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67" r:id="rId14"/>
    <p:sldId id="273" r:id="rId15"/>
    <p:sldId id="268" r:id="rId16"/>
    <p:sldId id="269" r:id="rId17"/>
    <p:sldId id="270" r:id="rId18"/>
    <p:sldId id="271" r:id="rId19"/>
    <p:sldId id="279" r:id="rId20"/>
    <p:sldId id="274" r:id="rId21"/>
    <p:sldId id="275" r:id="rId22"/>
    <p:sldId id="276" r:id="rId23"/>
    <p:sldId id="277" r:id="rId24"/>
    <p:sldId id="280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22B"/>
    <a:srgbClr val="A5441D"/>
    <a:srgbClr val="190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456" cap="sq">
              <a:solidFill>
                <a:schemeClr val="bg1">
                  <a:lumMod val="85000"/>
                </a:schemeClr>
              </a:solidFill>
              <a:miter lim="800000"/>
            </a:ln>
            <a:effectLst/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 w="44265" cap="rnd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2764898801355115E-2"/>
                  <c:y val="7.48401254357138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370335447725509E-2"/>
                  <c:y val="9.99947447604250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>
                        <a:lumMod val="8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2.6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456" cap="rnd">
              <a:solidFill>
                <a:schemeClr val="bg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1"/>
              </a:solidFill>
              <a:ln w="44265" cap="rnd">
                <a:solidFill>
                  <a:schemeClr val="bg1">
                    <a:alpha val="60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3.2</c:v>
                </c:pt>
                <c:pt idx="2">
                  <c:v>3.7</c:v>
                </c:pt>
                <c:pt idx="3">
                  <c:v>1.5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8159856"/>
        <c:axId val="1068147888"/>
      </c:lineChart>
      <c:catAx>
        <c:axId val="1068159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68147888"/>
        <c:crosses val="autoZero"/>
        <c:auto val="1"/>
        <c:lblAlgn val="ctr"/>
        <c:lblOffset val="100"/>
        <c:noMultiLvlLbl val="0"/>
      </c:catAx>
      <c:valAx>
        <c:axId val="1068147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68159856"/>
        <c:crosses val="autoZero"/>
        <c:crossBetween val="between"/>
      </c:valAx>
      <c:spPr>
        <a:noFill/>
        <a:ln w="2536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644FF-28D8-41E5-8BA4-899F00F78B59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AFC-2395-4441-B2CC-3CBD92D610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79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779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72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97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39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7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3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63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05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0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82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46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9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105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21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56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5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42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10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2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01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7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92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98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FC36-3684-4FA5-91E9-B2147189F88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0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9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833271" y="1833356"/>
            <a:ext cx="26853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2030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779570" y="3022440"/>
            <a:ext cx="46778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ANNUAL REPORT</a:t>
            </a:r>
            <a:endParaRPr lang="zh-CN" altLang="en-US" sz="4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29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13213" y="2212975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多渠道数据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871663" y="3062288"/>
            <a:ext cx="38306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多渠道融合互联互通，一站式解决</a:t>
            </a: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1733550" y="376555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068888" y="4746625"/>
            <a:ext cx="314325" cy="550863"/>
            <a:chOff x="3249" y="2790"/>
            <a:chExt cx="198" cy="347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9" y="2790"/>
              <a:ext cx="198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249" y="2792"/>
              <a:ext cx="198" cy="343"/>
            </a:xfrm>
            <a:custGeom>
              <a:avLst/>
              <a:gdLst>
                <a:gd name="T0" fmla="*/ 12 w 198"/>
                <a:gd name="T1" fmla="*/ 229 h 343"/>
                <a:gd name="T2" fmla="*/ 0 w 198"/>
                <a:gd name="T3" fmla="*/ 244 h 343"/>
                <a:gd name="T4" fmla="*/ 98 w 198"/>
                <a:gd name="T5" fmla="*/ 343 h 343"/>
                <a:gd name="T6" fmla="*/ 198 w 198"/>
                <a:gd name="T7" fmla="*/ 244 h 343"/>
                <a:gd name="T8" fmla="*/ 183 w 198"/>
                <a:gd name="T9" fmla="*/ 229 h 343"/>
                <a:gd name="T10" fmla="*/ 108 w 198"/>
                <a:gd name="T11" fmla="*/ 304 h 343"/>
                <a:gd name="T12" fmla="*/ 108 w 198"/>
                <a:gd name="T13" fmla="*/ 0 h 343"/>
                <a:gd name="T14" fmla="*/ 88 w 198"/>
                <a:gd name="T15" fmla="*/ 0 h 343"/>
                <a:gd name="T16" fmla="*/ 88 w 198"/>
                <a:gd name="T17" fmla="*/ 304 h 343"/>
                <a:gd name="T18" fmla="*/ 12 w 198"/>
                <a:gd name="T19" fmla="*/ 2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43">
                  <a:moveTo>
                    <a:pt x="12" y="229"/>
                  </a:moveTo>
                  <a:lnTo>
                    <a:pt x="0" y="244"/>
                  </a:lnTo>
                  <a:lnTo>
                    <a:pt x="98" y="343"/>
                  </a:lnTo>
                  <a:lnTo>
                    <a:pt x="198" y="244"/>
                  </a:lnTo>
                  <a:lnTo>
                    <a:pt x="183" y="229"/>
                  </a:lnTo>
                  <a:lnTo>
                    <a:pt x="108" y="304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88" y="304"/>
                  </a:lnTo>
                  <a:lnTo>
                    <a:pt x="12" y="2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4557713" y="5446713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MORE+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43" name="图表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25227"/>
              </p:ext>
            </p:extLst>
          </p:nvPr>
        </p:nvGraphicFramePr>
        <p:xfrm>
          <a:off x="5478463" y="2300288"/>
          <a:ext cx="6140450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3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42" grpId="0"/>
      <p:bldGraphic spid="4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2522206" y="2863850"/>
            <a:ext cx="654050" cy="654050"/>
            <a:chOff x="3612" y="1930"/>
            <a:chExt cx="460" cy="460"/>
          </a:xfrm>
          <a:solidFill>
            <a:schemeClr val="bg1">
              <a:alpha val="40000"/>
            </a:schemeClr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3612" y="1930"/>
              <a:ext cx="460" cy="460"/>
            </a:xfrm>
            <a:custGeom>
              <a:avLst/>
              <a:gdLst>
                <a:gd name="T0" fmla="*/ 551 w 192"/>
                <a:gd name="T1" fmla="*/ 0 h 192"/>
                <a:gd name="T2" fmla="*/ 0 w 192"/>
                <a:gd name="T3" fmla="*/ 551 h 192"/>
                <a:gd name="T4" fmla="*/ 551 w 192"/>
                <a:gd name="T5" fmla="*/ 1102 h 192"/>
                <a:gd name="T6" fmla="*/ 1102 w 192"/>
                <a:gd name="T7" fmla="*/ 551 h 192"/>
                <a:gd name="T8" fmla="*/ 551 w 192"/>
                <a:gd name="T9" fmla="*/ 0 h 192"/>
                <a:gd name="T10" fmla="*/ 551 w 192"/>
                <a:gd name="T11" fmla="*/ 1057 h 192"/>
                <a:gd name="T12" fmla="*/ 46 w 192"/>
                <a:gd name="T13" fmla="*/ 551 h 192"/>
                <a:gd name="T14" fmla="*/ 551 w 192"/>
                <a:gd name="T15" fmla="*/ 46 h 192"/>
                <a:gd name="T16" fmla="*/ 1057 w 192"/>
                <a:gd name="T17" fmla="*/ 551 h 192"/>
                <a:gd name="T18" fmla="*/ 551 w 192"/>
                <a:gd name="T19" fmla="*/ 1057 h 1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84"/>
                  </a:moveTo>
                  <a:cubicBezTo>
                    <a:pt x="48" y="184"/>
                    <a:pt x="8" y="144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44"/>
                    <a:pt x="145" y="184"/>
                    <a:pt x="96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727" y="2007"/>
              <a:ext cx="135" cy="191"/>
            </a:xfrm>
            <a:custGeom>
              <a:avLst/>
              <a:gdLst>
                <a:gd name="T0" fmla="*/ 115 w 135"/>
                <a:gd name="T1" fmla="*/ 172 h 191"/>
                <a:gd name="T2" fmla="*/ 0 w 135"/>
                <a:gd name="T3" fmla="*/ 172 h 191"/>
                <a:gd name="T4" fmla="*/ 0 w 135"/>
                <a:gd name="T5" fmla="*/ 191 h 191"/>
                <a:gd name="T6" fmla="*/ 135 w 135"/>
                <a:gd name="T7" fmla="*/ 191 h 191"/>
                <a:gd name="T8" fmla="*/ 135 w 135"/>
                <a:gd name="T9" fmla="*/ 0 h 191"/>
                <a:gd name="T10" fmla="*/ 115 w 135"/>
                <a:gd name="T11" fmla="*/ 0 h 191"/>
                <a:gd name="T12" fmla="*/ 115 w 135"/>
                <a:gd name="T13" fmla="*/ 172 h 1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91">
                  <a:moveTo>
                    <a:pt x="115" y="172"/>
                  </a:moveTo>
                  <a:lnTo>
                    <a:pt x="0" y="172"/>
                  </a:lnTo>
                  <a:lnTo>
                    <a:pt x="0" y="191"/>
                  </a:lnTo>
                  <a:lnTo>
                    <a:pt x="135" y="191"/>
                  </a:lnTo>
                  <a:lnTo>
                    <a:pt x="135" y="0"/>
                  </a:lnTo>
                  <a:lnTo>
                    <a:pt x="115" y="0"/>
                  </a:lnTo>
                  <a:lnTo>
                    <a:pt x="115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5393010" y="2795326"/>
            <a:ext cx="987426" cy="627590"/>
          </a:xfrm>
          <a:custGeom>
            <a:avLst/>
            <a:gdLst>
              <a:gd name="T0" fmla="*/ 773 w 240"/>
              <a:gd name="T1" fmla="*/ 46 h 152"/>
              <a:gd name="T2" fmla="*/ 1081 w 240"/>
              <a:gd name="T3" fmla="*/ 358 h 152"/>
              <a:gd name="T4" fmla="*/ 1081 w 240"/>
              <a:gd name="T5" fmla="*/ 358 h 152"/>
              <a:gd name="T6" fmla="*/ 1081 w 240"/>
              <a:gd name="T7" fmla="*/ 363 h 152"/>
              <a:gd name="T8" fmla="*/ 1076 w 240"/>
              <a:gd name="T9" fmla="*/ 415 h 152"/>
              <a:gd name="T10" fmla="*/ 1126 w 240"/>
              <a:gd name="T11" fmla="*/ 415 h 152"/>
              <a:gd name="T12" fmla="*/ 1327 w 240"/>
              <a:gd name="T13" fmla="*/ 622 h 152"/>
              <a:gd name="T14" fmla="*/ 1126 w 240"/>
              <a:gd name="T15" fmla="*/ 831 h 152"/>
              <a:gd name="T16" fmla="*/ 1115 w 240"/>
              <a:gd name="T17" fmla="*/ 831 h 152"/>
              <a:gd name="T18" fmla="*/ 275 w 240"/>
              <a:gd name="T19" fmla="*/ 831 h 152"/>
              <a:gd name="T20" fmla="*/ 45 w 240"/>
              <a:gd name="T21" fmla="*/ 600 h 152"/>
              <a:gd name="T22" fmla="*/ 201 w 240"/>
              <a:gd name="T23" fmla="*/ 379 h 152"/>
              <a:gd name="T24" fmla="*/ 230 w 240"/>
              <a:gd name="T25" fmla="*/ 370 h 152"/>
              <a:gd name="T26" fmla="*/ 234 w 240"/>
              <a:gd name="T27" fmla="*/ 346 h 152"/>
              <a:gd name="T28" fmla="*/ 366 w 240"/>
              <a:gd name="T29" fmla="*/ 231 h 152"/>
              <a:gd name="T30" fmla="*/ 428 w 240"/>
              <a:gd name="T31" fmla="*/ 243 h 152"/>
              <a:gd name="T32" fmla="*/ 469 w 240"/>
              <a:gd name="T33" fmla="*/ 264 h 152"/>
              <a:gd name="T34" fmla="*/ 493 w 240"/>
              <a:gd name="T35" fmla="*/ 219 h 152"/>
              <a:gd name="T36" fmla="*/ 773 w 240"/>
              <a:gd name="T37" fmla="*/ 46 h 152"/>
              <a:gd name="T38" fmla="*/ 773 w 240"/>
              <a:gd name="T39" fmla="*/ 0 h 152"/>
              <a:gd name="T40" fmla="*/ 452 w 240"/>
              <a:gd name="T41" fmla="*/ 202 h 152"/>
              <a:gd name="T42" fmla="*/ 366 w 240"/>
              <a:gd name="T43" fmla="*/ 185 h 152"/>
              <a:gd name="T44" fmla="*/ 189 w 240"/>
              <a:gd name="T45" fmla="*/ 334 h 152"/>
              <a:gd name="T46" fmla="*/ 0 w 240"/>
              <a:gd name="T47" fmla="*/ 600 h 152"/>
              <a:gd name="T48" fmla="*/ 275 w 240"/>
              <a:gd name="T49" fmla="*/ 876 h 152"/>
              <a:gd name="T50" fmla="*/ 1126 w 240"/>
              <a:gd name="T51" fmla="*/ 876 h 152"/>
              <a:gd name="T52" fmla="*/ 1126 w 240"/>
              <a:gd name="T53" fmla="*/ 876 h 152"/>
              <a:gd name="T54" fmla="*/ 1373 w 240"/>
              <a:gd name="T55" fmla="*/ 622 h 152"/>
              <a:gd name="T56" fmla="*/ 1126 w 240"/>
              <a:gd name="T57" fmla="*/ 370 h 152"/>
              <a:gd name="T58" fmla="*/ 1126 w 240"/>
              <a:gd name="T59" fmla="*/ 358 h 152"/>
              <a:gd name="T60" fmla="*/ 773 w 240"/>
              <a:gd name="T61" fmla="*/ 0 h 15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40" h="152">
                <a:moveTo>
                  <a:pt x="135" y="8"/>
                </a:moveTo>
                <a:cubicBezTo>
                  <a:pt x="164" y="8"/>
                  <a:pt x="189" y="32"/>
                  <a:pt x="189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3"/>
                  <a:pt x="189" y="63"/>
                  <a:pt x="189" y="63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97" y="72"/>
                  <a:pt x="197" y="72"/>
                  <a:pt x="197" y="72"/>
                </a:cubicBezTo>
                <a:cubicBezTo>
                  <a:pt x="216" y="72"/>
                  <a:pt x="232" y="88"/>
                  <a:pt x="232" y="108"/>
                </a:cubicBezTo>
                <a:cubicBezTo>
                  <a:pt x="232" y="127"/>
                  <a:pt x="216" y="143"/>
                  <a:pt x="197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26" y="144"/>
                  <a:pt x="8" y="126"/>
                  <a:pt x="8" y="104"/>
                </a:cubicBezTo>
                <a:cubicBezTo>
                  <a:pt x="8" y="86"/>
                  <a:pt x="19" y="71"/>
                  <a:pt x="35" y="66"/>
                </a:cubicBezTo>
                <a:cubicBezTo>
                  <a:pt x="40" y="64"/>
                  <a:pt x="40" y="64"/>
                  <a:pt x="40" y="64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48"/>
                  <a:pt x="53" y="40"/>
                  <a:pt x="64" y="40"/>
                </a:cubicBezTo>
                <a:cubicBezTo>
                  <a:pt x="68" y="40"/>
                  <a:pt x="72" y="40"/>
                  <a:pt x="75" y="42"/>
                </a:cubicBezTo>
                <a:cubicBezTo>
                  <a:pt x="82" y="46"/>
                  <a:pt x="82" y="46"/>
                  <a:pt x="82" y="46"/>
                </a:cubicBezTo>
                <a:cubicBezTo>
                  <a:pt x="86" y="38"/>
                  <a:pt x="86" y="38"/>
                  <a:pt x="86" y="38"/>
                </a:cubicBezTo>
                <a:cubicBezTo>
                  <a:pt x="95" y="20"/>
                  <a:pt x="114" y="8"/>
                  <a:pt x="135" y="8"/>
                </a:cubicBezTo>
                <a:moveTo>
                  <a:pt x="135" y="0"/>
                </a:move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2"/>
                  <a:pt x="64" y="32"/>
                </a:cubicBezTo>
                <a:cubicBezTo>
                  <a:pt x="49" y="32"/>
                  <a:pt x="35" y="43"/>
                  <a:pt x="33" y="58"/>
                </a:cubicBezTo>
                <a:cubicBezTo>
                  <a:pt x="14" y="65"/>
                  <a:pt x="0" y="82"/>
                  <a:pt x="0" y="104"/>
                </a:cubicBezTo>
                <a:cubicBezTo>
                  <a:pt x="0" y="130"/>
                  <a:pt x="22" y="152"/>
                  <a:pt x="48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221" y="151"/>
                  <a:pt x="240" y="132"/>
                  <a:pt x="240" y="108"/>
                </a:cubicBezTo>
                <a:cubicBezTo>
                  <a:pt x="240" y="83"/>
                  <a:pt x="221" y="64"/>
                  <a:pt x="197" y="64"/>
                </a:cubicBez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8720138" y="2874963"/>
            <a:ext cx="792162" cy="544512"/>
          </a:xfrm>
          <a:custGeom>
            <a:avLst/>
            <a:gdLst>
              <a:gd name="T0" fmla="*/ 2147483646 w 200"/>
              <a:gd name="T1" fmla="*/ 0 h 136"/>
              <a:gd name="T2" fmla="*/ 691054403 w 200"/>
              <a:gd name="T3" fmla="*/ 0 h 136"/>
              <a:gd name="T4" fmla="*/ 0 w 200"/>
              <a:gd name="T5" fmla="*/ 769523576 h 136"/>
              <a:gd name="T6" fmla="*/ 0 w 200"/>
              <a:gd name="T7" fmla="*/ 2147483646 h 136"/>
              <a:gd name="T8" fmla="*/ 2147483646 w 200"/>
              <a:gd name="T9" fmla="*/ 2147483646 h 136"/>
              <a:gd name="T10" fmla="*/ 2147483646 w 200"/>
              <a:gd name="T11" fmla="*/ 769523576 h 136"/>
              <a:gd name="T12" fmla="*/ 2147483646 w 200"/>
              <a:gd name="T13" fmla="*/ 0 h 136"/>
              <a:gd name="T14" fmla="*/ 753876811 w 200"/>
              <a:gd name="T15" fmla="*/ 128252595 h 136"/>
              <a:gd name="T16" fmla="*/ 2147483646 w 200"/>
              <a:gd name="T17" fmla="*/ 128252595 h 136"/>
              <a:gd name="T18" fmla="*/ 2147483646 w 200"/>
              <a:gd name="T19" fmla="*/ 769523576 h 136"/>
              <a:gd name="T20" fmla="*/ 2010340802 w 200"/>
              <a:gd name="T21" fmla="*/ 769523576 h 136"/>
              <a:gd name="T22" fmla="*/ 1570579989 w 200"/>
              <a:gd name="T23" fmla="*/ 1202382590 h 136"/>
              <a:gd name="T24" fmla="*/ 1130819177 w 200"/>
              <a:gd name="T25" fmla="*/ 769523576 h 136"/>
              <a:gd name="T26" fmla="*/ 172762611 w 200"/>
              <a:gd name="T27" fmla="*/ 769523576 h 136"/>
              <a:gd name="T28" fmla="*/ 753876811 w 200"/>
              <a:gd name="T29" fmla="*/ 128252595 h 136"/>
              <a:gd name="T30" fmla="*/ 2147483646 w 200"/>
              <a:gd name="T31" fmla="*/ 2052069544 h 136"/>
              <a:gd name="T32" fmla="*/ 125644815 w 200"/>
              <a:gd name="T33" fmla="*/ 2052069544 h 136"/>
              <a:gd name="T34" fmla="*/ 125644815 w 200"/>
              <a:gd name="T35" fmla="*/ 897780175 h 136"/>
              <a:gd name="T36" fmla="*/ 1020878973 w 200"/>
              <a:gd name="T37" fmla="*/ 897780175 h 136"/>
              <a:gd name="T38" fmla="*/ 1570579989 w 200"/>
              <a:gd name="T39" fmla="*/ 1330639189 h 136"/>
              <a:gd name="T40" fmla="*/ 2120284966 w 200"/>
              <a:gd name="T41" fmla="*/ 897780175 h 136"/>
              <a:gd name="T42" fmla="*/ 2147483646 w 200"/>
              <a:gd name="T43" fmla="*/ 897780175 h 136"/>
              <a:gd name="T44" fmla="*/ 2147483646 w 200"/>
              <a:gd name="T45" fmla="*/ 2052069544 h 1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  <a:moveTo>
                  <a:pt x="19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56"/>
                  <a:pt x="8" y="56"/>
                  <a:pt x="8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9" y="71"/>
                  <a:pt x="84" y="83"/>
                  <a:pt x="100" y="83"/>
                </a:cubicBezTo>
                <a:cubicBezTo>
                  <a:pt x="117" y="83"/>
                  <a:pt x="132" y="71"/>
                  <a:pt x="135" y="56"/>
                </a:cubicBezTo>
                <a:cubicBezTo>
                  <a:pt x="192" y="56"/>
                  <a:pt x="192" y="56"/>
                  <a:pt x="192" y="56"/>
                </a:cubicBezTo>
                <a:lnTo>
                  <a:pt x="192" y="128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149475" y="38671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130</a:t>
            </a:r>
            <a:endParaRPr lang="zh-CN" altLang="en-US" sz="6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389563" y="39052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372475" y="3905250"/>
            <a:ext cx="2279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250+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0687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0659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775658" y="50575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4749635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8246126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96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"/>
          <p:cNvSpPr>
            <a:spLocks noEditPoints="1"/>
          </p:cNvSpPr>
          <p:nvPr/>
        </p:nvSpPr>
        <p:spPr bwMode="auto">
          <a:xfrm>
            <a:off x="6931025" y="2552700"/>
            <a:ext cx="722313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672013" y="2620963"/>
            <a:ext cx="628650" cy="606425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62150" y="2681288"/>
            <a:ext cx="971550" cy="608012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9366250" y="2554288"/>
            <a:ext cx="546100" cy="59213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1712913" y="3740150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033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23227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24325" y="4181475"/>
            <a:ext cx="1611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608763" y="3740150"/>
            <a:ext cx="139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500813" y="4181475"/>
            <a:ext cx="161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891222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88042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2" name="半闭框 21"/>
          <p:cNvSpPr/>
          <p:nvPr/>
        </p:nvSpPr>
        <p:spPr>
          <a:xfrm>
            <a:off x="4079875" y="2303463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半闭框 22"/>
          <p:cNvSpPr/>
          <p:nvPr/>
        </p:nvSpPr>
        <p:spPr>
          <a:xfrm rot="5400000">
            <a:off x="5217319" y="2277269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半闭框 23"/>
          <p:cNvSpPr/>
          <p:nvPr/>
        </p:nvSpPr>
        <p:spPr>
          <a:xfrm rot="10800000">
            <a:off x="5267325" y="4613275"/>
            <a:ext cx="485775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半闭框 24"/>
          <p:cNvSpPr/>
          <p:nvPr/>
        </p:nvSpPr>
        <p:spPr>
          <a:xfrm rot="16200000">
            <a:off x="4106069" y="4668044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3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6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080489" y="1921055"/>
            <a:ext cx="7586025" cy="4018340"/>
            <a:chOff x="1528763" y="2281238"/>
            <a:chExt cx="5130800" cy="2717800"/>
          </a:xfrm>
          <a:solidFill>
            <a:schemeClr val="bg1">
              <a:alpha val="10000"/>
            </a:schemeClr>
          </a:solidFill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4721225" y="2371725"/>
              <a:ext cx="38100" cy="22225"/>
            </a:xfrm>
            <a:custGeom>
              <a:avLst/>
              <a:gdLst>
                <a:gd name="T0" fmla="*/ 51612800 w 15"/>
                <a:gd name="T1" fmla="*/ 0 h 8"/>
                <a:gd name="T2" fmla="*/ 58064400 w 15"/>
                <a:gd name="T3" fmla="*/ 7717631 h 8"/>
                <a:gd name="T4" fmla="*/ 77419200 w 15"/>
                <a:gd name="T5" fmla="*/ 54026197 h 8"/>
                <a:gd name="T6" fmla="*/ 32258000 w 15"/>
                <a:gd name="T7" fmla="*/ 30873303 h 8"/>
                <a:gd name="T8" fmla="*/ 51612800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59388" y="2371725"/>
              <a:ext cx="73025" cy="38100"/>
            </a:xfrm>
            <a:custGeom>
              <a:avLst/>
              <a:gdLst>
                <a:gd name="T0" fmla="*/ 177543920 w 29"/>
                <a:gd name="T1" fmla="*/ 70967600 h 15"/>
                <a:gd name="T2" fmla="*/ 107794972 w 29"/>
                <a:gd name="T3" fmla="*/ 90322400 h 15"/>
                <a:gd name="T4" fmla="*/ 19021753 w 29"/>
                <a:gd name="T5" fmla="*/ 90322400 h 15"/>
                <a:gd name="T6" fmla="*/ 0 w 29"/>
                <a:gd name="T7" fmla="*/ 70967600 h 15"/>
                <a:gd name="T8" fmla="*/ 139497895 w 29"/>
                <a:gd name="T9" fmla="*/ 0 h 15"/>
                <a:gd name="T10" fmla="*/ 171203335 w 29"/>
                <a:gd name="T11" fmla="*/ 19354800 h 15"/>
                <a:gd name="T12" fmla="*/ 152179064 w 29"/>
                <a:gd name="T13" fmla="*/ 25806400 h 15"/>
                <a:gd name="T14" fmla="*/ 177543920 w 29"/>
                <a:gd name="T15" fmla="*/ 709676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837113" y="2373313"/>
              <a:ext cx="38100" cy="23812"/>
            </a:xfrm>
            <a:custGeom>
              <a:avLst/>
              <a:gdLst>
                <a:gd name="T0" fmla="*/ 96774000 w 15"/>
                <a:gd name="T1" fmla="*/ 14001456 h 9"/>
                <a:gd name="T2" fmla="*/ 90322400 w 15"/>
                <a:gd name="T3" fmla="*/ 48999804 h 9"/>
                <a:gd name="T4" fmla="*/ 51612800 w 15"/>
                <a:gd name="T5" fmla="*/ 63001260 h 9"/>
                <a:gd name="T6" fmla="*/ 6451600 w 15"/>
                <a:gd name="T7" fmla="*/ 28000266 h 9"/>
                <a:gd name="T8" fmla="*/ 58064400 w 15"/>
                <a:gd name="T9" fmla="*/ 28000266 h 9"/>
                <a:gd name="T10" fmla="*/ 96774000 w 15"/>
                <a:gd name="T11" fmla="*/ 1400145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10100" y="2384425"/>
              <a:ext cx="47625" cy="25400"/>
            </a:xfrm>
            <a:custGeom>
              <a:avLst/>
              <a:gdLst>
                <a:gd name="T0" fmla="*/ 113091829 w 19"/>
                <a:gd name="T1" fmla="*/ 0 h 10"/>
                <a:gd name="T2" fmla="*/ 94244862 w 19"/>
                <a:gd name="T3" fmla="*/ 32258000 h 10"/>
                <a:gd name="T4" fmla="*/ 69111395 w 19"/>
                <a:gd name="T5" fmla="*/ 58064400 h 10"/>
                <a:gd name="T6" fmla="*/ 50264428 w 19"/>
                <a:gd name="T7" fmla="*/ 38709600 h 10"/>
                <a:gd name="T8" fmla="*/ 25130961 w 19"/>
                <a:gd name="T9" fmla="*/ 45161200 h 10"/>
                <a:gd name="T10" fmla="*/ 6283993 w 19"/>
                <a:gd name="T11" fmla="*/ 32258000 h 10"/>
                <a:gd name="T12" fmla="*/ 50264428 w 19"/>
                <a:gd name="T13" fmla="*/ 19354800 h 10"/>
                <a:gd name="T14" fmla="*/ 50264428 w 19"/>
                <a:gd name="T15" fmla="*/ 12903200 h 10"/>
                <a:gd name="T16" fmla="*/ 113091829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94250" y="2384425"/>
              <a:ext cx="38100" cy="12700"/>
            </a:xfrm>
            <a:custGeom>
              <a:avLst/>
              <a:gdLst>
                <a:gd name="T0" fmla="*/ 90322400 w 15"/>
                <a:gd name="T1" fmla="*/ 32258000 h 5"/>
                <a:gd name="T2" fmla="*/ 19354800 w 15"/>
                <a:gd name="T3" fmla="*/ 32258000 h 5"/>
                <a:gd name="T4" fmla="*/ 45161200 w 15"/>
                <a:gd name="T5" fmla="*/ 0 h 5"/>
                <a:gd name="T6" fmla="*/ 90322400 w 15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0275" y="2400300"/>
              <a:ext cx="46038" cy="19050"/>
            </a:xfrm>
            <a:custGeom>
              <a:avLst/>
              <a:gdLst>
                <a:gd name="T0" fmla="*/ 78499905 w 18"/>
                <a:gd name="T1" fmla="*/ 0 h 7"/>
                <a:gd name="T2" fmla="*/ 78499905 w 18"/>
                <a:gd name="T3" fmla="*/ 44438207 h 7"/>
                <a:gd name="T4" fmla="*/ 0 w 18"/>
                <a:gd name="T5" fmla="*/ 29625471 h 7"/>
                <a:gd name="T6" fmla="*/ 78499905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497138" y="2416175"/>
              <a:ext cx="20637" cy="14288"/>
            </a:xfrm>
            <a:custGeom>
              <a:avLst/>
              <a:gdLst>
                <a:gd name="T0" fmla="*/ 0 w 8"/>
                <a:gd name="T1" fmla="*/ 0 h 5"/>
                <a:gd name="T2" fmla="*/ 53235721 w 8"/>
                <a:gd name="T3" fmla="*/ 40829389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5284788" y="2414588"/>
              <a:ext cx="82550" cy="44450"/>
            </a:xfrm>
            <a:custGeom>
              <a:avLst/>
              <a:gdLst>
                <a:gd name="T0" fmla="*/ 181469915 w 33"/>
                <a:gd name="T1" fmla="*/ 23152894 h 16"/>
                <a:gd name="T2" fmla="*/ 200241285 w 33"/>
                <a:gd name="T3" fmla="*/ 77179091 h 16"/>
                <a:gd name="T4" fmla="*/ 112635723 w 33"/>
                <a:gd name="T5" fmla="*/ 115770025 h 16"/>
                <a:gd name="T6" fmla="*/ 93864353 w 33"/>
                <a:gd name="T7" fmla="*/ 100334763 h 16"/>
                <a:gd name="T8" fmla="*/ 62575402 w 33"/>
                <a:gd name="T9" fmla="*/ 100334763 h 16"/>
                <a:gd name="T10" fmla="*/ 62575402 w 33"/>
                <a:gd name="T11" fmla="*/ 77179091 h 16"/>
                <a:gd name="T12" fmla="*/ 31288952 w 33"/>
                <a:gd name="T13" fmla="*/ 92617131 h 16"/>
                <a:gd name="T14" fmla="*/ 43804032 w 33"/>
                <a:gd name="T15" fmla="*/ 69461459 h 16"/>
                <a:gd name="T16" fmla="*/ 6258791 w 33"/>
                <a:gd name="T17" fmla="*/ 61743828 h 16"/>
                <a:gd name="T18" fmla="*/ 25030161 w 33"/>
                <a:gd name="T19" fmla="*/ 38590934 h 16"/>
                <a:gd name="T20" fmla="*/ 50060321 w 33"/>
                <a:gd name="T21" fmla="*/ 15435263 h 16"/>
                <a:gd name="T22" fmla="*/ 131409594 w 33"/>
                <a:gd name="T23" fmla="*/ 7717631 h 16"/>
                <a:gd name="T24" fmla="*/ 131409594 w 33"/>
                <a:gd name="T25" fmla="*/ 23152894 h 16"/>
                <a:gd name="T26" fmla="*/ 181469915 w 33"/>
                <a:gd name="T27" fmla="*/ 2315289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5249863" y="2414588"/>
              <a:ext cx="34925" cy="23812"/>
            </a:xfrm>
            <a:custGeom>
              <a:avLst/>
              <a:gdLst>
                <a:gd name="T0" fmla="*/ 93827356 w 13"/>
                <a:gd name="T1" fmla="*/ 35000994 h 9"/>
                <a:gd name="T2" fmla="*/ 64957813 w 13"/>
                <a:gd name="T3" fmla="*/ 35000994 h 9"/>
                <a:gd name="T4" fmla="*/ 50523042 w 13"/>
                <a:gd name="T5" fmla="*/ 56000532 h 9"/>
                <a:gd name="T6" fmla="*/ 0 w 13"/>
                <a:gd name="T7" fmla="*/ 35000994 h 9"/>
                <a:gd name="T8" fmla="*/ 93827356 w 13"/>
                <a:gd name="T9" fmla="*/ 35000994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422525" y="2441575"/>
              <a:ext cx="84138" cy="49213"/>
            </a:xfrm>
            <a:custGeom>
              <a:avLst/>
              <a:gdLst>
                <a:gd name="T0" fmla="*/ 156014799 w 33"/>
                <a:gd name="T1" fmla="*/ 37374539 h 18"/>
                <a:gd name="T2" fmla="*/ 182018540 w 33"/>
                <a:gd name="T3" fmla="*/ 74751813 h 18"/>
                <a:gd name="T4" fmla="*/ 208019732 w 33"/>
                <a:gd name="T5" fmla="*/ 127076168 h 18"/>
                <a:gd name="T6" fmla="*/ 182018540 w 33"/>
                <a:gd name="T7" fmla="*/ 127076168 h 18"/>
                <a:gd name="T8" fmla="*/ 182018540 w 33"/>
                <a:gd name="T9" fmla="*/ 112126352 h 18"/>
                <a:gd name="T10" fmla="*/ 162516371 w 33"/>
                <a:gd name="T11" fmla="*/ 97176537 h 18"/>
                <a:gd name="T12" fmla="*/ 45503360 w 33"/>
                <a:gd name="T13" fmla="*/ 89701629 h 18"/>
                <a:gd name="T14" fmla="*/ 71507101 w 33"/>
                <a:gd name="T15" fmla="*/ 67276905 h 18"/>
                <a:gd name="T16" fmla="*/ 52004933 w 33"/>
                <a:gd name="T17" fmla="*/ 44849447 h 18"/>
                <a:gd name="T18" fmla="*/ 0 w 33"/>
                <a:gd name="T19" fmla="*/ 14949816 h 18"/>
                <a:gd name="T20" fmla="*/ 71507101 w 33"/>
                <a:gd name="T21" fmla="*/ 14949816 h 18"/>
                <a:gd name="T22" fmla="*/ 91009270 w 33"/>
                <a:gd name="T23" fmla="*/ 37374539 h 18"/>
                <a:gd name="T24" fmla="*/ 130013607 w 33"/>
                <a:gd name="T25" fmla="*/ 37374539 h 18"/>
                <a:gd name="T26" fmla="*/ 156014799 w 33"/>
                <a:gd name="T27" fmla="*/ 37374539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370513" y="2441575"/>
              <a:ext cx="80962" cy="46038"/>
            </a:xfrm>
            <a:custGeom>
              <a:avLst/>
              <a:gdLst>
                <a:gd name="T0" fmla="*/ 78248546 w 33"/>
                <a:gd name="T1" fmla="*/ 0 h 17"/>
                <a:gd name="T2" fmla="*/ 114362505 w 33"/>
                <a:gd name="T3" fmla="*/ 36670621 h 17"/>
                <a:gd name="T4" fmla="*/ 120383134 w 33"/>
                <a:gd name="T5" fmla="*/ 14667165 h 17"/>
                <a:gd name="T6" fmla="*/ 138440113 w 33"/>
                <a:gd name="T7" fmla="*/ 36670621 h 17"/>
                <a:gd name="T8" fmla="*/ 156497093 w 33"/>
                <a:gd name="T9" fmla="*/ 36670621 h 17"/>
                <a:gd name="T10" fmla="*/ 156497093 w 33"/>
                <a:gd name="T11" fmla="*/ 44004204 h 17"/>
                <a:gd name="T12" fmla="*/ 192613505 w 33"/>
                <a:gd name="T13" fmla="*/ 51337786 h 17"/>
                <a:gd name="T14" fmla="*/ 132421938 w 33"/>
                <a:gd name="T15" fmla="*/ 73338534 h 17"/>
                <a:gd name="T16" fmla="*/ 120383134 w 33"/>
                <a:gd name="T17" fmla="*/ 95341990 h 17"/>
                <a:gd name="T18" fmla="*/ 48152763 w 33"/>
                <a:gd name="T19" fmla="*/ 95341990 h 17"/>
                <a:gd name="T20" fmla="*/ 36113959 w 33"/>
                <a:gd name="T21" fmla="*/ 117342738 h 17"/>
                <a:gd name="T22" fmla="*/ 6018175 w 33"/>
                <a:gd name="T23" fmla="*/ 110009155 h 17"/>
                <a:gd name="T24" fmla="*/ 6018175 w 33"/>
                <a:gd name="T25" fmla="*/ 73338534 h 17"/>
                <a:gd name="T26" fmla="*/ 24077608 w 33"/>
                <a:gd name="T27" fmla="*/ 73338534 h 17"/>
                <a:gd name="T28" fmla="*/ 30095783 w 33"/>
                <a:gd name="T29" fmla="*/ 44004204 h 17"/>
                <a:gd name="T30" fmla="*/ 48152763 w 33"/>
                <a:gd name="T31" fmla="*/ 44004204 h 17"/>
                <a:gd name="T32" fmla="*/ 782485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78063" y="2473325"/>
              <a:ext cx="15875" cy="26988"/>
            </a:xfrm>
            <a:custGeom>
              <a:avLst/>
              <a:gdLst>
                <a:gd name="T0" fmla="*/ 42002604 w 6"/>
                <a:gd name="T1" fmla="*/ 36417607 h 10"/>
                <a:gd name="T2" fmla="*/ 42002604 w 6"/>
                <a:gd name="T3" fmla="*/ 36417607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311400" y="2478088"/>
              <a:ext cx="44450" cy="30162"/>
            </a:xfrm>
            <a:custGeom>
              <a:avLst/>
              <a:gdLst>
                <a:gd name="T0" fmla="*/ 103669747 w 18"/>
                <a:gd name="T1" fmla="*/ 22555692 h 11"/>
                <a:gd name="T2" fmla="*/ 24393172 w 18"/>
                <a:gd name="T3" fmla="*/ 75185640 h 11"/>
                <a:gd name="T4" fmla="*/ 0 w 18"/>
                <a:gd name="T5" fmla="*/ 45111384 h 11"/>
                <a:gd name="T6" fmla="*/ 54883403 w 18"/>
                <a:gd name="T7" fmla="*/ 22555692 h 11"/>
                <a:gd name="T8" fmla="*/ 103669747 w 18"/>
                <a:gd name="T9" fmla="*/ 2255569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563813" y="2484438"/>
              <a:ext cx="38100" cy="22225"/>
            </a:xfrm>
            <a:custGeom>
              <a:avLst/>
              <a:gdLst>
                <a:gd name="T0" fmla="*/ 79386113 w 16"/>
                <a:gd name="T1" fmla="*/ 23152894 h 8"/>
                <a:gd name="T2" fmla="*/ 79386113 w 16"/>
                <a:gd name="T3" fmla="*/ 38590934 h 8"/>
                <a:gd name="T4" fmla="*/ 56704706 w 16"/>
                <a:gd name="T5" fmla="*/ 54026197 h 8"/>
                <a:gd name="T6" fmla="*/ 45362813 w 16"/>
                <a:gd name="T7" fmla="*/ 61743828 h 8"/>
                <a:gd name="T8" fmla="*/ 22681406 w 16"/>
                <a:gd name="T9" fmla="*/ 54026197 h 8"/>
                <a:gd name="T10" fmla="*/ 17011650 w 16"/>
                <a:gd name="T11" fmla="*/ 61743828 h 8"/>
                <a:gd name="T12" fmla="*/ 5669756 w 16"/>
                <a:gd name="T13" fmla="*/ 54026197 h 8"/>
                <a:gd name="T14" fmla="*/ 79386113 w 16"/>
                <a:gd name="T15" fmla="*/ 23152894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414588" y="2495550"/>
              <a:ext cx="22225" cy="12700"/>
            </a:xfrm>
            <a:custGeom>
              <a:avLst/>
              <a:gdLst>
                <a:gd name="T0" fmla="*/ 0 w 9"/>
                <a:gd name="T1" fmla="*/ 19354800 h 5"/>
                <a:gd name="T2" fmla="*/ 42686817 w 9"/>
                <a:gd name="T3" fmla="*/ 25806400 h 5"/>
                <a:gd name="T4" fmla="*/ 0 w 9"/>
                <a:gd name="T5" fmla="*/ 19354800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635250" y="2498725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5806400 w 5"/>
                <a:gd name="T3" fmla="*/ 32258000 h 5"/>
                <a:gd name="T4" fmla="*/ 0 w 5"/>
                <a:gd name="T5" fmla="*/ 3225800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541588" y="2519363"/>
              <a:ext cx="249237" cy="82550"/>
            </a:xfrm>
            <a:custGeom>
              <a:avLst/>
              <a:gdLst>
                <a:gd name="T0" fmla="*/ 621190822 w 100"/>
                <a:gd name="T1" fmla="*/ 121147628 h 30"/>
                <a:gd name="T2" fmla="*/ 621190822 w 100"/>
                <a:gd name="T3" fmla="*/ 174147480 h 30"/>
                <a:gd name="T4" fmla="*/ 596344385 w 100"/>
                <a:gd name="T5" fmla="*/ 196862488 h 30"/>
                <a:gd name="T6" fmla="*/ 490740176 w 100"/>
                <a:gd name="T7" fmla="*/ 196862488 h 30"/>
                <a:gd name="T8" fmla="*/ 453469275 w 100"/>
                <a:gd name="T9" fmla="*/ 219577497 h 30"/>
                <a:gd name="T10" fmla="*/ 428622838 w 100"/>
                <a:gd name="T11" fmla="*/ 212007662 h 30"/>
                <a:gd name="T12" fmla="*/ 422409360 w 100"/>
                <a:gd name="T13" fmla="*/ 219577497 h 30"/>
                <a:gd name="T14" fmla="*/ 385138459 w 100"/>
                <a:gd name="T15" fmla="*/ 219577497 h 30"/>
                <a:gd name="T16" fmla="*/ 385138459 w 100"/>
                <a:gd name="T17" fmla="*/ 212007662 h 30"/>
                <a:gd name="T18" fmla="*/ 366503009 w 100"/>
                <a:gd name="T19" fmla="*/ 219577497 h 30"/>
                <a:gd name="T20" fmla="*/ 335443094 w 100"/>
                <a:gd name="T21" fmla="*/ 196862488 h 30"/>
                <a:gd name="T22" fmla="*/ 204992448 w 100"/>
                <a:gd name="T23" fmla="*/ 196862488 h 30"/>
                <a:gd name="T24" fmla="*/ 211205926 w 100"/>
                <a:gd name="T25" fmla="*/ 174147480 h 30"/>
                <a:gd name="T26" fmla="*/ 192567983 w 100"/>
                <a:gd name="T27" fmla="*/ 166577645 h 30"/>
                <a:gd name="T28" fmla="*/ 173932533 w 100"/>
                <a:gd name="T29" fmla="*/ 121147628 h 30"/>
                <a:gd name="T30" fmla="*/ 192567983 w 100"/>
                <a:gd name="T31" fmla="*/ 106002455 h 30"/>
                <a:gd name="T32" fmla="*/ 173932533 w 100"/>
                <a:gd name="T33" fmla="*/ 60572438 h 30"/>
                <a:gd name="T34" fmla="*/ 99390731 w 100"/>
                <a:gd name="T35" fmla="*/ 68145025 h 30"/>
                <a:gd name="T36" fmla="*/ 80755280 w 100"/>
                <a:gd name="T37" fmla="*/ 53002603 h 30"/>
                <a:gd name="T38" fmla="*/ 62119830 w 100"/>
                <a:gd name="T39" fmla="*/ 37857430 h 30"/>
                <a:gd name="T40" fmla="*/ 31059915 w 100"/>
                <a:gd name="T41" fmla="*/ 53002603 h 30"/>
                <a:gd name="T42" fmla="*/ 12424464 w 100"/>
                <a:gd name="T43" fmla="*/ 7572587 h 30"/>
                <a:gd name="T44" fmla="*/ 105601717 w 100"/>
                <a:gd name="T45" fmla="*/ 0 h 30"/>
                <a:gd name="T46" fmla="*/ 124237167 w 100"/>
                <a:gd name="T47" fmla="*/ 7572587 h 30"/>
                <a:gd name="T48" fmla="*/ 124237167 w 100"/>
                <a:gd name="T49" fmla="*/ 30287595 h 30"/>
                <a:gd name="T50" fmla="*/ 149086096 w 100"/>
                <a:gd name="T51" fmla="*/ 53002603 h 30"/>
                <a:gd name="T52" fmla="*/ 229841377 w 100"/>
                <a:gd name="T53" fmla="*/ 53002603 h 30"/>
                <a:gd name="T54" fmla="*/ 229841377 w 100"/>
                <a:gd name="T55" fmla="*/ 106002455 h 30"/>
                <a:gd name="T56" fmla="*/ 291958714 w 100"/>
                <a:gd name="T57" fmla="*/ 113575042 h 30"/>
                <a:gd name="T58" fmla="*/ 291958714 w 100"/>
                <a:gd name="T59" fmla="*/ 136290050 h 30"/>
                <a:gd name="T60" fmla="*/ 304383179 w 100"/>
                <a:gd name="T61" fmla="*/ 121147628 h 30"/>
                <a:gd name="T62" fmla="*/ 409984896 w 100"/>
                <a:gd name="T63" fmla="*/ 121147628 h 30"/>
                <a:gd name="T64" fmla="*/ 428622838 w 100"/>
                <a:gd name="T65" fmla="*/ 136290050 h 30"/>
                <a:gd name="T66" fmla="*/ 453469275 w 100"/>
                <a:gd name="T67" fmla="*/ 113575042 h 30"/>
                <a:gd name="T68" fmla="*/ 478315711 w 100"/>
                <a:gd name="T69" fmla="*/ 113575042 h 30"/>
                <a:gd name="T70" fmla="*/ 621190822 w 100"/>
                <a:gd name="T71" fmla="*/ 121147628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4676775" y="2514600"/>
              <a:ext cx="252413" cy="196850"/>
            </a:xfrm>
            <a:custGeom>
              <a:avLst/>
              <a:gdLst>
                <a:gd name="T0" fmla="*/ 522441903 w 100"/>
                <a:gd name="T1" fmla="*/ 14949664 h 72"/>
                <a:gd name="T2" fmla="*/ 630752322 w 100"/>
                <a:gd name="T3" fmla="*/ 7474832 h 72"/>
                <a:gd name="T4" fmla="*/ 624381417 w 100"/>
                <a:gd name="T5" fmla="*/ 59798656 h 72"/>
                <a:gd name="T6" fmla="*/ 503326667 w 100"/>
                <a:gd name="T7" fmla="*/ 74748319 h 72"/>
                <a:gd name="T8" fmla="*/ 490584859 w 100"/>
                <a:gd name="T9" fmla="*/ 97172815 h 72"/>
                <a:gd name="T10" fmla="*/ 471472146 w 100"/>
                <a:gd name="T11" fmla="*/ 97172815 h 72"/>
                <a:gd name="T12" fmla="*/ 452356910 w 100"/>
                <a:gd name="T13" fmla="*/ 119597311 h 72"/>
                <a:gd name="T14" fmla="*/ 433244197 w 100"/>
                <a:gd name="T15" fmla="*/ 112122479 h 72"/>
                <a:gd name="T16" fmla="*/ 401387153 w 100"/>
                <a:gd name="T17" fmla="*/ 119597311 h 72"/>
                <a:gd name="T18" fmla="*/ 363159204 w 100"/>
                <a:gd name="T19" fmla="*/ 127072143 h 72"/>
                <a:gd name="T20" fmla="*/ 356788300 w 100"/>
                <a:gd name="T21" fmla="*/ 149499373 h 72"/>
                <a:gd name="T22" fmla="*/ 312189447 w 100"/>
                <a:gd name="T23" fmla="*/ 179398701 h 72"/>
                <a:gd name="T24" fmla="*/ 280334926 w 100"/>
                <a:gd name="T25" fmla="*/ 201823197 h 72"/>
                <a:gd name="T26" fmla="*/ 267590594 w 100"/>
                <a:gd name="T27" fmla="*/ 224247692 h 72"/>
                <a:gd name="T28" fmla="*/ 254848785 w 100"/>
                <a:gd name="T29" fmla="*/ 246672188 h 72"/>
                <a:gd name="T30" fmla="*/ 210249932 w 100"/>
                <a:gd name="T31" fmla="*/ 269096684 h 72"/>
                <a:gd name="T32" fmla="*/ 203879028 w 100"/>
                <a:gd name="T33" fmla="*/ 276571516 h 72"/>
                <a:gd name="T34" fmla="*/ 165651080 w 100"/>
                <a:gd name="T35" fmla="*/ 298996012 h 72"/>
                <a:gd name="T36" fmla="*/ 146538367 w 100"/>
                <a:gd name="T37" fmla="*/ 336370172 h 72"/>
                <a:gd name="T38" fmla="*/ 159280175 w 100"/>
                <a:gd name="T39" fmla="*/ 403646393 h 72"/>
                <a:gd name="T40" fmla="*/ 127425655 w 100"/>
                <a:gd name="T41" fmla="*/ 426070889 h 72"/>
                <a:gd name="T42" fmla="*/ 146538367 w 100"/>
                <a:gd name="T43" fmla="*/ 463445049 h 72"/>
                <a:gd name="T44" fmla="*/ 140167463 w 100"/>
                <a:gd name="T45" fmla="*/ 478394713 h 72"/>
                <a:gd name="T46" fmla="*/ 146538367 w 100"/>
                <a:gd name="T47" fmla="*/ 485869544 h 72"/>
                <a:gd name="T48" fmla="*/ 159280175 w 100"/>
                <a:gd name="T49" fmla="*/ 478394713 h 72"/>
                <a:gd name="T50" fmla="*/ 184766316 w 100"/>
                <a:gd name="T51" fmla="*/ 493344376 h 72"/>
                <a:gd name="T52" fmla="*/ 172024508 w 100"/>
                <a:gd name="T53" fmla="*/ 538193368 h 72"/>
                <a:gd name="T54" fmla="*/ 95568610 w 100"/>
                <a:gd name="T55" fmla="*/ 538193368 h 72"/>
                <a:gd name="T56" fmla="*/ 101939514 w 100"/>
                <a:gd name="T57" fmla="*/ 515768872 h 72"/>
                <a:gd name="T58" fmla="*/ 76455898 w 100"/>
                <a:gd name="T59" fmla="*/ 508294040 h 72"/>
                <a:gd name="T60" fmla="*/ 57340661 w 100"/>
                <a:gd name="T61" fmla="*/ 485869544 h 72"/>
                <a:gd name="T62" fmla="*/ 38227949 w 100"/>
                <a:gd name="T63" fmla="*/ 485869544 h 72"/>
                <a:gd name="T64" fmla="*/ 12741808 w 100"/>
                <a:gd name="T65" fmla="*/ 485869544 h 72"/>
                <a:gd name="T66" fmla="*/ 6370904 w 100"/>
                <a:gd name="T67" fmla="*/ 411121225 h 72"/>
                <a:gd name="T68" fmla="*/ 50969757 w 100"/>
                <a:gd name="T69" fmla="*/ 388693995 h 72"/>
                <a:gd name="T70" fmla="*/ 38227949 w 100"/>
                <a:gd name="T71" fmla="*/ 381219163 h 72"/>
                <a:gd name="T72" fmla="*/ 50969757 w 100"/>
                <a:gd name="T73" fmla="*/ 358794667 h 72"/>
                <a:gd name="T74" fmla="*/ 95568610 w 100"/>
                <a:gd name="T75" fmla="*/ 336370172 h 72"/>
                <a:gd name="T76" fmla="*/ 95568610 w 100"/>
                <a:gd name="T77" fmla="*/ 298996012 h 72"/>
                <a:gd name="T78" fmla="*/ 121052227 w 100"/>
                <a:gd name="T79" fmla="*/ 284046348 h 72"/>
                <a:gd name="T80" fmla="*/ 140167463 w 100"/>
                <a:gd name="T81" fmla="*/ 254147020 h 72"/>
                <a:gd name="T82" fmla="*/ 140167463 w 100"/>
                <a:gd name="T83" fmla="*/ 201823197 h 72"/>
                <a:gd name="T84" fmla="*/ 210249932 w 100"/>
                <a:gd name="T85" fmla="*/ 171923869 h 72"/>
                <a:gd name="T86" fmla="*/ 222994265 w 100"/>
                <a:gd name="T87" fmla="*/ 149499373 h 72"/>
                <a:gd name="T88" fmla="*/ 229365169 w 100"/>
                <a:gd name="T89" fmla="*/ 164449037 h 72"/>
                <a:gd name="T90" fmla="*/ 248477881 w 100"/>
                <a:gd name="T91" fmla="*/ 142024541 h 72"/>
                <a:gd name="T92" fmla="*/ 254848785 w 100"/>
                <a:gd name="T93" fmla="*/ 119597311 h 72"/>
                <a:gd name="T94" fmla="*/ 299447638 w 100"/>
                <a:gd name="T95" fmla="*/ 112122479 h 72"/>
                <a:gd name="T96" fmla="*/ 356788300 w 100"/>
                <a:gd name="T97" fmla="*/ 97172815 h 72"/>
                <a:gd name="T98" fmla="*/ 363159204 w 100"/>
                <a:gd name="T99" fmla="*/ 89697983 h 72"/>
                <a:gd name="T100" fmla="*/ 382274440 w 100"/>
                <a:gd name="T101" fmla="*/ 97172815 h 72"/>
                <a:gd name="T102" fmla="*/ 388645344 w 100"/>
                <a:gd name="T103" fmla="*/ 74748319 h 72"/>
                <a:gd name="T104" fmla="*/ 401387153 w 100"/>
                <a:gd name="T105" fmla="*/ 74748319 h 72"/>
                <a:gd name="T106" fmla="*/ 458727814 w 100"/>
                <a:gd name="T107" fmla="*/ 67273488 h 72"/>
                <a:gd name="T108" fmla="*/ 477843050 w 100"/>
                <a:gd name="T109" fmla="*/ 59798656 h 72"/>
                <a:gd name="T110" fmla="*/ 490584859 w 100"/>
                <a:gd name="T111" fmla="*/ 44848992 h 72"/>
                <a:gd name="T112" fmla="*/ 522441903 w 100"/>
                <a:gd name="T113" fmla="*/ 1494966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73325" y="2527300"/>
              <a:ext cx="30163" cy="14288"/>
            </a:xfrm>
            <a:custGeom>
              <a:avLst/>
              <a:gdLst>
                <a:gd name="T0" fmla="*/ 60153248 w 11"/>
                <a:gd name="T1" fmla="*/ 8167021 h 5"/>
                <a:gd name="T2" fmla="*/ 82709688 w 11"/>
                <a:gd name="T3" fmla="*/ 8167021 h 5"/>
                <a:gd name="T4" fmla="*/ 60153248 w 11"/>
                <a:gd name="T5" fmla="*/ 816702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5907088" y="2544763"/>
              <a:ext cx="79375" cy="65087"/>
            </a:xfrm>
            <a:custGeom>
              <a:avLst/>
              <a:gdLst>
                <a:gd name="T0" fmla="*/ 52448952 w 31"/>
                <a:gd name="T1" fmla="*/ 0 h 24"/>
                <a:gd name="T2" fmla="*/ 65561190 w 31"/>
                <a:gd name="T3" fmla="*/ 14709662 h 24"/>
                <a:gd name="T4" fmla="*/ 118010141 w 31"/>
                <a:gd name="T5" fmla="*/ 44128986 h 24"/>
                <a:gd name="T6" fmla="*/ 144234617 w 31"/>
                <a:gd name="T7" fmla="*/ 22064493 h 24"/>
                <a:gd name="T8" fmla="*/ 203238407 w 31"/>
                <a:gd name="T9" fmla="*/ 36774155 h 24"/>
                <a:gd name="T10" fmla="*/ 183571331 w 31"/>
                <a:gd name="T11" fmla="*/ 88257972 h 24"/>
                <a:gd name="T12" fmla="*/ 111452742 w 31"/>
                <a:gd name="T13" fmla="*/ 102964922 h 24"/>
                <a:gd name="T14" fmla="*/ 111452742 w 31"/>
                <a:gd name="T15" fmla="*/ 117674584 h 24"/>
                <a:gd name="T16" fmla="*/ 91785665 w 31"/>
                <a:gd name="T17" fmla="*/ 139739077 h 24"/>
                <a:gd name="T18" fmla="*/ 65561190 w 31"/>
                <a:gd name="T19" fmla="*/ 147093908 h 24"/>
                <a:gd name="T20" fmla="*/ 26224476 w 31"/>
                <a:gd name="T21" fmla="*/ 125029415 h 24"/>
                <a:gd name="T22" fmla="*/ 0 w 31"/>
                <a:gd name="T23" fmla="*/ 44128986 h 24"/>
                <a:gd name="T24" fmla="*/ 52448952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220913" y="2552700"/>
              <a:ext cx="19050" cy="15875"/>
            </a:xfrm>
            <a:custGeom>
              <a:avLst/>
              <a:gdLst>
                <a:gd name="T0" fmla="*/ 22681406 w 8"/>
                <a:gd name="T1" fmla="*/ 0 h 6"/>
                <a:gd name="T2" fmla="*/ 28351163 w 8"/>
                <a:gd name="T3" fmla="*/ 42002604 h 6"/>
                <a:gd name="T4" fmla="*/ 0 w 8"/>
                <a:gd name="T5" fmla="*/ 28000854 h 6"/>
                <a:gd name="T6" fmla="*/ 2268140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92813" y="2552700"/>
              <a:ext cx="34925" cy="34925"/>
            </a:xfrm>
            <a:custGeom>
              <a:avLst/>
              <a:gdLst>
                <a:gd name="T0" fmla="*/ 0 w 14"/>
                <a:gd name="T1" fmla="*/ 28869542 h 13"/>
                <a:gd name="T2" fmla="*/ 87125402 w 14"/>
                <a:gd name="T3" fmla="*/ 50523042 h 13"/>
                <a:gd name="T4" fmla="*/ 49785588 w 14"/>
                <a:gd name="T5" fmla="*/ 93827356 h 13"/>
                <a:gd name="T6" fmla="*/ 31115680 w 14"/>
                <a:gd name="T7" fmla="*/ 72173856 h 13"/>
                <a:gd name="T8" fmla="*/ 18669907 w 14"/>
                <a:gd name="T9" fmla="*/ 72173856 h 13"/>
                <a:gd name="T10" fmla="*/ 0 w 14"/>
                <a:gd name="T11" fmla="*/ 2886954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3"/>
                <a:gd name="T20" fmla="*/ 14 w 14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038850" y="2562225"/>
              <a:ext cx="52388" cy="33338"/>
            </a:xfrm>
            <a:custGeom>
              <a:avLst/>
              <a:gdLst>
                <a:gd name="T0" fmla="*/ 6224193 w 21"/>
                <a:gd name="T1" fmla="*/ 15435494 h 12"/>
                <a:gd name="T2" fmla="*/ 24894279 w 21"/>
                <a:gd name="T3" fmla="*/ 15435494 h 12"/>
                <a:gd name="T4" fmla="*/ 68456148 w 21"/>
                <a:gd name="T5" fmla="*/ 38591513 h 12"/>
                <a:gd name="T6" fmla="*/ 112020512 w 21"/>
                <a:gd name="T7" fmla="*/ 54027007 h 12"/>
                <a:gd name="T8" fmla="*/ 130690597 w 21"/>
                <a:gd name="T9" fmla="*/ 77183026 h 12"/>
                <a:gd name="T10" fmla="*/ 24894279 w 21"/>
                <a:gd name="T11" fmla="*/ 54027007 h 12"/>
                <a:gd name="T12" fmla="*/ 6224193 w 21"/>
                <a:gd name="T13" fmla="*/ 15435494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2"/>
                <a:gd name="T23" fmla="*/ 21 w 21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459038" y="2613025"/>
              <a:ext cx="88900" cy="79375"/>
            </a:xfrm>
            <a:custGeom>
              <a:avLst/>
              <a:gdLst>
                <a:gd name="T0" fmla="*/ 70967600 w 35"/>
                <a:gd name="T1" fmla="*/ 37456789 h 29"/>
                <a:gd name="T2" fmla="*/ 70967600 w 35"/>
                <a:gd name="T3" fmla="*/ 29965431 h 29"/>
                <a:gd name="T4" fmla="*/ 174193200 w 35"/>
                <a:gd name="T5" fmla="*/ 0 h 29"/>
                <a:gd name="T6" fmla="*/ 193548000 w 35"/>
                <a:gd name="T7" fmla="*/ 37456789 h 29"/>
                <a:gd name="T8" fmla="*/ 174193200 w 35"/>
                <a:gd name="T9" fmla="*/ 67424957 h 29"/>
                <a:gd name="T10" fmla="*/ 219354400 w 35"/>
                <a:gd name="T11" fmla="*/ 82407672 h 29"/>
                <a:gd name="T12" fmla="*/ 225806000 w 35"/>
                <a:gd name="T13" fmla="*/ 164815345 h 29"/>
                <a:gd name="T14" fmla="*/ 199999600 w 35"/>
                <a:gd name="T15" fmla="*/ 164815345 h 29"/>
                <a:gd name="T16" fmla="*/ 199999600 w 35"/>
                <a:gd name="T17" fmla="*/ 187289418 h 29"/>
                <a:gd name="T18" fmla="*/ 174193200 w 35"/>
                <a:gd name="T19" fmla="*/ 187289418 h 29"/>
                <a:gd name="T20" fmla="*/ 148386800 w 35"/>
                <a:gd name="T21" fmla="*/ 209763491 h 29"/>
                <a:gd name="T22" fmla="*/ 116128800 w 35"/>
                <a:gd name="T23" fmla="*/ 172306703 h 29"/>
                <a:gd name="T24" fmla="*/ 90322400 w 35"/>
                <a:gd name="T25" fmla="*/ 142338534 h 29"/>
                <a:gd name="T26" fmla="*/ 70967600 w 35"/>
                <a:gd name="T27" fmla="*/ 119864461 h 29"/>
                <a:gd name="T28" fmla="*/ 25806400 w 35"/>
                <a:gd name="T29" fmla="*/ 112373103 h 29"/>
                <a:gd name="T30" fmla="*/ 0 w 35"/>
                <a:gd name="T31" fmla="*/ 89899030 h 29"/>
                <a:gd name="T32" fmla="*/ 90322400 w 35"/>
                <a:gd name="T33" fmla="*/ 104881746 h 29"/>
                <a:gd name="T34" fmla="*/ 96774000 w 35"/>
                <a:gd name="T35" fmla="*/ 59933599 h 29"/>
                <a:gd name="T36" fmla="*/ 64516000 w 35"/>
                <a:gd name="T37" fmla="*/ 29965431 h 29"/>
                <a:gd name="T38" fmla="*/ 70967600 w 35"/>
                <a:gd name="T39" fmla="*/ 37456789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776538" y="2617788"/>
              <a:ext cx="53975" cy="28575"/>
            </a:xfrm>
            <a:custGeom>
              <a:avLst/>
              <a:gdLst>
                <a:gd name="T0" fmla="*/ 0 w 22"/>
                <a:gd name="T1" fmla="*/ 16330613 h 10"/>
                <a:gd name="T2" fmla="*/ 36114182 w 22"/>
                <a:gd name="T3" fmla="*/ 0 h 10"/>
                <a:gd name="T4" fmla="*/ 126404543 w 22"/>
                <a:gd name="T5" fmla="*/ 40827960 h 10"/>
                <a:gd name="T6" fmla="*/ 120383877 w 22"/>
                <a:gd name="T7" fmla="*/ 81653063 h 10"/>
                <a:gd name="T8" fmla="*/ 30095969 w 22"/>
                <a:gd name="T9" fmla="*/ 40827960 h 10"/>
                <a:gd name="T10" fmla="*/ 0 w 22"/>
                <a:gd name="T11" fmla="*/ 1633061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957888" y="2617788"/>
              <a:ext cx="34925" cy="17462"/>
            </a:xfrm>
            <a:custGeom>
              <a:avLst/>
              <a:gdLst>
                <a:gd name="T0" fmla="*/ 87125402 w 14"/>
                <a:gd name="T1" fmla="*/ 42351171 h 6"/>
                <a:gd name="T2" fmla="*/ 0 w 14"/>
                <a:gd name="T3" fmla="*/ 25410120 h 6"/>
                <a:gd name="T4" fmla="*/ 24894041 w 14"/>
                <a:gd name="T5" fmla="*/ 0 h 6"/>
                <a:gd name="T6" fmla="*/ 87125402 w 14"/>
                <a:gd name="T7" fmla="*/ 4235117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163888" y="2703513"/>
              <a:ext cx="28575" cy="20637"/>
            </a:xfrm>
            <a:custGeom>
              <a:avLst/>
              <a:gdLst>
                <a:gd name="T0" fmla="*/ 74230057 w 11"/>
                <a:gd name="T1" fmla="*/ 39927436 h 8"/>
                <a:gd name="T2" fmla="*/ 0 w 11"/>
                <a:gd name="T3" fmla="*/ 19963718 h 8"/>
                <a:gd name="T4" fmla="*/ 74230057 w 11"/>
                <a:gd name="T5" fmla="*/ 3992743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44838" y="2724150"/>
              <a:ext cx="41275" cy="25400"/>
            </a:xfrm>
            <a:custGeom>
              <a:avLst/>
              <a:gdLst>
                <a:gd name="T0" fmla="*/ 106476602 w 16"/>
                <a:gd name="T1" fmla="*/ 39824378 h 9"/>
                <a:gd name="T2" fmla="*/ 13308608 w 16"/>
                <a:gd name="T3" fmla="*/ 39824378 h 9"/>
                <a:gd name="T4" fmla="*/ 39928403 w 16"/>
                <a:gd name="T5" fmla="*/ 7964311 h 9"/>
                <a:gd name="T6" fmla="*/ 106476602 w 16"/>
                <a:gd name="T7" fmla="*/ 3982437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4629150" y="2740025"/>
              <a:ext cx="23813" cy="25400"/>
            </a:xfrm>
            <a:custGeom>
              <a:avLst/>
              <a:gdLst>
                <a:gd name="T0" fmla="*/ 22681883 w 10"/>
                <a:gd name="T1" fmla="*/ 0 h 9"/>
                <a:gd name="T2" fmla="*/ 56705897 w 10"/>
                <a:gd name="T3" fmla="*/ 47788689 h 9"/>
                <a:gd name="T4" fmla="*/ 17012007 w 10"/>
                <a:gd name="T5" fmla="*/ 71684444 h 9"/>
                <a:gd name="T6" fmla="*/ 5669875 w 10"/>
                <a:gd name="T7" fmla="*/ 15928622 h 9"/>
                <a:gd name="T8" fmla="*/ 2268188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378075" y="2757488"/>
              <a:ext cx="25400" cy="19050"/>
            </a:xfrm>
            <a:custGeom>
              <a:avLst/>
              <a:gdLst>
                <a:gd name="T0" fmla="*/ 64516000 w 10"/>
                <a:gd name="T1" fmla="*/ 44438207 h 7"/>
                <a:gd name="T2" fmla="*/ 0 w 10"/>
                <a:gd name="T3" fmla="*/ 51843214 h 7"/>
                <a:gd name="T4" fmla="*/ 64516000 w 10"/>
                <a:gd name="T5" fmla="*/ 44438207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820988" y="2770188"/>
              <a:ext cx="46037" cy="31750"/>
            </a:xfrm>
            <a:custGeom>
              <a:avLst/>
              <a:gdLst>
                <a:gd name="T0" fmla="*/ 98120193 w 18"/>
                <a:gd name="T1" fmla="*/ 16662977 h 11"/>
                <a:gd name="T2" fmla="*/ 104662562 w 18"/>
                <a:gd name="T3" fmla="*/ 83312000 h 11"/>
                <a:gd name="T4" fmla="*/ 13082181 w 18"/>
                <a:gd name="T5" fmla="*/ 66649023 h 11"/>
                <a:gd name="T6" fmla="*/ 32706731 w 18"/>
                <a:gd name="T7" fmla="*/ 16662977 h 11"/>
                <a:gd name="T8" fmla="*/ 98120193 w 18"/>
                <a:gd name="T9" fmla="*/ 1666297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806700" y="2852738"/>
              <a:ext cx="52388" cy="25400"/>
            </a:xfrm>
            <a:custGeom>
              <a:avLst/>
              <a:gdLst>
                <a:gd name="T0" fmla="*/ 118244705 w 21"/>
                <a:gd name="T1" fmla="*/ 25806400 h 10"/>
                <a:gd name="T2" fmla="*/ 87126233 w 21"/>
                <a:gd name="T3" fmla="*/ 45161200 h 10"/>
                <a:gd name="T4" fmla="*/ 49786063 w 21"/>
                <a:gd name="T5" fmla="*/ 51612800 h 10"/>
                <a:gd name="T6" fmla="*/ 12445892 w 21"/>
                <a:gd name="T7" fmla="*/ 45161200 h 10"/>
                <a:gd name="T8" fmla="*/ 24894279 w 21"/>
                <a:gd name="T9" fmla="*/ 19354800 h 10"/>
                <a:gd name="T10" fmla="*/ 49786063 w 21"/>
                <a:gd name="T11" fmla="*/ 0 h 10"/>
                <a:gd name="T12" fmla="*/ 118244705 w 21"/>
                <a:gd name="T13" fmla="*/ 2580640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806700" y="2894013"/>
              <a:ext cx="23813" cy="12700"/>
            </a:xfrm>
            <a:custGeom>
              <a:avLst/>
              <a:gdLst>
                <a:gd name="T0" fmla="*/ 45363765 w 10"/>
                <a:gd name="T1" fmla="*/ 32258000 h 5"/>
                <a:gd name="T2" fmla="*/ 11342132 w 10"/>
                <a:gd name="T3" fmla="*/ 32258000 h 5"/>
                <a:gd name="T4" fmla="*/ 45363765 w 10"/>
                <a:gd name="T5" fmla="*/ 32258000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727325" y="2911475"/>
              <a:ext cx="28575" cy="14288"/>
            </a:xfrm>
            <a:custGeom>
              <a:avLst/>
              <a:gdLst>
                <a:gd name="T0" fmla="*/ 60734864 w 11"/>
                <a:gd name="T1" fmla="*/ 0 h 6"/>
                <a:gd name="T2" fmla="*/ 74230057 w 11"/>
                <a:gd name="T3" fmla="*/ 17012245 h 6"/>
                <a:gd name="T4" fmla="*/ 33741880 w 11"/>
                <a:gd name="T5" fmla="*/ 28354536 h 6"/>
                <a:gd name="T6" fmla="*/ 0 w 11"/>
                <a:gd name="T7" fmla="*/ 28354536 h 6"/>
                <a:gd name="T8" fmla="*/ 60734864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781300" y="2925763"/>
              <a:ext cx="9525" cy="19050"/>
            </a:xfrm>
            <a:custGeom>
              <a:avLst/>
              <a:gdLst>
                <a:gd name="T0" fmla="*/ 5669756 w 4"/>
                <a:gd name="T1" fmla="*/ 0 h 7"/>
                <a:gd name="T2" fmla="*/ 22681406 w 4"/>
                <a:gd name="T3" fmla="*/ 44438207 h 7"/>
                <a:gd name="T4" fmla="*/ 566975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787775" y="3086100"/>
              <a:ext cx="61913" cy="80963"/>
            </a:xfrm>
            <a:custGeom>
              <a:avLst/>
              <a:gdLst>
                <a:gd name="T0" fmla="*/ 61331018 w 25"/>
                <a:gd name="T1" fmla="*/ 0 h 29"/>
                <a:gd name="T2" fmla="*/ 67465358 w 25"/>
                <a:gd name="T3" fmla="*/ 7794783 h 29"/>
                <a:gd name="T4" fmla="*/ 128796376 w 25"/>
                <a:gd name="T5" fmla="*/ 7794783 h 29"/>
                <a:gd name="T6" fmla="*/ 153328783 w 25"/>
                <a:gd name="T7" fmla="*/ 31176339 h 29"/>
                <a:gd name="T8" fmla="*/ 147194443 w 25"/>
                <a:gd name="T9" fmla="*/ 54560687 h 29"/>
                <a:gd name="T10" fmla="*/ 128796376 w 25"/>
                <a:gd name="T11" fmla="*/ 62355469 h 29"/>
                <a:gd name="T12" fmla="*/ 147194443 w 25"/>
                <a:gd name="T13" fmla="*/ 116913364 h 29"/>
                <a:gd name="T14" fmla="*/ 134928239 w 25"/>
                <a:gd name="T15" fmla="*/ 171474050 h 29"/>
                <a:gd name="T16" fmla="*/ 91997765 w 25"/>
                <a:gd name="T17" fmla="*/ 171474050 h 29"/>
                <a:gd name="T18" fmla="*/ 85863425 w 25"/>
                <a:gd name="T19" fmla="*/ 210445172 h 29"/>
                <a:gd name="T20" fmla="*/ 67465358 w 25"/>
                <a:gd name="T21" fmla="*/ 226034737 h 29"/>
                <a:gd name="T22" fmla="*/ 18400544 w 25"/>
                <a:gd name="T23" fmla="*/ 226034737 h 29"/>
                <a:gd name="T24" fmla="*/ 36798611 w 25"/>
                <a:gd name="T25" fmla="*/ 163679268 h 29"/>
                <a:gd name="T26" fmla="*/ 36798611 w 25"/>
                <a:gd name="T27" fmla="*/ 116913364 h 29"/>
                <a:gd name="T28" fmla="*/ 18400544 w 25"/>
                <a:gd name="T29" fmla="*/ 62355469 h 29"/>
                <a:gd name="T30" fmla="*/ 49064814 w 25"/>
                <a:gd name="T31" fmla="*/ 77942243 h 29"/>
                <a:gd name="T32" fmla="*/ 61331018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5973763" y="3090863"/>
              <a:ext cx="34925" cy="174625"/>
            </a:xfrm>
            <a:custGeom>
              <a:avLst/>
              <a:gdLst>
                <a:gd name="T0" fmla="*/ 27106457 w 15"/>
                <a:gd name="T1" fmla="*/ 50523042 h 65"/>
                <a:gd name="T2" fmla="*/ 43369865 w 15"/>
                <a:gd name="T3" fmla="*/ 122696898 h 65"/>
                <a:gd name="T4" fmla="*/ 48790225 w 15"/>
                <a:gd name="T5" fmla="*/ 166001212 h 65"/>
                <a:gd name="T6" fmla="*/ 48790225 w 15"/>
                <a:gd name="T7" fmla="*/ 194873440 h 65"/>
                <a:gd name="T8" fmla="*/ 59633273 w 15"/>
                <a:gd name="T9" fmla="*/ 274263338 h 65"/>
                <a:gd name="T10" fmla="*/ 81317042 w 15"/>
                <a:gd name="T11" fmla="*/ 317570338 h 65"/>
                <a:gd name="T12" fmla="*/ 48790225 w 15"/>
                <a:gd name="T13" fmla="*/ 324786381 h 65"/>
                <a:gd name="T14" fmla="*/ 48790225 w 15"/>
                <a:gd name="T15" fmla="*/ 396962923 h 65"/>
                <a:gd name="T16" fmla="*/ 32526817 w 15"/>
                <a:gd name="T17" fmla="*/ 396962923 h 65"/>
                <a:gd name="T18" fmla="*/ 48790225 w 15"/>
                <a:gd name="T19" fmla="*/ 469136779 h 65"/>
                <a:gd name="T20" fmla="*/ 10843048 w 15"/>
                <a:gd name="T21" fmla="*/ 454702008 h 65"/>
                <a:gd name="T22" fmla="*/ 21683768 w 15"/>
                <a:gd name="T23" fmla="*/ 396962923 h 65"/>
                <a:gd name="T24" fmla="*/ 5420360 w 15"/>
                <a:gd name="T25" fmla="*/ 368090694 h 65"/>
                <a:gd name="T26" fmla="*/ 21683768 w 15"/>
                <a:gd name="T27" fmla="*/ 245393796 h 65"/>
                <a:gd name="T28" fmla="*/ 5420360 w 15"/>
                <a:gd name="T29" fmla="*/ 194873440 h 65"/>
                <a:gd name="T30" fmla="*/ 5420360 w 15"/>
                <a:gd name="T31" fmla="*/ 122696898 h 65"/>
                <a:gd name="T32" fmla="*/ 27106457 w 15"/>
                <a:gd name="T33" fmla="*/ 93827356 h 65"/>
                <a:gd name="T34" fmla="*/ 32526817 w 15"/>
                <a:gd name="T35" fmla="*/ 64957813 h 65"/>
                <a:gd name="T36" fmla="*/ 27106457 w 15"/>
                <a:gd name="T37" fmla="*/ 50523042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3081338" y="3171825"/>
              <a:ext cx="104775" cy="93663"/>
            </a:xfrm>
            <a:custGeom>
              <a:avLst/>
              <a:gdLst>
                <a:gd name="T0" fmla="*/ 112019443 w 42"/>
                <a:gd name="T1" fmla="*/ 0 h 35"/>
                <a:gd name="T2" fmla="*/ 136910989 w 42"/>
                <a:gd name="T3" fmla="*/ 21483616 h 35"/>
                <a:gd name="T4" fmla="*/ 130689350 w 42"/>
                <a:gd name="T5" fmla="*/ 57292319 h 35"/>
                <a:gd name="T6" fmla="*/ 168026670 w 42"/>
                <a:gd name="T7" fmla="*/ 78775935 h 35"/>
                <a:gd name="T8" fmla="*/ 217814752 w 42"/>
                <a:gd name="T9" fmla="*/ 100259551 h 35"/>
                <a:gd name="T10" fmla="*/ 211590618 w 42"/>
                <a:gd name="T11" fmla="*/ 136068254 h 35"/>
                <a:gd name="T12" fmla="*/ 236482164 w 42"/>
                <a:gd name="T13" fmla="*/ 150390665 h 35"/>
                <a:gd name="T14" fmla="*/ 255152071 w 42"/>
                <a:gd name="T15" fmla="*/ 179035486 h 35"/>
                <a:gd name="T16" fmla="*/ 236482164 w 42"/>
                <a:gd name="T17" fmla="*/ 229166600 h 35"/>
                <a:gd name="T18" fmla="*/ 224036391 w 42"/>
                <a:gd name="T19" fmla="*/ 207680308 h 35"/>
                <a:gd name="T20" fmla="*/ 174250804 w 42"/>
                <a:gd name="T21" fmla="*/ 207680308 h 35"/>
                <a:gd name="T22" fmla="*/ 136910989 w 42"/>
                <a:gd name="T23" fmla="*/ 250650216 h 35"/>
                <a:gd name="T24" fmla="*/ 124465216 w 42"/>
                <a:gd name="T25" fmla="*/ 222005395 h 35"/>
                <a:gd name="T26" fmla="*/ 93349536 w 42"/>
                <a:gd name="T27" fmla="*/ 207680308 h 35"/>
                <a:gd name="T28" fmla="*/ 62231361 w 42"/>
                <a:gd name="T29" fmla="*/ 179035486 h 35"/>
                <a:gd name="T30" fmla="*/ 0 w 42"/>
                <a:gd name="T31" fmla="*/ 186196692 h 35"/>
                <a:gd name="T32" fmla="*/ 6224134 w 42"/>
                <a:gd name="T33" fmla="*/ 150390665 h 35"/>
                <a:gd name="T34" fmla="*/ 43563948 w 42"/>
                <a:gd name="T35" fmla="*/ 128907049 h 35"/>
                <a:gd name="T36" fmla="*/ 62231361 w 42"/>
                <a:gd name="T37" fmla="*/ 85937141 h 35"/>
                <a:gd name="T38" fmla="*/ 68455495 w 42"/>
                <a:gd name="T39" fmla="*/ 35806027 h 35"/>
                <a:gd name="T40" fmla="*/ 87125402 w 42"/>
                <a:gd name="T41" fmla="*/ 35806027 h 35"/>
                <a:gd name="T42" fmla="*/ 87125402 w 42"/>
                <a:gd name="T43" fmla="*/ 21483616 h 35"/>
                <a:gd name="T44" fmla="*/ 112019443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3025775" y="3200400"/>
              <a:ext cx="20638" cy="23813"/>
            </a:xfrm>
            <a:custGeom>
              <a:avLst/>
              <a:gdLst>
                <a:gd name="T0" fmla="*/ 0 w 9"/>
                <a:gd name="T1" fmla="*/ 0 h 9"/>
                <a:gd name="T2" fmla="*/ 47325227 w 9"/>
                <a:gd name="T3" fmla="*/ 28004088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959475" y="3295650"/>
              <a:ext cx="76200" cy="55563"/>
            </a:xfrm>
            <a:custGeom>
              <a:avLst/>
              <a:gdLst>
                <a:gd name="T0" fmla="*/ 58064400 w 30"/>
                <a:gd name="T1" fmla="*/ 0 h 21"/>
                <a:gd name="T2" fmla="*/ 64516000 w 30"/>
                <a:gd name="T3" fmla="*/ 14001876 h 21"/>
                <a:gd name="T4" fmla="*/ 103225600 w 30"/>
                <a:gd name="T5" fmla="*/ 49003920 h 21"/>
                <a:gd name="T6" fmla="*/ 193548000 w 30"/>
                <a:gd name="T7" fmla="*/ 42002982 h 21"/>
                <a:gd name="T8" fmla="*/ 154838400 w 30"/>
                <a:gd name="T9" fmla="*/ 98007840 h 21"/>
                <a:gd name="T10" fmla="*/ 129032000 w 30"/>
                <a:gd name="T11" fmla="*/ 91006902 h 21"/>
                <a:gd name="T12" fmla="*/ 90322400 w 30"/>
                <a:gd name="T13" fmla="*/ 112009716 h 21"/>
                <a:gd name="T14" fmla="*/ 83870800 w 30"/>
                <a:gd name="T15" fmla="*/ 140010822 h 21"/>
                <a:gd name="T16" fmla="*/ 38709600 w 30"/>
                <a:gd name="T17" fmla="*/ 119010654 h 21"/>
                <a:gd name="T18" fmla="*/ 58064400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827713" y="3363913"/>
              <a:ext cx="146050" cy="131762"/>
            </a:xfrm>
            <a:custGeom>
              <a:avLst/>
              <a:gdLst>
                <a:gd name="T0" fmla="*/ 334828593 w 57"/>
                <a:gd name="T1" fmla="*/ 0 h 49"/>
                <a:gd name="T2" fmla="*/ 361089408 w 57"/>
                <a:gd name="T3" fmla="*/ 14461552 h 49"/>
                <a:gd name="T4" fmla="*/ 361089408 w 57"/>
                <a:gd name="T5" fmla="*/ 166307845 h 49"/>
                <a:gd name="T6" fmla="*/ 347960282 w 57"/>
                <a:gd name="T7" fmla="*/ 144615518 h 49"/>
                <a:gd name="T8" fmla="*/ 347960282 w 57"/>
                <a:gd name="T9" fmla="*/ 202464414 h 49"/>
                <a:gd name="T10" fmla="*/ 334828593 w 57"/>
                <a:gd name="T11" fmla="*/ 195233638 h 49"/>
                <a:gd name="T12" fmla="*/ 334828593 w 57"/>
                <a:gd name="T13" fmla="*/ 296464500 h 49"/>
                <a:gd name="T14" fmla="*/ 315132341 w 57"/>
                <a:gd name="T15" fmla="*/ 289233724 h 49"/>
                <a:gd name="T16" fmla="*/ 288871526 w 57"/>
                <a:gd name="T17" fmla="*/ 303695276 h 49"/>
                <a:gd name="T18" fmla="*/ 269177837 w 57"/>
                <a:gd name="T19" fmla="*/ 296464500 h 49"/>
                <a:gd name="T20" fmla="*/ 229785333 w 57"/>
                <a:gd name="T21" fmla="*/ 303695276 h 49"/>
                <a:gd name="T22" fmla="*/ 183828267 w 57"/>
                <a:gd name="T23" fmla="*/ 318156828 h 49"/>
                <a:gd name="T24" fmla="*/ 164132015 w 57"/>
                <a:gd name="T25" fmla="*/ 354310707 h 49"/>
                <a:gd name="T26" fmla="*/ 131306637 w 57"/>
                <a:gd name="T27" fmla="*/ 303695276 h 49"/>
                <a:gd name="T28" fmla="*/ 111610385 w 57"/>
                <a:gd name="T29" fmla="*/ 325387604 h 49"/>
                <a:gd name="T30" fmla="*/ 91914133 w 57"/>
                <a:gd name="T31" fmla="*/ 318156828 h 49"/>
                <a:gd name="T32" fmla="*/ 0 w 57"/>
                <a:gd name="T33" fmla="*/ 339849155 h 49"/>
                <a:gd name="T34" fmla="*/ 13131689 w 57"/>
                <a:gd name="T35" fmla="*/ 296464500 h 49"/>
                <a:gd name="T36" fmla="*/ 26260815 w 57"/>
                <a:gd name="T37" fmla="*/ 303695276 h 49"/>
                <a:gd name="T38" fmla="*/ 39392504 w 57"/>
                <a:gd name="T39" fmla="*/ 289233724 h 49"/>
                <a:gd name="T40" fmla="*/ 164132015 w 57"/>
                <a:gd name="T41" fmla="*/ 274772172 h 49"/>
                <a:gd name="T42" fmla="*/ 183828267 w 57"/>
                <a:gd name="T43" fmla="*/ 202464414 h 49"/>
                <a:gd name="T44" fmla="*/ 203524518 w 57"/>
                <a:gd name="T45" fmla="*/ 188002862 h 49"/>
                <a:gd name="T46" fmla="*/ 256046148 w 57"/>
                <a:gd name="T47" fmla="*/ 195233638 h 49"/>
                <a:gd name="T48" fmla="*/ 256046148 w 57"/>
                <a:gd name="T49" fmla="*/ 151846293 h 49"/>
                <a:gd name="T50" fmla="*/ 269177837 w 57"/>
                <a:gd name="T51" fmla="*/ 173538621 h 49"/>
                <a:gd name="T52" fmla="*/ 275742400 w 57"/>
                <a:gd name="T53" fmla="*/ 122923190 h 49"/>
                <a:gd name="T54" fmla="*/ 302003215 w 57"/>
                <a:gd name="T55" fmla="*/ 43384655 h 49"/>
                <a:gd name="T56" fmla="*/ 334828593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4057650" y="3371850"/>
              <a:ext cx="26988" cy="28575"/>
            </a:xfrm>
            <a:custGeom>
              <a:avLst/>
              <a:gdLst>
                <a:gd name="T0" fmla="*/ 29133546 w 10"/>
                <a:gd name="T1" fmla="*/ 0 h 11"/>
                <a:gd name="T2" fmla="*/ 7284061 w 10"/>
                <a:gd name="T3" fmla="*/ 67481161 h 11"/>
                <a:gd name="T4" fmla="*/ 291335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4117975" y="3414713"/>
              <a:ext cx="36513" cy="30162"/>
            </a:xfrm>
            <a:custGeom>
              <a:avLst/>
              <a:gdLst>
                <a:gd name="T0" fmla="*/ 71102982 w 15"/>
                <a:gd name="T1" fmla="*/ 15037128 h 11"/>
                <a:gd name="T2" fmla="*/ 88879945 w 15"/>
                <a:gd name="T3" fmla="*/ 67667076 h 11"/>
                <a:gd name="T4" fmla="*/ 47403611 w 15"/>
                <a:gd name="T5" fmla="*/ 67667076 h 11"/>
                <a:gd name="T6" fmla="*/ 47403611 w 15"/>
                <a:gd name="T7" fmla="*/ 60148512 h 11"/>
                <a:gd name="T8" fmla="*/ 11849686 w 15"/>
                <a:gd name="T9" fmla="*/ 52629948 h 11"/>
                <a:gd name="T10" fmla="*/ 71102982 w 15"/>
                <a:gd name="T11" fmla="*/ 1503712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4405313" y="3468688"/>
              <a:ext cx="26987" cy="12700"/>
            </a:xfrm>
            <a:custGeom>
              <a:avLst/>
              <a:gdLst>
                <a:gd name="T0" fmla="*/ 0 w 11"/>
                <a:gd name="T1" fmla="*/ 32258000 h 5"/>
                <a:gd name="T2" fmla="*/ 36113513 w 11"/>
                <a:gd name="T3" fmla="*/ 6451600 h 5"/>
                <a:gd name="T4" fmla="*/ 30095412 w 11"/>
                <a:gd name="T5" fmla="*/ 12903200 h 5"/>
                <a:gd name="T6" fmla="*/ 0 w 11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5842000" y="3492500"/>
              <a:ext cx="26988" cy="15875"/>
            </a:xfrm>
            <a:custGeom>
              <a:avLst/>
              <a:gdLst>
                <a:gd name="T0" fmla="*/ 54174730 w 11"/>
                <a:gd name="T1" fmla="*/ 0 h 6"/>
                <a:gd name="T2" fmla="*/ 36117304 w 11"/>
                <a:gd name="T3" fmla="*/ 42002604 h 6"/>
                <a:gd name="T4" fmla="*/ 6018324 w 11"/>
                <a:gd name="T5" fmla="*/ 7000875 h 6"/>
                <a:gd name="T6" fmla="*/ 54174730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5797550" y="3492500"/>
              <a:ext cx="38100" cy="41275"/>
            </a:xfrm>
            <a:custGeom>
              <a:avLst/>
              <a:gdLst>
                <a:gd name="T0" fmla="*/ 83870800 w 15"/>
                <a:gd name="T1" fmla="*/ 19964202 h 16"/>
                <a:gd name="T2" fmla="*/ 83870800 w 15"/>
                <a:gd name="T3" fmla="*/ 86512400 h 16"/>
                <a:gd name="T4" fmla="*/ 32258000 w 15"/>
                <a:gd name="T5" fmla="*/ 93167994 h 16"/>
                <a:gd name="T6" fmla="*/ 6451600 w 15"/>
                <a:gd name="T7" fmla="*/ 53239591 h 16"/>
                <a:gd name="T8" fmla="*/ 83870800 w 15"/>
                <a:gd name="T9" fmla="*/ 1996420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5662613" y="3643313"/>
              <a:ext cx="22225" cy="39687"/>
            </a:xfrm>
            <a:custGeom>
              <a:avLst/>
              <a:gdLst>
                <a:gd name="T0" fmla="*/ 54883403 w 9"/>
                <a:gd name="T1" fmla="*/ 48216870 h 14"/>
                <a:gd name="T2" fmla="*/ 36589758 w 9"/>
                <a:gd name="T3" fmla="*/ 112504141 h 14"/>
                <a:gd name="T4" fmla="*/ 0 w 9"/>
                <a:gd name="T5" fmla="*/ 112504141 h 14"/>
                <a:gd name="T6" fmla="*/ 12196586 w 9"/>
                <a:gd name="T7" fmla="*/ 32143635 h 14"/>
                <a:gd name="T8" fmla="*/ 54883403 w 9"/>
                <a:gd name="T9" fmla="*/ 4821687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2720975" y="3675063"/>
              <a:ext cx="144463" cy="60325"/>
            </a:xfrm>
            <a:custGeom>
              <a:avLst/>
              <a:gdLst>
                <a:gd name="T0" fmla="*/ 359710336 w 57"/>
                <a:gd name="T1" fmla="*/ 110066897 h 23"/>
                <a:gd name="T2" fmla="*/ 276205653 w 57"/>
                <a:gd name="T3" fmla="*/ 137585588 h 23"/>
                <a:gd name="T4" fmla="*/ 263358583 w 57"/>
                <a:gd name="T5" fmla="*/ 89430501 h 23"/>
                <a:gd name="T6" fmla="*/ 160584564 w 57"/>
                <a:gd name="T7" fmla="*/ 68791483 h 23"/>
                <a:gd name="T8" fmla="*/ 154162297 w 57"/>
                <a:gd name="T9" fmla="*/ 41275414 h 23"/>
                <a:gd name="T10" fmla="*/ 64232812 w 57"/>
                <a:gd name="T11" fmla="*/ 41275414 h 23"/>
                <a:gd name="T12" fmla="*/ 0 w 57"/>
                <a:gd name="T13" fmla="*/ 61911810 h 23"/>
                <a:gd name="T14" fmla="*/ 32116406 w 57"/>
                <a:gd name="T15" fmla="*/ 13759346 h 23"/>
                <a:gd name="T16" fmla="*/ 115621089 w 57"/>
                <a:gd name="T17" fmla="*/ 0 h 23"/>
                <a:gd name="T18" fmla="*/ 141315227 w 57"/>
                <a:gd name="T19" fmla="*/ 20636396 h 23"/>
                <a:gd name="T20" fmla="*/ 173431633 w 57"/>
                <a:gd name="T21" fmla="*/ 34395741 h 23"/>
                <a:gd name="T22" fmla="*/ 244089247 w 57"/>
                <a:gd name="T23" fmla="*/ 41275414 h 23"/>
                <a:gd name="T24" fmla="*/ 269780851 w 57"/>
                <a:gd name="T25" fmla="*/ 89430501 h 23"/>
                <a:gd name="T26" fmla="*/ 295474989 w 57"/>
                <a:gd name="T27" fmla="*/ 96310174 h 23"/>
                <a:gd name="T28" fmla="*/ 359710336 w 57"/>
                <a:gd name="T29" fmla="*/ 110066897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2887663" y="3729038"/>
              <a:ext cx="61912" cy="34925"/>
            </a:xfrm>
            <a:custGeom>
              <a:avLst/>
              <a:gdLst>
                <a:gd name="T0" fmla="*/ 13308500 w 24"/>
                <a:gd name="T1" fmla="*/ 0 h 13"/>
                <a:gd name="T2" fmla="*/ 86511701 w 24"/>
                <a:gd name="T3" fmla="*/ 7218729 h 13"/>
                <a:gd name="T4" fmla="*/ 119784242 w 24"/>
                <a:gd name="T5" fmla="*/ 21653500 h 13"/>
                <a:gd name="T6" fmla="*/ 159712323 w 24"/>
                <a:gd name="T7" fmla="*/ 43304313 h 13"/>
                <a:gd name="T8" fmla="*/ 26619580 w 24"/>
                <a:gd name="T9" fmla="*/ 57739085 h 13"/>
                <a:gd name="T10" fmla="*/ 46583621 w 24"/>
                <a:gd name="T11" fmla="*/ 50523042 h 13"/>
                <a:gd name="T12" fmla="*/ 13308500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497513" y="3730625"/>
              <a:ext cx="31750" cy="23813"/>
            </a:xfrm>
            <a:custGeom>
              <a:avLst/>
              <a:gdLst>
                <a:gd name="T0" fmla="*/ 70003458 w 12"/>
                <a:gd name="T1" fmla="*/ 0 h 9"/>
                <a:gd name="T2" fmla="*/ 49003479 w 12"/>
                <a:gd name="T3" fmla="*/ 63006552 h 9"/>
                <a:gd name="T4" fmla="*/ 0 w 12"/>
                <a:gd name="T5" fmla="*/ 21003066 h 9"/>
                <a:gd name="T6" fmla="*/ 21002625 w 12"/>
                <a:gd name="T7" fmla="*/ 0 h 9"/>
                <a:gd name="T8" fmla="*/ 70003458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868613" y="3736975"/>
              <a:ext cx="22225" cy="19050"/>
            </a:xfrm>
            <a:custGeom>
              <a:avLst/>
              <a:gdLst>
                <a:gd name="T0" fmla="*/ 42686817 w 9"/>
                <a:gd name="T1" fmla="*/ 51843214 h 7"/>
                <a:gd name="T2" fmla="*/ 0 w 9"/>
                <a:gd name="T3" fmla="*/ 44438207 h 7"/>
                <a:gd name="T4" fmla="*/ 42686817 w 9"/>
                <a:gd name="T5" fmla="*/ 51843214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809875" y="3743325"/>
              <a:ext cx="25400" cy="20638"/>
            </a:xfrm>
            <a:custGeom>
              <a:avLst/>
              <a:gdLst>
                <a:gd name="T0" fmla="*/ 5331691 w 11"/>
                <a:gd name="T1" fmla="*/ 17386041 h 7"/>
                <a:gd name="T2" fmla="*/ 53319218 w 11"/>
                <a:gd name="T3" fmla="*/ 43460680 h 7"/>
                <a:gd name="T4" fmla="*/ 5331691 w 11"/>
                <a:gd name="T5" fmla="*/ 17386041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654675" y="3754438"/>
              <a:ext cx="39688" cy="74612"/>
            </a:xfrm>
            <a:custGeom>
              <a:avLst/>
              <a:gdLst>
                <a:gd name="T0" fmla="*/ 43071402 w 16"/>
                <a:gd name="T1" fmla="*/ 0 h 27"/>
                <a:gd name="T2" fmla="*/ 79988684 w 16"/>
                <a:gd name="T3" fmla="*/ 0 h 27"/>
                <a:gd name="T4" fmla="*/ 98446084 w 16"/>
                <a:gd name="T5" fmla="*/ 76364000 h 27"/>
                <a:gd name="T6" fmla="*/ 73834563 w 16"/>
                <a:gd name="T7" fmla="*/ 106910706 h 27"/>
                <a:gd name="T8" fmla="*/ 61528803 w 16"/>
                <a:gd name="T9" fmla="*/ 137454648 h 27"/>
                <a:gd name="T10" fmla="*/ 55377163 w 16"/>
                <a:gd name="T11" fmla="*/ 190910001 h 27"/>
                <a:gd name="T12" fmla="*/ 30765642 w 16"/>
                <a:gd name="T13" fmla="*/ 160366059 h 27"/>
                <a:gd name="T14" fmla="*/ 0 w 16"/>
                <a:gd name="T15" fmla="*/ 114546000 h 27"/>
                <a:gd name="T16" fmla="*/ 18459881 w 16"/>
                <a:gd name="T17" fmla="*/ 53455353 h 27"/>
                <a:gd name="T18" fmla="*/ 43071402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694363" y="3816350"/>
              <a:ext cx="55562" cy="61913"/>
            </a:xfrm>
            <a:custGeom>
              <a:avLst/>
              <a:gdLst>
                <a:gd name="T0" fmla="*/ 77003640 w 21"/>
                <a:gd name="T1" fmla="*/ 15838471 h 22"/>
                <a:gd name="T2" fmla="*/ 105004243 w 21"/>
                <a:gd name="T3" fmla="*/ 47518228 h 22"/>
                <a:gd name="T4" fmla="*/ 98003431 w 21"/>
                <a:gd name="T5" fmla="*/ 63359513 h 22"/>
                <a:gd name="T6" fmla="*/ 105004243 w 21"/>
                <a:gd name="T7" fmla="*/ 87117219 h 22"/>
                <a:gd name="T8" fmla="*/ 147006469 w 21"/>
                <a:gd name="T9" fmla="*/ 142557497 h 22"/>
                <a:gd name="T10" fmla="*/ 126006679 w 21"/>
                <a:gd name="T11" fmla="*/ 174237253 h 22"/>
                <a:gd name="T12" fmla="*/ 98003431 w 21"/>
                <a:gd name="T13" fmla="*/ 174237253 h 22"/>
                <a:gd name="T14" fmla="*/ 49003038 w 21"/>
                <a:gd name="T15" fmla="*/ 118796976 h 22"/>
                <a:gd name="T16" fmla="*/ 70002828 w 21"/>
                <a:gd name="T17" fmla="*/ 95039269 h 22"/>
                <a:gd name="T18" fmla="*/ 0 w 21"/>
                <a:gd name="T19" fmla="*/ 31679756 h 22"/>
                <a:gd name="T20" fmla="*/ 77003640 w 21"/>
                <a:gd name="T21" fmla="*/ 15838471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5673725" y="3840163"/>
              <a:ext cx="11113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691188" y="3851275"/>
              <a:ext cx="31750" cy="46038"/>
            </a:xfrm>
            <a:custGeom>
              <a:avLst/>
              <a:gdLst>
                <a:gd name="T0" fmla="*/ 84005208 w 12"/>
                <a:gd name="T1" fmla="*/ 102675572 h 17"/>
                <a:gd name="T2" fmla="*/ 35001729 w 12"/>
                <a:gd name="T3" fmla="*/ 117342738 h 17"/>
                <a:gd name="T4" fmla="*/ 0 w 12"/>
                <a:gd name="T5" fmla="*/ 66004951 h 17"/>
                <a:gd name="T6" fmla="*/ 84005208 w 12"/>
                <a:gd name="T7" fmla="*/ 102675572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083175" y="3889375"/>
              <a:ext cx="30163" cy="55563"/>
            </a:xfrm>
            <a:custGeom>
              <a:avLst/>
              <a:gdLst>
                <a:gd name="T0" fmla="*/ 18954932 w 12"/>
                <a:gd name="T1" fmla="*/ 14001876 h 21"/>
                <a:gd name="T2" fmla="*/ 44226499 w 12"/>
                <a:gd name="T3" fmla="*/ 42002982 h 21"/>
                <a:gd name="T4" fmla="*/ 50545647 w 12"/>
                <a:gd name="T5" fmla="*/ 49003920 h 21"/>
                <a:gd name="T6" fmla="*/ 69498066 w 12"/>
                <a:gd name="T7" fmla="*/ 70006734 h 21"/>
                <a:gd name="T8" fmla="*/ 63181431 w 12"/>
                <a:gd name="T9" fmla="*/ 84005964 h 21"/>
                <a:gd name="T10" fmla="*/ 69498066 w 12"/>
                <a:gd name="T11" fmla="*/ 133009884 h 21"/>
                <a:gd name="T12" fmla="*/ 50545647 w 12"/>
                <a:gd name="T13" fmla="*/ 147011760 h 21"/>
                <a:gd name="T14" fmla="*/ 18954932 w 12"/>
                <a:gd name="T15" fmla="*/ 1400187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718175" y="3892550"/>
              <a:ext cx="38100" cy="61913"/>
            </a:xfrm>
            <a:custGeom>
              <a:avLst/>
              <a:gdLst>
                <a:gd name="T0" fmla="*/ 77419200 w 15"/>
                <a:gd name="T1" fmla="*/ 7246513 h 23"/>
                <a:gd name="T2" fmla="*/ 96774000 w 15"/>
                <a:gd name="T3" fmla="*/ 86952771 h 23"/>
                <a:gd name="T4" fmla="*/ 70967600 w 15"/>
                <a:gd name="T5" fmla="*/ 94199284 h 23"/>
                <a:gd name="T6" fmla="*/ 70967600 w 15"/>
                <a:gd name="T7" fmla="*/ 166661720 h 23"/>
                <a:gd name="T8" fmla="*/ 19354800 w 15"/>
                <a:gd name="T9" fmla="*/ 137678361 h 23"/>
                <a:gd name="T10" fmla="*/ 32258000 w 15"/>
                <a:gd name="T11" fmla="*/ 94199284 h 23"/>
                <a:gd name="T12" fmla="*/ 32258000 w 15"/>
                <a:gd name="T13" fmla="*/ 79708950 h 23"/>
                <a:gd name="T14" fmla="*/ 19354800 w 15"/>
                <a:gd name="T15" fmla="*/ 79708950 h 23"/>
                <a:gd name="T16" fmla="*/ 38709600 w 15"/>
                <a:gd name="T17" fmla="*/ 43476385 h 23"/>
                <a:gd name="T18" fmla="*/ 58064400 w 15"/>
                <a:gd name="T19" fmla="*/ 14493026 h 23"/>
                <a:gd name="T20" fmla="*/ 77419200 w 15"/>
                <a:gd name="T21" fmla="*/ 7246513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691188" y="3906838"/>
              <a:ext cx="26987" cy="25400"/>
            </a:xfrm>
            <a:custGeom>
              <a:avLst/>
              <a:gdLst>
                <a:gd name="T0" fmla="*/ 36113513 w 11"/>
                <a:gd name="T1" fmla="*/ 0 h 10"/>
                <a:gd name="T2" fmla="*/ 60190823 w 11"/>
                <a:gd name="T3" fmla="*/ 25806400 h 10"/>
                <a:gd name="T4" fmla="*/ 54170269 w 11"/>
                <a:gd name="T5" fmla="*/ 38709600 h 10"/>
                <a:gd name="T6" fmla="*/ 0 w 11"/>
                <a:gd name="T7" fmla="*/ 64516000 h 10"/>
                <a:gd name="T8" fmla="*/ 36113513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770563" y="4003675"/>
              <a:ext cx="15875" cy="36513"/>
            </a:xfrm>
            <a:custGeom>
              <a:avLst/>
              <a:gdLst>
                <a:gd name="T0" fmla="*/ 10287000 w 7"/>
                <a:gd name="T1" fmla="*/ 0 h 14"/>
                <a:gd name="T2" fmla="*/ 36002232 w 7"/>
                <a:gd name="T3" fmla="*/ 34009251 h 14"/>
                <a:gd name="T4" fmla="*/ 0 w 7"/>
                <a:gd name="T5" fmla="*/ 88426662 h 14"/>
                <a:gd name="T6" fmla="*/ 15430500 w 7"/>
                <a:gd name="T7" fmla="*/ 81624812 h 14"/>
                <a:gd name="T8" fmla="*/ 1028700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661025" y="4014788"/>
              <a:ext cx="69850" cy="23812"/>
            </a:xfrm>
            <a:custGeom>
              <a:avLst/>
              <a:gdLst>
                <a:gd name="T0" fmla="*/ 174250804 w 28"/>
                <a:gd name="T1" fmla="*/ 20999538 h 9"/>
                <a:gd name="T2" fmla="*/ 118241082 w 28"/>
                <a:gd name="T3" fmla="*/ 56000532 h 9"/>
                <a:gd name="T4" fmla="*/ 0 w 28"/>
                <a:gd name="T5" fmla="*/ 63001260 h 9"/>
                <a:gd name="T6" fmla="*/ 149356763 w 28"/>
                <a:gd name="T7" fmla="*/ 14001456 h 9"/>
                <a:gd name="T8" fmla="*/ 174250804 w 28"/>
                <a:gd name="T9" fmla="*/ 2099953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818188" y="4043363"/>
              <a:ext cx="42862" cy="33337"/>
            </a:xfrm>
            <a:custGeom>
              <a:avLst/>
              <a:gdLst>
                <a:gd name="T0" fmla="*/ 102063947 w 18"/>
                <a:gd name="T1" fmla="*/ 61742902 h 12"/>
                <a:gd name="T2" fmla="*/ 85052495 w 18"/>
                <a:gd name="T3" fmla="*/ 84895449 h 12"/>
                <a:gd name="T4" fmla="*/ 39692593 w 18"/>
                <a:gd name="T5" fmla="*/ 84895449 h 12"/>
                <a:gd name="T6" fmla="*/ 28350832 w 18"/>
                <a:gd name="T7" fmla="*/ 69460418 h 12"/>
                <a:gd name="T8" fmla="*/ 0 w 18"/>
                <a:gd name="T9" fmla="*/ 38587578 h 12"/>
                <a:gd name="T10" fmla="*/ 39692593 w 18"/>
                <a:gd name="T11" fmla="*/ 15435031 h 12"/>
                <a:gd name="T12" fmla="*/ 62371354 w 18"/>
                <a:gd name="T13" fmla="*/ 7717516 h 12"/>
                <a:gd name="T14" fmla="*/ 62371354 w 18"/>
                <a:gd name="T15" fmla="*/ 15435031 h 12"/>
                <a:gd name="T16" fmla="*/ 68043425 w 18"/>
                <a:gd name="T17" fmla="*/ 7717516 h 12"/>
                <a:gd name="T18" fmla="*/ 102063947 w 18"/>
                <a:gd name="T19" fmla="*/ 6174290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38825" y="4059238"/>
              <a:ext cx="258763" cy="147637"/>
            </a:xfrm>
            <a:custGeom>
              <a:avLst/>
              <a:gdLst>
                <a:gd name="T0" fmla="*/ 214589895 w 103"/>
                <a:gd name="T1" fmla="*/ 194547986 h 55"/>
                <a:gd name="T2" fmla="*/ 176720055 w 103"/>
                <a:gd name="T3" fmla="*/ 172931245 h 55"/>
                <a:gd name="T4" fmla="*/ 164098450 w 103"/>
                <a:gd name="T5" fmla="*/ 136905132 h 55"/>
                <a:gd name="T6" fmla="*/ 63115562 w 103"/>
                <a:gd name="T7" fmla="*/ 108083706 h 55"/>
                <a:gd name="T8" fmla="*/ 12624117 w 103"/>
                <a:gd name="T9" fmla="*/ 108083706 h 55"/>
                <a:gd name="T10" fmla="*/ 0 w 103"/>
                <a:gd name="T11" fmla="*/ 64850223 h 55"/>
                <a:gd name="T12" fmla="*/ 31556525 w 103"/>
                <a:gd name="T13" fmla="*/ 64850223 h 55"/>
                <a:gd name="T14" fmla="*/ 56802247 w 103"/>
                <a:gd name="T15" fmla="*/ 50438168 h 55"/>
                <a:gd name="T16" fmla="*/ 100982889 w 103"/>
                <a:gd name="T17" fmla="*/ 72054909 h 55"/>
                <a:gd name="T18" fmla="*/ 132541926 w 103"/>
                <a:gd name="T19" fmla="*/ 43233482 h 55"/>
                <a:gd name="T20" fmla="*/ 208279092 w 103"/>
                <a:gd name="T21" fmla="*/ 14412056 h 55"/>
                <a:gd name="T22" fmla="*/ 220900697 w 103"/>
                <a:gd name="T23" fmla="*/ 36028797 h 55"/>
                <a:gd name="T24" fmla="*/ 296637864 w 103"/>
                <a:gd name="T25" fmla="*/ 64850223 h 55"/>
                <a:gd name="T26" fmla="*/ 309261981 w 103"/>
                <a:gd name="T27" fmla="*/ 50438168 h 55"/>
                <a:gd name="T28" fmla="*/ 328196901 w 103"/>
                <a:gd name="T29" fmla="*/ 72054909 h 55"/>
                <a:gd name="T30" fmla="*/ 372375031 w 103"/>
                <a:gd name="T31" fmla="*/ 72054909 h 55"/>
                <a:gd name="T32" fmla="*/ 410244870 w 103"/>
                <a:gd name="T33" fmla="*/ 93671650 h 55"/>
                <a:gd name="T34" fmla="*/ 410244870 w 103"/>
                <a:gd name="T35" fmla="*/ 122493077 h 55"/>
                <a:gd name="T36" fmla="*/ 429179790 w 103"/>
                <a:gd name="T37" fmla="*/ 115288391 h 55"/>
                <a:gd name="T38" fmla="*/ 435490592 w 103"/>
                <a:gd name="T39" fmla="*/ 144109818 h 55"/>
                <a:gd name="T40" fmla="*/ 479671234 w 103"/>
                <a:gd name="T41" fmla="*/ 172931245 h 55"/>
                <a:gd name="T42" fmla="*/ 549097598 w 103"/>
                <a:gd name="T43" fmla="*/ 208960041 h 55"/>
                <a:gd name="T44" fmla="*/ 542786796 w 103"/>
                <a:gd name="T45" fmla="*/ 237781468 h 55"/>
                <a:gd name="T46" fmla="*/ 568032518 w 103"/>
                <a:gd name="T47" fmla="*/ 259398209 h 55"/>
                <a:gd name="T48" fmla="*/ 568032518 w 103"/>
                <a:gd name="T49" fmla="*/ 273810265 h 55"/>
                <a:gd name="T50" fmla="*/ 605899845 w 103"/>
                <a:gd name="T51" fmla="*/ 317043747 h 55"/>
                <a:gd name="T52" fmla="*/ 650080487 w 103"/>
                <a:gd name="T53" fmla="*/ 367481915 h 55"/>
                <a:gd name="T54" fmla="*/ 586964925 w 103"/>
                <a:gd name="T55" fmla="*/ 367481915 h 55"/>
                <a:gd name="T56" fmla="*/ 536473481 w 103"/>
                <a:gd name="T57" fmla="*/ 324248432 h 55"/>
                <a:gd name="T58" fmla="*/ 517538561 w 103"/>
                <a:gd name="T59" fmla="*/ 309836377 h 55"/>
                <a:gd name="T60" fmla="*/ 504916956 w 103"/>
                <a:gd name="T61" fmla="*/ 295427006 h 55"/>
                <a:gd name="T62" fmla="*/ 479671234 w 103"/>
                <a:gd name="T63" fmla="*/ 266602895 h 55"/>
                <a:gd name="T64" fmla="*/ 410244870 w 103"/>
                <a:gd name="T65" fmla="*/ 259398209 h 55"/>
                <a:gd name="T66" fmla="*/ 372375031 w 103"/>
                <a:gd name="T67" fmla="*/ 345865173 h 55"/>
                <a:gd name="T68" fmla="*/ 321883586 w 103"/>
                <a:gd name="T69" fmla="*/ 324248432 h 55"/>
                <a:gd name="T70" fmla="*/ 296637864 w 103"/>
                <a:gd name="T71" fmla="*/ 317043747 h 55"/>
                <a:gd name="T72" fmla="*/ 258770537 w 103"/>
                <a:gd name="T73" fmla="*/ 266602895 h 55"/>
                <a:gd name="T74" fmla="*/ 220900697 w 103"/>
                <a:gd name="T75" fmla="*/ 309836377 h 55"/>
                <a:gd name="T76" fmla="*/ 195654975 w 103"/>
                <a:gd name="T77" fmla="*/ 288219636 h 55"/>
                <a:gd name="T78" fmla="*/ 220900697 w 103"/>
                <a:gd name="T79" fmla="*/ 259398209 h 55"/>
                <a:gd name="T80" fmla="*/ 239835617 w 103"/>
                <a:gd name="T81" fmla="*/ 216164727 h 55"/>
                <a:gd name="T82" fmla="*/ 233524815 w 103"/>
                <a:gd name="T83" fmla="*/ 237781468 h 55"/>
                <a:gd name="T84" fmla="*/ 214589895 w 103"/>
                <a:gd name="T85" fmla="*/ 19454798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781675" y="4079875"/>
              <a:ext cx="23813" cy="22225"/>
            </a:xfrm>
            <a:custGeom>
              <a:avLst/>
              <a:gdLst>
                <a:gd name="T0" fmla="*/ 51036022 w 10"/>
                <a:gd name="T1" fmla="*/ 18293644 h 9"/>
                <a:gd name="T2" fmla="*/ 0 w 10"/>
                <a:gd name="T3" fmla="*/ 30490231 h 9"/>
                <a:gd name="T4" fmla="*/ 51036022 w 10"/>
                <a:gd name="T5" fmla="*/ 18293644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45163" y="4086225"/>
              <a:ext cx="17462" cy="9525"/>
            </a:xfrm>
            <a:custGeom>
              <a:avLst/>
              <a:gdLst>
                <a:gd name="T0" fmla="*/ 6223956 w 7"/>
                <a:gd name="T1" fmla="*/ 17011650 h 4"/>
                <a:gd name="T2" fmla="*/ 31114789 w 7"/>
                <a:gd name="T3" fmla="*/ 22681406 h 4"/>
                <a:gd name="T4" fmla="*/ 12445417 w 7"/>
                <a:gd name="T5" fmla="*/ 22681406 h 4"/>
                <a:gd name="T6" fmla="*/ 6223956 w 7"/>
                <a:gd name="T7" fmla="*/ 1701165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76950" y="4106863"/>
              <a:ext cx="52388" cy="39687"/>
            </a:xfrm>
            <a:custGeom>
              <a:avLst/>
              <a:gdLst>
                <a:gd name="T0" fmla="*/ 99574620 w 21"/>
                <a:gd name="T1" fmla="*/ 0 h 15"/>
                <a:gd name="T2" fmla="*/ 124466404 w 21"/>
                <a:gd name="T3" fmla="*/ 0 h 15"/>
                <a:gd name="T4" fmla="*/ 124466404 w 21"/>
                <a:gd name="T5" fmla="*/ 35001288 h 15"/>
                <a:gd name="T6" fmla="*/ 105796319 w 21"/>
                <a:gd name="T7" fmla="*/ 42002075 h 15"/>
                <a:gd name="T8" fmla="*/ 105796319 w 21"/>
                <a:gd name="T9" fmla="*/ 70002576 h 15"/>
                <a:gd name="T10" fmla="*/ 87126233 w 21"/>
                <a:gd name="T11" fmla="*/ 84004150 h 15"/>
                <a:gd name="T12" fmla="*/ 12445892 w 21"/>
                <a:gd name="T13" fmla="*/ 49002862 h 15"/>
                <a:gd name="T14" fmla="*/ 99574620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18163" y="4165600"/>
              <a:ext cx="26987" cy="17463"/>
            </a:xfrm>
            <a:custGeom>
              <a:avLst/>
              <a:gdLst>
                <a:gd name="T0" fmla="*/ 66208924 w 11"/>
                <a:gd name="T1" fmla="*/ 8472466 h 6"/>
                <a:gd name="T2" fmla="*/ 0 w 11"/>
                <a:gd name="T3" fmla="*/ 42356507 h 6"/>
                <a:gd name="T4" fmla="*/ 66208924 w 11"/>
                <a:gd name="T5" fmla="*/ 847246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661025" y="4165600"/>
              <a:ext cx="26988" cy="11113"/>
            </a:xfrm>
            <a:custGeom>
              <a:avLst/>
              <a:gdLst>
                <a:gd name="T0" fmla="*/ 66213831 w 11"/>
                <a:gd name="T1" fmla="*/ 7717979 h 4"/>
                <a:gd name="T2" fmla="*/ 0 w 11"/>
                <a:gd name="T3" fmla="*/ 30874692 h 4"/>
                <a:gd name="T4" fmla="*/ 66213831 w 11"/>
                <a:gd name="T5" fmla="*/ 7717979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715000" y="4165600"/>
              <a:ext cx="47625" cy="34925"/>
            </a:xfrm>
            <a:custGeom>
              <a:avLst/>
              <a:gdLst>
                <a:gd name="T0" fmla="*/ 113091829 w 19"/>
                <a:gd name="T1" fmla="*/ 7218729 h 13"/>
                <a:gd name="T2" fmla="*/ 106810342 w 19"/>
                <a:gd name="T3" fmla="*/ 43304313 h 13"/>
                <a:gd name="T4" fmla="*/ 87960868 w 19"/>
                <a:gd name="T5" fmla="*/ 43304313 h 13"/>
                <a:gd name="T6" fmla="*/ 6283993 w 19"/>
                <a:gd name="T7" fmla="*/ 86608627 h 13"/>
                <a:gd name="T8" fmla="*/ 37696441 w 19"/>
                <a:gd name="T9" fmla="*/ 57739085 h 13"/>
                <a:gd name="T10" fmla="*/ 50264428 w 19"/>
                <a:gd name="T11" fmla="*/ 36088271 h 13"/>
                <a:gd name="T12" fmla="*/ 69111395 w 19"/>
                <a:gd name="T13" fmla="*/ 14434771 h 13"/>
                <a:gd name="T14" fmla="*/ 113091829 w 19"/>
                <a:gd name="T15" fmla="*/ 7218729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429375" y="4600575"/>
              <a:ext cx="25400" cy="39688"/>
            </a:xfrm>
            <a:custGeom>
              <a:avLst/>
              <a:gdLst>
                <a:gd name="T0" fmla="*/ 6451600 w 10"/>
                <a:gd name="T1" fmla="*/ 0 h 14"/>
                <a:gd name="T2" fmla="*/ 12903200 w 10"/>
                <a:gd name="T3" fmla="*/ 16073640 h 14"/>
                <a:gd name="T4" fmla="*/ 45161200 w 10"/>
                <a:gd name="T5" fmla="*/ 56254905 h 14"/>
                <a:gd name="T6" fmla="*/ 51612800 w 10"/>
                <a:gd name="T7" fmla="*/ 112509810 h 14"/>
                <a:gd name="T8" fmla="*/ 25806400 w 10"/>
                <a:gd name="T9" fmla="*/ 112509810 h 14"/>
                <a:gd name="T10" fmla="*/ 0 w 10"/>
                <a:gd name="T11" fmla="*/ 16073640 h 14"/>
                <a:gd name="T12" fmla="*/ 6451600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35725" y="4632325"/>
              <a:ext cx="57150" cy="85725"/>
            </a:xfrm>
            <a:custGeom>
              <a:avLst/>
              <a:gdLst>
                <a:gd name="T0" fmla="*/ 43217824 w 23"/>
                <a:gd name="T1" fmla="*/ 0 h 31"/>
                <a:gd name="T2" fmla="*/ 55567193 w 23"/>
                <a:gd name="T3" fmla="*/ 15294999 h 31"/>
                <a:gd name="T4" fmla="*/ 74088763 w 23"/>
                <a:gd name="T5" fmla="*/ 15294999 h 31"/>
                <a:gd name="T6" fmla="*/ 142005326 w 23"/>
                <a:gd name="T7" fmla="*/ 53528349 h 31"/>
                <a:gd name="T8" fmla="*/ 142005326 w 23"/>
                <a:gd name="T9" fmla="*/ 107059464 h 31"/>
                <a:gd name="T10" fmla="*/ 117309072 w 23"/>
                <a:gd name="T11" fmla="*/ 107059464 h 31"/>
                <a:gd name="T12" fmla="*/ 104959702 w 23"/>
                <a:gd name="T13" fmla="*/ 129997815 h 31"/>
                <a:gd name="T14" fmla="*/ 98787502 w 23"/>
                <a:gd name="T15" fmla="*/ 198821163 h 31"/>
                <a:gd name="T16" fmla="*/ 86438133 w 23"/>
                <a:gd name="T17" fmla="*/ 214116162 h 31"/>
                <a:gd name="T18" fmla="*/ 43217824 w 23"/>
                <a:gd name="T19" fmla="*/ 229411161 h 31"/>
                <a:gd name="T20" fmla="*/ 37045624 w 23"/>
                <a:gd name="T21" fmla="*/ 198821163 h 31"/>
                <a:gd name="T22" fmla="*/ 55567193 w 23"/>
                <a:gd name="T23" fmla="*/ 175880047 h 31"/>
                <a:gd name="T24" fmla="*/ 0 w 23"/>
                <a:gd name="T25" fmla="*/ 145292814 h 31"/>
                <a:gd name="T26" fmla="*/ 37045624 w 23"/>
                <a:gd name="T27" fmla="*/ 99410581 h 31"/>
                <a:gd name="T28" fmla="*/ 43217824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022975" y="4703763"/>
              <a:ext cx="50800" cy="55562"/>
            </a:xfrm>
            <a:custGeom>
              <a:avLst/>
              <a:gdLst>
                <a:gd name="T0" fmla="*/ 122580400 w 20"/>
                <a:gd name="T1" fmla="*/ 7000812 h 21"/>
                <a:gd name="T2" fmla="*/ 122580400 w 20"/>
                <a:gd name="T3" fmla="*/ 63002016 h 21"/>
                <a:gd name="T4" fmla="*/ 109677200 w 20"/>
                <a:gd name="T5" fmla="*/ 49003038 h 21"/>
                <a:gd name="T6" fmla="*/ 103225600 w 20"/>
                <a:gd name="T7" fmla="*/ 56001204 h 21"/>
                <a:gd name="T8" fmla="*/ 103225600 w 20"/>
                <a:gd name="T9" fmla="*/ 105004243 h 21"/>
                <a:gd name="T10" fmla="*/ 83870800 w 20"/>
                <a:gd name="T11" fmla="*/ 105004243 h 21"/>
                <a:gd name="T12" fmla="*/ 83870800 w 20"/>
                <a:gd name="T13" fmla="*/ 126006679 h 21"/>
                <a:gd name="T14" fmla="*/ 58064400 w 20"/>
                <a:gd name="T15" fmla="*/ 147006469 h 21"/>
                <a:gd name="T16" fmla="*/ 38709600 w 20"/>
                <a:gd name="T17" fmla="*/ 112005055 h 21"/>
                <a:gd name="T18" fmla="*/ 19354800 w 20"/>
                <a:gd name="T19" fmla="*/ 98003431 h 21"/>
                <a:gd name="T20" fmla="*/ 0 w 20"/>
                <a:gd name="T21" fmla="*/ 35001414 h 21"/>
                <a:gd name="T22" fmla="*/ 77419200 w 20"/>
                <a:gd name="T23" fmla="*/ 14001624 h 21"/>
                <a:gd name="T24" fmla="*/ 122580400 w 20"/>
                <a:gd name="T25" fmla="*/ 700081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2894013" y="2281238"/>
              <a:ext cx="863600" cy="693737"/>
            </a:xfrm>
            <a:custGeom>
              <a:avLst/>
              <a:gdLst>
                <a:gd name="T0" fmla="*/ 1537792938 w 344"/>
                <a:gd name="T1" fmla="*/ 211311750 h 257"/>
                <a:gd name="T2" fmla="*/ 1626028256 w 344"/>
                <a:gd name="T3" fmla="*/ 218597339 h 257"/>
                <a:gd name="T4" fmla="*/ 1745774931 w 344"/>
                <a:gd name="T5" fmla="*/ 189452286 h 257"/>
                <a:gd name="T6" fmla="*/ 1821402693 w 344"/>
                <a:gd name="T7" fmla="*/ 196737875 h 257"/>
                <a:gd name="T8" fmla="*/ 1808797648 w 344"/>
                <a:gd name="T9" fmla="*/ 225882927 h 257"/>
                <a:gd name="T10" fmla="*/ 2041989731 w 344"/>
                <a:gd name="T11" fmla="*/ 174878411 h 257"/>
                <a:gd name="T12" fmla="*/ 2147483646 w 344"/>
                <a:gd name="T13" fmla="*/ 211311750 h 257"/>
                <a:gd name="T14" fmla="*/ 2004174595 w 344"/>
                <a:gd name="T15" fmla="*/ 298749606 h 257"/>
                <a:gd name="T16" fmla="*/ 1960058192 w 344"/>
                <a:gd name="T17" fmla="*/ 371616285 h 257"/>
                <a:gd name="T18" fmla="*/ 1878126652 w 344"/>
                <a:gd name="T19" fmla="*/ 473628017 h 257"/>
                <a:gd name="T20" fmla="*/ 1897032965 w 344"/>
                <a:gd name="T21" fmla="*/ 568354160 h 257"/>
                <a:gd name="T22" fmla="*/ 1846612784 w 344"/>
                <a:gd name="T23" fmla="*/ 655792016 h 257"/>
                <a:gd name="T24" fmla="*/ 1909638010 w 344"/>
                <a:gd name="T25" fmla="*/ 779663211 h 257"/>
                <a:gd name="T26" fmla="*/ 1852916562 w 344"/>
                <a:gd name="T27" fmla="*/ 874389354 h 257"/>
                <a:gd name="T28" fmla="*/ 1789891335 w 344"/>
                <a:gd name="T29" fmla="*/ 954541622 h 257"/>
                <a:gd name="T30" fmla="*/ 1878126652 w 344"/>
                <a:gd name="T31" fmla="*/ 1136705620 h 257"/>
                <a:gd name="T32" fmla="*/ 1739471153 w 344"/>
                <a:gd name="T33" fmla="*/ 1114846156 h 257"/>
                <a:gd name="T34" fmla="*/ 1733169886 w 344"/>
                <a:gd name="T35" fmla="*/ 1180424548 h 257"/>
                <a:gd name="T36" fmla="*/ 1670144659 w 344"/>
                <a:gd name="T37" fmla="*/ 1282436280 h 257"/>
                <a:gd name="T38" fmla="*/ 1525190403 w 344"/>
                <a:gd name="T39" fmla="*/ 1326157907 h 257"/>
                <a:gd name="T40" fmla="*/ 1455861399 w 344"/>
                <a:gd name="T41" fmla="*/ 1377162423 h 257"/>
                <a:gd name="T42" fmla="*/ 1411744995 w 344"/>
                <a:gd name="T43" fmla="*/ 1435455226 h 257"/>
                <a:gd name="T44" fmla="*/ 1216370558 w 344"/>
                <a:gd name="T45" fmla="*/ 1493748030 h 257"/>
                <a:gd name="T46" fmla="*/ 1165950377 w 344"/>
                <a:gd name="T47" fmla="*/ 1588474173 h 257"/>
                <a:gd name="T48" fmla="*/ 1109228928 w 344"/>
                <a:gd name="T49" fmla="*/ 1668626441 h 257"/>
                <a:gd name="T50" fmla="*/ 1096623883 w 344"/>
                <a:gd name="T51" fmla="*/ 1748778708 h 257"/>
                <a:gd name="T52" fmla="*/ 976877207 w 344"/>
                <a:gd name="T53" fmla="*/ 1836216564 h 257"/>
                <a:gd name="T54" fmla="*/ 857130531 w 344"/>
                <a:gd name="T55" fmla="*/ 1763352584 h 257"/>
                <a:gd name="T56" fmla="*/ 781502770 w 344"/>
                <a:gd name="T57" fmla="*/ 1661338153 h 257"/>
                <a:gd name="T58" fmla="*/ 737383856 w 344"/>
                <a:gd name="T59" fmla="*/ 1588474173 h 257"/>
                <a:gd name="T60" fmla="*/ 705872498 w 344"/>
                <a:gd name="T61" fmla="*/ 1435455226 h 257"/>
                <a:gd name="T62" fmla="*/ 724778810 w 344"/>
                <a:gd name="T63" fmla="*/ 1384448011 h 257"/>
                <a:gd name="T64" fmla="*/ 781502770 w 344"/>
                <a:gd name="T65" fmla="*/ 1304295744 h 257"/>
                <a:gd name="T66" fmla="*/ 749988901 w 344"/>
                <a:gd name="T67" fmla="*/ 1202284012 h 257"/>
                <a:gd name="T68" fmla="*/ 768897724 w 344"/>
                <a:gd name="T69" fmla="*/ 1114846156 h 257"/>
                <a:gd name="T70" fmla="*/ 680662407 w 344"/>
                <a:gd name="T71" fmla="*/ 1085698405 h 257"/>
                <a:gd name="T72" fmla="*/ 617639691 w 344"/>
                <a:gd name="T73" fmla="*/ 954541622 h 257"/>
                <a:gd name="T74" fmla="*/ 554614464 w 344"/>
                <a:gd name="T75" fmla="*/ 808810962 h 257"/>
                <a:gd name="T76" fmla="*/ 397052652 w 344"/>
                <a:gd name="T77" fmla="*/ 721370407 h 257"/>
                <a:gd name="T78" fmla="*/ 176468124 w 344"/>
                <a:gd name="T79" fmla="*/ 728658695 h 257"/>
                <a:gd name="T80" fmla="*/ 176468124 w 344"/>
                <a:gd name="T81" fmla="*/ 670365891 h 257"/>
                <a:gd name="T82" fmla="*/ 88235317 w 344"/>
                <a:gd name="T83" fmla="*/ 575639748 h 257"/>
                <a:gd name="T84" fmla="*/ 132351721 w 344"/>
                <a:gd name="T85" fmla="*/ 480913605 h 257"/>
                <a:gd name="T86" fmla="*/ 233189573 w 344"/>
                <a:gd name="T87" fmla="*/ 429909089 h 257"/>
                <a:gd name="T88" fmla="*/ 252098397 w 344"/>
                <a:gd name="T89" fmla="*/ 371616285 h 257"/>
                <a:gd name="T90" fmla="*/ 226888306 w 344"/>
                <a:gd name="T91" fmla="*/ 327894658 h 257"/>
                <a:gd name="T92" fmla="*/ 308819845 w 344"/>
                <a:gd name="T93" fmla="*/ 298749606 h 257"/>
                <a:gd name="T94" fmla="*/ 397052652 w 344"/>
                <a:gd name="T95" fmla="*/ 196737875 h 257"/>
                <a:gd name="T96" fmla="*/ 661756094 w 344"/>
                <a:gd name="T97" fmla="*/ 160304535 h 257"/>
                <a:gd name="T98" fmla="*/ 781502770 w 344"/>
                <a:gd name="T99" fmla="*/ 196737875 h 257"/>
                <a:gd name="T100" fmla="*/ 901249445 w 344"/>
                <a:gd name="T101" fmla="*/ 123871195 h 257"/>
                <a:gd name="T102" fmla="*/ 1008388565 w 344"/>
                <a:gd name="T103" fmla="*/ 138445071 h 257"/>
                <a:gd name="T104" fmla="*/ 1039902434 w 344"/>
                <a:gd name="T105" fmla="*/ 65578392 h 257"/>
                <a:gd name="T106" fmla="*/ 1241580649 w 344"/>
                <a:gd name="T107" fmla="*/ 14573876 h 257"/>
                <a:gd name="T108" fmla="*/ 1525190403 w 344"/>
                <a:gd name="T109" fmla="*/ 7285588 h 257"/>
                <a:gd name="T110" fmla="*/ 1739471153 w 344"/>
                <a:gd name="T111" fmla="*/ 87437856 h 257"/>
                <a:gd name="T112" fmla="*/ 1808797648 w 344"/>
                <a:gd name="T113" fmla="*/ 145730659 h 257"/>
                <a:gd name="T114" fmla="*/ 1506281580 w 344"/>
                <a:gd name="T115" fmla="*/ 160304535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2628900" y="2300288"/>
              <a:ext cx="425450" cy="249237"/>
            </a:xfrm>
            <a:custGeom>
              <a:avLst/>
              <a:gdLst>
                <a:gd name="T0" fmla="*/ 1001338113 w 169"/>
                <a:gd name="T1" fmla="*/ 66053223 h 92"/>
                <a:gd name="T2" fmla="*/ 1064715058 w 169"/>
                <a:gd name="T3" fmla="*/ 110086899 h 92"/>
                <a:gd name="T4" fmla="*/ 1039364280 w 169"/>
                <a:gd name="T5" fmla="*/ 124767500 h 92"/>
                <a:gd name="T6" fmla="*/ 995001677 w 169"/>
                <a:gd name="T7" fmla="*/ 146784338 h 92"/>
                <a:gd name="T8" fmla="*/ 868247787 w 169"/>
                <a:gd name="T9" fmla="*/ 176140122 h 92"/>
                <a:gd name="T10" fmla="*/ 918949343 w 169"/>
                <a:gd name="T11" fmla="*/ 198159670 h 92"/>
                <a:gd name="T12" fmla="*/ 811209795 w 169"/>
                <a:gd name="T13" fmla="*/ 249532292 h 92"/>
                <a:gd name="T14" fmla="*/ 779522581 w 169"/>
                <a:gd name="T15" fmla="*/ 271551839 h 92"/>
                <a:gd name="T16" fmla="*/ 722484589 w 169"/>
                <a:gd name="T17" fmla="*/ 300907623 h 92"/>
                <a:gd name="T18" fmla="*/ 633759383 w 169"/>
                <a:gd name="T19" fmla="*/ 344944008 h 92"/>
                <a:gd name="T20" fmla="*/ 608408605 w 169"/>
                <a:gd name="T21" fmla="*/ 374299792 h 92"/>
                <a:gd name="T22" fmla="*/ 545031659 w 169"/>
                <a:gd name="T23" fmla="*/ 381638738 h 92"/>
                <a:gd name="T24" fmla="*/ 583057827 w 169"/>
                <a:gd name="T25" fmla="*/ 447691961 h 92"/>
                <a:gd name="T26" fmla="*/ 519680881 w 169"/>
                <a:gd name="T27" fmla="*/ 499067292 h 92"/>
                <a:gd name="T28" fmla="*/ 475318278 w 169"/>
                <a:gd name="T29" fmla="*/ 528423076 h 92"/>
                <a:gd name="T30" fmla="*/ 399268462 w 169"/>
                <a:gd name="T31" fmla="*/ 594476300 h 92"/>
                <a:gd name="T32" fmla="*/ 424619240 w 169"/>
                <a:gd name="T33" fmla="*/ 645851631 h 92"/>
                <a:gd name="T34" fmla="*/ 348566905 w 169"/>
                <a:gd name="T35" fmla="*/ 660529523 h 92"/>
                <a:gd name="T36" fmla="*/ 215476579 w 169"/>
                <a:gd name="T37" fmla="*/ 631171030 h 92"/>
                <a:gd name="T38" fmla="*/ 171113976 w 169"/>
                <a:gd name="T39" fmla="*/ 645851631 h 92"/>
                <a:gd name="T40" fmla="*/ 114075984 w 169"/>
                <a:gd name="T41" fmla="*/ 594476300 h 92"/>
                <a:gd name="T42" fmla="*/ 171113976 w 169"/>
                <a:gd name="T43" fmla="*/ 528423076 h 92"/>
                <a:gd name="T44" fmla="*/ 247166310 w 169"/>
                <a:gd name="T45" fmla="*/ 528423076 h 92"/>
                <a:gd name="T46" fmla="*/ 120414937 w 169"/>
                <a:gd name="T47" fmla="*/ 499067292 h 92"/>
                <a:gd name="T48" fmla="*/ 190128318 w 169"/>
                <a:gd name="T49" fmla="*/ 433014069 h 92"/>
                <a:gd name="T50" fmla="*/ 253502746 w 169"/>
                <a:gd name="T51" fmla="*/ 433014069 h 92"/>
                <a:gd name="T52" fmla="*/ 253502746 w 169"/>
                <a:gd name="T53" fmla="*/ 396316630 h 92"/>
                <a:gd name="T54" fmla="*/ 234490921 w 169"/>
                <a:gd name="T55" fmla="*/ 344944008 h 92"/>
                <a:gd name="T56" fmla="*/ 190128318 w 169"/>
                <a:gd name="T57" fmla="*/ 322924461 h 92"/>
                <a:gd name="T58" fmla="*/ 291528913 w 169"/>
                <a:gd name="T59" fmla="*/ 315585515 h 92"/>
                <a:gd name="T60" fmla="*/ 323216127 w 169"/>
                <a:gd name="T61" fmla="*/ 293568677 h 92"/>
                <a:gd name="T62" fmla="*/ 399268462 w 169"/>
                <a:gd name="T63" fmla="*/ 227515454 h 92"/>
                <a:gd name="T64" fmla="*/ 247166310 w 169"/>
                <a:gd name="T65" fmla="*/ 264212893 h 92"/>
                <a:gd name="T66" fmla="*/ 139426762 w 169"/>
                <a:gd name="T67" fmla="*/ 227515454 h 92"/>
                <a:gd name="T68" fmla="*/ 31687214 w 169"/>
                <a:gd name="T69" fmla="*/ 198159670 h 92"/>
                <a:gd name="T70" fmla="*/ 12675389 w 169"/>
                <a:gd name="T71" fmla="*/ 139445392 h 92"/>
                <a:gd name="T72" fmla="*/ 190128318 w 169"/>
                <a:gd name="T73" fmla="*/ 88070061 h 92"/>
                <a:gd name="T74" fmla="*/ 316879691 w 169"/>
                <a:gd name="T75" fmla="*/ 58714277 h 92"/>
                <a:gd name="T76" fmla="*/ 468981843 w 169"/>
                <a:gd name="T77" fmla="*/ 22016838 h 92"/>
                <a:gd name="T78" fmla="*/ 621083994 w 169"/>
                <a:gd name="T79" fmla="*/ 14677892 h 92"/>
                <a:gd name="T80" fmla="*/ 697133811 w 169"/>
                <a:gd name="T81" fmla="*/ 14677892 h 92"/>
                <a:gd name="T82" fmla="*/ 849235962 w 169"/>
                <a:gd name="T83" fmla="*/ 14677892 h 92"/>
                <a:gd name="T84" fmla="*/ 1001338113 w 169"/>
                <a:gd name="T85" fmla="*/ 22016838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203700" y="2395538"/>
              <a:ext cx="122238" cy="46037"/>
            </a:xfrm>
            <a:custGeom>
              <a:avLst/>
              <a:gdLst>
                <a:gd name="T0" fmla="*/ 80901599 w 49"/>
                <a:gd name="T1" fmla="*/ 14666847 h 17"/>
                <a:gd name="T2" fmla="*/ 80901599 w 49"/>
                <a:gd name="T3" fmla="*/ 22000270 h 17"/>
                <a:gd name="T4" fmla="*/ 105795742 w 49"/>
                <a:gd name="T5" fmla="*/ 58667386 h 17"/>
                <a:gd name="T6" fmla="*/ 136911549 w 49"/>
                <a:gd name="T7" fmla="*/ 36667116 h 17"/>
                <a:gd name="T8" fmla="*/ 180475676 w 49"/>
                <a:gd name="T9" fmla="*/ 58667386 h 17"/>
                <a:gd name="T10" fmla="*/ 255155610 w 49"/>
                <a:gd name="T11" fmla="*/ 36667116 h 17"/>
                <a:gd name="T12" fmla="*/ 292495577 w 49"/>
                <a:gd name="T13" fmla="*/ 58667386 h 17"/>
                <a:gd name="T14" fmla="*/ 273825593 w 49"/>
                <a:gd name="T15" fmla="*/ 95337211 h 17"/>
                <a:gd name="T16" fmla="*/ 192921500 w 49"/>
                <a:gd name="T17" fmla="*/ 110004057 h 17"/>
                <a:gd name="T18" fmla="*/ 143135709 w 49"/>
                <a:gd name="T19" fmla="*/ 124670904 h 17"/>
                <a:gd name="T20" fmla="*/ 56009951 w 49"/>
                <a:gd name="T21" fmla="*/ 58667386 h 17"/>
                <a:gd name="T22" fmla="*/ 12445824 w 49"/>
                <a:gd name="T23" fmla="*/ 44000540 h 17"/>
                <a:gd name="T24" fmla="*/ 80901599 w 49"/>
                <a:gd name="T25" fmla="*/ 14666847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2305050" y="2459038"/>
              <a:ext cx="53975" cy="17462"/>
            </a:xfrm>
            <a:custGeom>
              <a:avLst/>
              <a:gdLst>
                <a:gd name="T0" fmla="*/ 126404543 w 22"/>
                <a:gd name="T1" fmla="*/ 0 h 6"/>
                <a:gd name="T2" fmla="*/ 78249030 w 22"/>
                <a:gd name="T3" fmla="*/ 42351171 h 6"/>
                <a:gd name="T4" fmla="*/ 60191939 w 22"/>
                <a:gd name="T5" fmla="*/ 50820241 h 6"/>
                <a:gd name="T6" fmla="*/ 30095969 w 22"/>
                <a:gd name="T7" fmla="*/ 50820241 h 6"/>
                <a:gd name="T8" fmla="*/ 42134848 w 22"/>
                <a:gd name="T9" fmla="*/ 16941050 h 6"/>
                <a:gd name="T10" fmla="*/ 126404543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2525713" y="2459038"/>
              <a:ext cx="52387" cy="36512"/>
            </a:xfrm>
            <a:custGeom>
              <a:avLst/>
              <a:gdLst>
                <a:gd name="T0" fmla="*/ 68611254 w 20"/>
                <a:gd name="T1" fmla="*/ 0 h 13"/>
                <a:gd name="T2" fmla="*/ 48025782 w 20"/>
                <a:gd name="T3" fmla="*/ 15775993 h 13"/>
                <a:gd name="T4" fmla="*/ 96054184 w 20"/>
                <a:gd name="T5" fmla="*/ 47330786 h 13"/>
                <a:gd name="T6" fmla="*/ 116637036 w 20"/>
                <a:gd name="T7" fmla="*/ 39441386 h 13"/>
                <a:gd name="T8" fmla="*/ 54888479 w 20"/>
                <a:gd name="T9" fmla="*/ 102548165 h 13"/>
                <a:gd name="T10" fmla="*/ 0 w 20"/>
                <a:gd name="T11" fmla="*/ 23665393 h 13"/>
                <a:gd name="T12" fmla="*/ 68611254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91"/>
            <p:cNvSpPr>
              <a:spLocks noEditPoints="1"/>
            </p:cNvSpPr>
            <p:nvPr/>
          </p:nvSpPr>
          <p:spPr bwMode="auto">
            <a:xfrm>
              <a:off x="3684588" y="2500313"/>
              <a:ext cx="2974975" cy="2100262"/>
            </a:xfrm>
            <a:custGeom>
              <a:avLst/>
              <a:gdLst>
                <a:gd name="T0" fmla="*/ 2147483646 w 1185"/>
                <a:gd name="T1" fmla="*/ 394546516 h 777"/>
                <a:gd name="T2" fmla="*/ 2147483646 w 1185"/>
                <a:gd name="T3" fmla="*/ 394546516 h 777"/>
                <a:gd name="T4" fmla="*/ 2147483646 w 1185"/>
                <a:gd name="T5" fmla="*/ 467612387 h 777"/>
                <a:gd name="T6" fmla="*/ 2147483646 w 1185"/>
                <a:gd name="T7" fmla="*/ 628351358 h 777"/>
                <a:gd name="T8" fmla="*/ 2147483646 w 1185"/>
                <a:gd name="T9" fmla="*/ 891384170 h 777"/>
                <a:gd name="T10" fmla="*/ 2147483646 w 1185"/>
                <a:gd name="T11" fmla="*/ 1008287942 h 777"/>
                <a:gd name="T12" fmla="*/ 2147483646 w 1185"/>
                <a:gd name="T13" fmla="*/ 1505122894 h 777"/>
                <a:gd name="T14" fmla="*/ 2147483646 w 1185"/>
                <a:gd name="T15" fmla="*/ 1658558250 h 777"/>
                <a:gd name="T16" fmla="*/ 2147483646 w 1185"/>
                <a:gd name="T17" fmla="*/ 1147107962 h 777"/>
                <a:gd name="T18" fmla="*/ 2147483646 w 1185"/>
                <a:gd name="T19" fmla="*/ 1358993854 h 777"/>
                <a:gd name="T20" fmla="*/ 2147483646 w 1185"/>
                <a:gd name="T21" fmla="*/ 1717008785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1853007741 w 1185"/>
                <a:gd name="T49" fmla="*/ 2147483646 h 777"/>
                <a:gd name="T50" fmla="*/ 2086210633 w 1185"/>
                <a:gd name="T51" fmla="*/ 2147483646 h 777"/>
                <a:gd name="T52" fmla="*/ 2147483646 w 1185"/>
                <a:gd name="T53" fmla="*/ 2147483646 h 777"/>
                <a:gd name="T54" fmla="*/ 1953853117 w 1185"/>
                <a:gd name="T55" fmla="*/ 2147483646 h 777"/>
                <a:gd name="T56" fmla="*/ 1670228791 w 1185"/>
                <a:gd name="T57" fmla="*/ 2147483646 h 777"/>
                <a:gd name="T58" fmla="*/ 1121889433 w 1185"/>
                <a:gd name="T59" fmla="*/ 2147483646 h 777"/>
                <a:gd name="T60" fmla="*/ 1058862642 w 1185"/>
                <a:gd name="T61" fmla="*/ 2147483646 h 777"/>
                <a:gd name="T62" fmla="*/ 220595024 w 1185"/>
                <a:gd name="T63" fmla="*/ 2147483646 h 777"/>
                <a:gd name="T64" fmla="*/ 25210716 w 1185"/>
                <a:gd name="T65" fmla="*/ 2147483646 h 777"/>
                <a:gd name="T66" fmla="*/ 768934382 w 1185"/>
                <a:gd name="T67" fmla="*/ 2147483646 h 777"/>
                <a:gd name="T68" fmla="*/ 1247943015 w 1185"/>
                <a:gd name="T69" fmla="*/ 2147483646 h 777"/>
                <a:gd name="T70" fmla="*/ 1796282373 w 1185"/>
                <a:gd name="T71" fmla="*/ 2147483646 h 777"/>
                <a:gd name="T72" fmla="*/ 1468540550 w 1185"/>
                <a:gd name="T73" fmla="*/ 2147483646 h 777"/>
                <a:gd name="T74" fmla="*/ 1210126940 w 1185"/>
                <a:gd name="T75" fmla="*/ 2147483646 h 777"/>
                <a:gd name="T76" fmla="*/ 1229036233 w 1185"/>
                <a:gd name="T77" fmla="*/ 2147483646 h 777"/>
                <a:gd name="T78" fmla="*/ 750027600 w 1185"/>
                <a:gd name="T79" fmla="*/ 2147483646 h 777"/>
                <a:gd name="T80" fmla="*/ 548339358 w 1185"/>
                <a:gd name="T81" fmla="*/ 2147483646 h 777"/>
                <a:gd name="T82" fmla="*/ 750027600 w 1185"/>
                <a:gd name="T83" fmla="*/ 1811993607 h 777"/>
                <a:gd name="T84" fmla="*/ 1014742633 w 1185"/>
                <a:gd name="T85" fmla="*/ 1607414033 h 777"/>
                <a:gd name="T86" fmla="*/ 1500055200 w 1185"/>
                <a:gd name="T87" fmla="*/ 1358993854 h 777"/>
                <a:gd name="T88" fmla="*/ 1487447332 w 1185"/>
                <a:gd name="T89" fmla="*/ 1081351111 h 777"/>
                <a:gd name="T90" fmla="*/ 1317273741 w 1185"/>
                <a:gd name="T91" fmla="*/ 1307849636 h 777"/>
                <a:gd name="T92" fmla="*/ 863475824 w 1185"/>
                <a:gd name="T93" fmla="*/ 1380915507 h 777"/>
                <a:gd name="T94" fmla="*/ 1077769424 w 1185"/>
                <a:gd name="T95" fmla="*/ 920609437 h 777"/>
                <a:gd name="T96" fmla="*/ 1676530215 w 1185"/>
                <a:gd name="T97" fmla="*/ 577207140 h 777"/>
                <a:gd name="T98" fmla="*/ 1884522391 w 1185"/>
                <a:gd name="T99" fmla="*/ 847546269 h 777"/>
                <a:gd name="T100" fmla="*/ 2147483646 w 1185"/>
                <a:gd name="T101" fmla="*/ 737948813 h 777"/>
                <a:gd name="T102" fmla="*/ 2147483646 w 1185"/>
                <a:gd name="T103" fmla="*/ 694110912 h 777"/>
                <a:gd name="T104" fmla="*/ 2147483646 w 1185"/>
                <a:gd name="T105" fmla="*/ 460306070 h 777"/>
                <a:gd name="T106" fmla="*/ 2147483646 w 1185"/>
                <a:gd name="T107" fmla="*/ 716029863 h 777"/>
                <a:gd name="T108" fmla="*/ 2147483646 w 1185"/>
                <a:gd name="T109" fmla="*/ 445690733 h 777"/>
                <a:gd name="T110" fmla="*/ 2147483646 w 1185"/>
                <a:gd name="T111" fmla="*/ 102291139 h 777"/>
                <a:gd name="T112" fmla="*/ 1764770233 w 1185"/>
                <a:gd name="T113" fmla="*/ 2053104766 h 777"/>
                <a:gd name="T114" fmla="*/ 2130328132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1777375591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2552700" y="2568575"/>
              <a:ext cx="42863" cy="23813"/>
            </a:xfrm>
            <a:custGeom>
              <a:avLst/>
              <a:gdLst>
                <a:gd name="T0" fmla="*/ 76286055 w 17"/>
                <a:gd name="T1" fmla="*/ 0 h 9"/>
                <a:gd name="T2" fmla="*/ 95357568 w 17"/>
                <a:gd name="T3" fmla="*/ 56005530 h 9"/>
                <a:gd name="T4" fmla="*/ 0 w 17"/>
                <a:gd name="T5" fmla="*/ 28004088 h 9"/>
                <a:gd name="T6" fmla="*/ 76286055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2640013" y="2613025"/>
              <a:ext cx="425450" cy="319088"/>
            </a:xfrm>
            <a:custGeom>
              <a:avLst/>
              <a:gdLst>
                <a:gd name="T0" fmla="*/ 101400595 w 169"/>
                <a:gd name="T1" fmla="*/ 51186583 h 118"/>
                <a:gd name="T2" fmla="*/ 139426762 w 169"/>
                <a:gd name="T3" fmla="*/ 36562617 h 118"/>
                <a:gd name="T4" fmla="*/ 139426762 w 169"/>
                <a:gd name="T5" fmla="*/ 58498565 h 118"/>
                <a:gd name="T6" fmla="*/ 139426762 w 169"/>
                <a:gd name="T7" fmla="*/ 102373165 h 118"/>
                <a:gd name="T8" fmla="*/ 164777540 w 169"/>
                <a:gd name="T9" fmla="*/ 182807679 h 118"/>
                <a:gd name="T10" fmla="*/ 228151968 w 169"/>
                <a:gd name="T11" fmla="*/ 51186583 h 118"/>
                <a:gd name="T12" fmla="*/ 310540738 w 169"/>
                <a:gd name="T13" fmla="*/ 36562617 h 118"/>
                <a:gd name="T14" fmla="*/ 361242294 w 169"/>
                <a:gd name="T15" fmla="*/ 138935783 h 118"/>
                <a:gd name="T16" fmla="*/ 424619240 w 169"/>
                <a:gd name="T17" fmla="*/ 116997131 h 118"/>
                <a:gd name="T18" fmla="*/ 513344446 w 169"/>
                <a:gd name="T19" fmla="*/ 109685148 h 118"/>
                <a:gd name="T20" fmla="*/ 551370613 w 169"/>
                <a:gd name="T21" fmla="*/ 153559748 h 118"/>
                <a:gd name="T22" fmla="*/ 583057827 w 169"/>
                <a:gd name="T23" fmla="*/ 168183713 h 118"/>
                <a:gd name="T24" fmla="*/ 602069651 w 169"/>
                <a:gd name="T25" fmla="*/ 182807679 h 118"/>
                <a:gd name="T26" fmla="*/ 684458422 w 169"/>
                <a:gd name="T27" fmla="*/ 204746331 h 118"/>
                <a:gd name="T28" fmla="*/ 754171803 w 169"/>
                <a:gd name="T29" fmla="*/ 241306244 h 118"/>
                <a:gd name="T30" fmla="*/ 779522581 w 169"/>
                <a:gd name="T31" fmla="*/ 270556879 h 118"/>
                <a:gd name="T32" fmla="*/ 830224137 w 169"/>
                <a:gd name="T33" fmla="*/ 321743461 h 118"/>
                <a:gd name="T34" fmla="*/ 798534406 w 169"/>
                <a:gd name="T35" fmla="*/ 409492661 h 118"/>
                <a:gd name="T36" fmla="*/ 874586740 w 169"/>
                <a:gd name="T37" fmla="*/ 416804644 h 118"/>
                <a:gd name="T38" fmla="*/ 893598565 w 169"/>
                <a:gd name="T39" fmla="*/ 467991226 h 118"/>
                <a:gd name="T40" fmla="*/ 969650899 w 169"/>
                <a:gd name="T41" fmla="*/ 482615192 h 118"/>
                <a:gd name="T42" fmla="*/ 1014013502 w 169"/>
                <a:gd name="T43" fmla="*/ 533801774 h 118"/>
                <a:gd name="T44" fmla="*/ 1026688891 w 169"/>
                <a:gd name="T45" fmla="*/ 570364392 h 118"/>
                <a:gd name="T46" fmla="*/ 982326288 w 169"/>
                <a:gd name="T47" fmla="*/ 643486922 h 118"/>
                <a:gd name="T48" fmla="*/ 925288296 w 169"/>
                <a:gd name="T49" fmla="*/ 636174940 h 118"/>
                <a:gd name="T50" fmla="*/ 868247787 w 169"/>
                <a:gd name="T51" fmla="*/ 570364392 h 118"/>
                <a:gd name="T52" fmla="*/ 823885184 w 169"/>
                <a:gd name="T53" fmla="*/ 621550974 h 118"/>
                <a:gd name="T54" fmla="*/ 887262129 w 169"/>
                <a:gd name="T55" fmla="*/ 665422870 h 118"/>
                <a:gd name="T56" fmla="*/ 925288296 w 169"/>
                <a:gd name="T57" fmla="*/ 738548105 h 118"/>
                <a:gd name="T58" fmla="*/ 893598565 w 169"/>
                <a:gd name="T59" fmla="*/ 804358653 h 118"/>
                <a:gd name="T60" fmla="*/ 779522581 w 169"/>
                <a:gd name="T61" fmla="*/ 753172070 h 118"/>
                <a:gd name="T62" fmla="*/ 817548748 w 169"/>
                <a:gd name="T63" fmla="*/ 804358653 h 118"/>
                <a:gd name="T64" fmla="*/ 861911351 w 169"/>
                <a:gd name="T65" fmla="*/ 840921270 h 118"/>
                <a:gd name="T66" fmla="*/ 817548748 w 169"/>
                <a:gd name="T67" fmla="*/ 840921270 h 118"/>
                <a:gd name="T68" fmla="*/ 716145636 w 169"/>
                <a:gd name="T69" fmla="*/ 797046670 h 118"/>
                <a:gd name="T70" fmla="*/ 665446597 w 169"/>
                <a:gd name="T71" fmla="*/ 767796036 h 118"/>
                <a:gd name="T72" fmla="*/ 640095819 w 169"/>
                <a:gd name="T73" fmla="*/ 716609453 h 118"/>
                <a:gd name="T74" fmla="*/ 583057827 w 169"/>
                <a:gd name="T75" fmla="*/ 599612322 h 118"/>
                <a:gd name="T76" fmla="*/ 595733216 w 169"/>
                <a:gd name="T77" fmla="*/ 570364392 h 118"/>
                <a:gd name="T78" fmla="*/ 608408605 w 169"/>
                <a:gd name="T79" fmla="*/ 533801774 h 118"/>
                <a:gd name="T80" fmla="*/ 640095819 w 169"/>
                <a:gd name="T81" fmla="*/ 482615192 h 118"/>
                <a:gd name="T82" fmla="*/ 608408605 w 169"/>
                <a:gd name="T83" fmla="*/ 416804644 h 118"/>
                <a:gd name="T84" fmla="*/ 576718873 w 169"/>
                <a:gd name="T85" fmla="*/ 387554009 h 118"/>
                <a:gd name="T86" fmla="*/ 551370613 w 169"/>
                <a:gd name="T87" fmla="*/ 387554009 h 118"/>
                <a:gd name="T88" fmla="*/ 513344446 w 169"/>
                <a:gd name="T89" fmla="*/ 380242026 h 118"/>
                <a:gd name="T90" fmla="*/ 443631064 w 169"/>
                <a:gd name="T91" fmla="*/ 285180844 h 118"/>
                <a:gd name="T92" fmla="*/ 373917683 w 169"/>
                <a:gd name="T93" fmla="*/ 307119496 h 118"/>
                <a:gd name="T94" fmla="*/ 310540738 w 169"/>
                <a:gd name="T95" fmla="*/ 307119496 h 118"/>
                <a:gd name="T96" fmla="*/ 234490921 w 169"/>
                <a:gd name="T97" fmla="*/ 307119496 h 118"/>
                <a:gd name="T98" fmla="*/ 101400595 w 169"/>
                <a:gd name="T99" fmla="*/ 270556879 h 118"/>
                <a:gd name="T100" fmla="*/ 44362603 w 169"/>
                <a:gd name="T101" fmla="*/ 233994261 h 118"/>
                <a:gd name="T102" fmla="*/ 25350778 w 169"/>
                <a:gd name="T103" fmla="*/ 182807679 h 118"/>
                <a:gd name="T104" fmla="*/ 31687214 w 169"/>
                <a:gd name="T105" fmla="*/ 138935783 h 118"/>
                <a:gd name="T106" fmla="*/ 690797375 w 169"/>
                <a:gd name="T107" fmla="*/ 592300340 h 118"/>
                <a:gd name="T108" fmla="*/ 735159978 w 169"/>
                <a:gd name="T109" fmla="*/ 548425740 h 118"/>
                <a:gd name="T110" fmla="*/ 690797375 w 169"/>
                <a:gd name="T111" fmla="*/ 592300340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2225675" y="2630488"/>
              <a:ext cx="260350" cy="139700"/>
            </a:xfrm>
            <a:custGeom>
              <a:avLst/>
              <a:gdLst>
                <a:gd name="T0" fmla="*/ 75201096 w 104"/>
                <a:gd name="T1" fmla="*/ 288700796 h 52"/>
                <a:gd name="T2" fmla="*/ 81469523 w 104"/>
                <a:gd name="T3" fmla="*/ 259828567 h 52"/>
                <a:gd name="T4" fmla="*/ 119070071 w 104"/>
                <a:gd name="T5" fmla="*/ 245393796 h 52"/>
                <a:gd name="T6" fmla="*/ 137870345 w 104"/>
                <a:gd name="T7" fmla="*/ 238177754 h 52"/>
                <a:gd name="T8" fmla="*/ 231874219 w 104"/>
                <a:gd name="T9" fmla="*/ 223742983 h 52"/>
                <a:gd name="T10" fmla="*/ 137870345 w 104"/>
                <a:gd name="T11" fmla="*/ 216524254 h 52"/>
                <a:gd name="T12" fmla="*/ 125335995 w 104"/>
                <a:gd name="T13" fmla="*/ 209308212 h 52"/>
                <a:gd name="T14" fmla="*/ 100269797 w 104"/>
                <a:gd name="T15" fmla="*/ 216524254 h 52"/>
                <a:gd name="T16" fmla="*/ 43868975 w 104"/>
                <a:gd name="T17" fmla="*/ 209308212 h 52"/>
                <a:gd name="T18" fmla="*/ 94001370 w 104"/>
                <a:gd name="T19" fmla="*/ 166001212 h 52"/>
                <a:gd name="T20" fmla="*/ 119070071 w 104"/>
                <a:gd name="T21" fmla="*/ 166001212 h 52"/>
                <a:gd name="T22" fmla="*/ 18800274 w 104"/>
                <a:gd name="T23" fmla="*/ 144350398 h 52"/>
                <a:gd name="T24" fmla="*/ 0 w 104"/>
                <a:gd name="T25" fmla="*/ 115480856 h 52"/>
                <a:gd name="T26" fmla="*/ 43868975 w 104"/>
                <a:gd name="T27" fmla="*/ 72173856 h 52"/>
                <a:gd name="T28" fmla="*/ 43868975 w 104"/>
                <a:gd name="T29" fmla="*/ 64957813 h 52"/>
                <a:gd name="T30" fmla="*/ 137870345 w 104"/>
                <a:gd name="T31" fmla="*/ 21653500 h 52"/>
                <a:gd name="T32" fmla="*/ 162939046 w 104"/>
                <a:gd name="T33" fmla="*/ 7218729 h 52"/>
                <a:gd name="T34" fmla="*/ 181739320 w 104"/>
                <a:gd name="T35" fmla="*/ 14434771 h 52"/>
                <a:gd name="T36" fmla="*/ 194271167 w 104"/>
                <a:gd name="T37" fmla="*/ 57739085 h 52"/>
                <a:gd name="T38" fmla="*/ 181739320 w 104"/>
                <a:gd name="T39" fmla="*/ 64957813 h 52"/>
                <a:gd name="T40" fmla="*/ 194271167 w 104"/>
                <a:gd name="T41" fmla="*/ 72173856 h 52"/>
                <a:gd name="T42" fmla="*/ 206805518 w 104"/>
                <a:gd name="T43" fmla="*/ 57739085 h 52"/>
                <a:gd name="T44" fmla="*/ 256940416 w 104"/>
                <a:gd name="T45" fmla="*/ 43304313 h 52"/>
                <a:gd name="T46" fmla="*/ 282006614 w 104"/>
                <a:gd name="T47" fmla="*/ 93827356 h 52"/>
                <a:gd name="T48" fmla="*/ 319609665 w 104"/>
                <a:gd name="T49" fmla="*/ 72173856 h 52"/>
                <a:gd name="T50" fmla="*/ 344675863 w 104"/>
                <a:gd name="T51" fmla="*/ 43304313 h 52"/>
                <a:gd name="T52" fmla="*/ 369744564 w 104"/>
                <a:gd name="T53" fmla="*/ 57739085 h 52"/>
                <a:gd name="T54" fmla="*/ 382276411 w 104"/>
                <a:gd name="T55" fmla="*/ 93827356 h 52"/>
                <a:gd name="T56" fmla="*/ 401076685 w 104"/>
                <a:gd name="T57" fmla="*/ 137131669 h 52"/>
                <a:gd name="T58" fmla="*/ 432411310 w 104"/>
                <a:gd name="T59" fmla="*/ 108262127 h 52"/>
                <a:gd name="T60" fmla="*/ 407345112 w 104"/>
                <a:gd name="T61" fmla="*/ 86608627 h 52"/>
                <a:gd name="T62" fmla="*/ 407345112 w 104"/>
                <a:gd name="T63" fmla="*/ 21653500 h 52"/>
                <a:gd name="T64" fmla="*/ 444945660 w 104"/>
                <a:gd name="T65" fmla="*/ 14434771 h 52"/>
                <a:gd name="T66" fmla="*/ 476280285 w 104"/>
                <a:gd name="T67" fmla="*/ 86608627 h 52"/>
                <a:gd name="T68" fmla="*/ 501346482 w 104"/>
                <a:gd name="T69" fmla="*/ 108262127 h 52"/>
                <a:gd name="T70" fmla="*/ 520146756 w 104"/>
                <a:gd name="T71" fmla="*/ 137131669 h 52"/>
                <a:gd name="T72" fmla="*/ 513880833 w 104"/>
                <a:gd name="T73" fmla="*/ 166001212 h 52"/>
                <a:gd name="T74" fmla="*/ 538947030 w 104"/>
                <a:gd name="T75" fmla="*/ 209308212 h 52"/>
                <a:gd name="T76" fmla="*/ 620416553 w 104"/>
                <a:gd name="T77" fmla="*/ 216524254 h 52"/>
                <a:gd name="T78" fmla="*/ 645485254 w 104"/>
                <a:gd name="T79" fmla="*/ 245393796 h 52"/>
                <a:gd name="T80" fmla="*/ 651751178 w 104"/>
                <a:gd name="T81" fmla="*/ 267047296 h 52"/>
                <a:gd name="T82" fmla="*/ 582816005 w 104"/>
                <a:gd name="T83" fmla="*/ 267047296 h 52"/>
                <a:gd name="T84" fmla="*/ 601616279 w 104"/>
                <a:gd name="T85" fmla="*/ 339221152 h 52"/>
                <a:gd name="T86" fmla="*/ 501346482 w 104"/>
                <a:gd name="T87" fmla="*/ 339221152 h 52"/>
                <a:gd name="T88" fmla="*/ 382276411 w 104"/>
                <a:gd name="T89" fmla="*/ 339221152 h 52"/>
                <a:gd name="T90" fmla="*/ 338409939 w 104"/>
                <a:gd name="T91" fmla="*/ 346439881 h 52"/>
                <a:gd name="T92" fmla="*/ 325875589 w 104"/>
                <a:gd name="T93" fmla="*/ 368090694 h 52"/>
                <a:gd name="T94" fmla="*/ 213071441 w 104"/>
                <a:gd name="T95" fmla="*/ 368090694 h 52"/>
                <a:gd name="T96" fmla="*/ 181739320 w 104"/>
                <a:gd name="T97" fmla="*/ 310351610 h 52"/>
                <a:gd name="T98" fmla="*/ 106535721 w 104"/>
                <a:gd name="T99" fmla="*/ 288700796 h 52"/>
                <a:gd name="T100" fmla="*/ 100269797 w 104"/>
                <a:gd name="T101" fmla="*/ 295916838 h 52"/>
                <a:gd name="T102" fmla="*/ 100269797 w 104"/>
                <a:gd name="T103" fmla="*/ 274263338 h 52"/>
                <a:gd name="T104" fmla="*/ 75201096 w 104"/>
                <a:gd name="T105" fmla="*/ 28870079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1528763" y="2663825"/>
              <a:ext cx="1870075" cy="2335213"/>
            </a:xfrm>
            <a:custGeom>
              <a:avLst/>
              <a:gdLst>
                <a:gd name="T0" fmla="*/ 2147483646 w 744"/>
                <a:gd name="T1" fmla="*/ 416389560 h 864"/>
                <a:gd name="T2" fmla="*/ 2147483646 w 744"/>
                <a:gd name="T3" fmla="*/ 664762706 h 864"/>
                <a:gd name="T4" fmla="*/ 2147483646 w 744"/>
                <a:gd name="T5" fmla="*/ 1037323778 h 864"/>
                <a:gd name="T6" fmla="*/ 2147483646 w 744"/>
                <a:gd name="T7" fmla="*/ 1329525413 h 864"/>
                <a:gd name="T8" fmla="*/ 2147483646 w 744"/>
                <a:gd name="T9" fmla="*/ 927747151 h 864"/>
                <a:gd name="T10" fmla="*/ 2147483646 w 744"/>
                <a:gd name="T11" fmla="*/ 920441502 h 864"/>
                <a:gd name="T12" fmla="*/ 2147483646 w 744"/>
                <a:gd name="T13" fmla="*/ 1015406830 h 864"/>
                <a:gd name="T14" fmla="*/ 2147483646 w 744"/>
                <a:gd name="T15" fmla="*/ 1358745306 h 864"/>
                <a:gd name="T16" fmla="*/ 2147483646 w 744"/>
                <a:gd name="T17" fmla="*/ 1512153124 h 864"/>
                <a:gd name="T18" fmla="*/ 2147483646 w 744"/>
                <a:gd name="T19" fmla="*/ 1665560942 h 864"/>
                <a:gd name="T20" fmla="*/ 2147483646 w 744"/>
                <a:gd name="T21" fmla="*/ 1724000728 h 864"/>
                <a:gd name="T22" fmla="*/ 2147483646 w 744"/>
                <a:gd name="T23" fmla="*/ 2060036257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1945911066 w 744"/>
                <a:gd name="T69" fmla="*/ 2147483646 h 864"/>
                <a:gd name="T70" fmla="*/ 1945911066 w 744"/>
                <a:gd name="T71" fmla="*/ 2147483646 h 864"/>
                <a:gd name="T72" fmla="*/ 1680558985 w 744"/>
                <a:gd name="T73" fmla="*/ 2147483646 h 864"/>
                <a:gd name="T74" fmla="*/ 1516294010 w 744"/>
                <a:gd name="T75" fmla="*/ 1475627581 h 864"/>
                <a:gd name="T76" fmla="*/ 1415206905 w 744"/>
                <a:gd name="T77" fmla="*/ 1292999870 h 864"/>
                <a:gd name="T78" fmla="*/ 1156173869 w 744"/>
                <a:gd name="T79" fmla="*/ 964272693 h 864"/>
                <a:gd name="T80" fmla="*/ 713921240 w 744"/>
                <a:gd name="T81" fmla="*/ 796253577 h 864"/>
                <a:gd name="T82" fmla="*/ 492794925 w 744"/>
                <a:gd name="T83" fmla="*/ 927747151 h 864"/>
                <a:gd name="T84" fmla="*/ 271668610 w 744"/>
                <a:gd name="T85" fmla="*/ 1095763564 h 864"/>
                <a:gd name="T86" fmla="*/ 113722679 w 744"/>
                <a:gd name="T87" fmla="*/ 847390417 h 864"/>
                <a:gd name="T88" fmla="*/ 44225766 w 744"/>
                <a:gd name="T89" fmla="*/ 540577484 h 864"/>
                <a:gd name="T90" fmla="*/ 132674783 w 744"/>
                <a:gd name="T91" fmla="*/ 350644124 h 864"/>
                <a:gd name="T92" fmla="*/ 448569159 w 744"/>
                <a:gd name="T93" fmla="*/ 124185222 h 864"/>
                <a:gd name="T94" fmla="*/ 1213035208 w 744"/>
                <a:gd name="T95" fmla="*/ 211847604 h 864"/>
                <a:gd name="T96" fmla="*/ 1573155350 w 744"/>
                <a:gd name="T97" fmla="*/ 233761849 h 864"/>
                <a:gd name="T98" fmla="*/ 2141766232 w 744"/>
                <a:gd name="T99" fmla="*/ 409083911 h 864"/>
                <a:gd name="T100" fmla="*/ 2147483646 w 744"/>
                <a:gd name="T101" fmla="*/ 299509987 h 864"/>
                <a:gd name="T102" fmla="*/ 2147483646 w 744"/>
                <a:gd name="T103" fmla="*/ 73051084 h 864"/>
                <a:gd name="T104" fmla="*/ 2147483646 w 744"/>
                <a:gd name="T105" fmla="*/ 284898689 h 864"/>
                <a:gd name="T106" fmla="*/ 1541565158 w 744"/>
                <a:gd name="T107" fmla="*/ 482134995 h 864"/>
                <a:gd name="T108" fmla="*/ 1983817787 w 744"/>
                <a:gd name="T109" fmla="*/ 745119440 h 864"/>
                <a:gd name="T110" fmla="*/ 1914320874 w 744"/>
                <a:gd name="T111" fmla="*/ 737813791 h 864"/>
                <a:gd name="T112" fmla="*/ 2147483646 w 744"/>
                <a:gd name="T113" fmla="*/ 1380662253 h 864"/>
                <a:gd name="T114" fmla="*/ 2147483646 w 744"/>
                <a:gd name="T115" fmla="*/ 1629035399 h 864"/>
                <a:gd name="T116" fmla="*/ 2147483646 w 744"/>
                <a:gd name="T117" fmla="*/ 1497544528 h 864"/>
                <a:gd name="T118" fmla="*/ 2147483646 w 744"/>
                <a:gd name="T119" fmla="*/ 1877408546 h 864"/>
                <a:gd name="T120" fmla="*/ 2147483646 w 744"/>
                <a:gd name="T121" fmla="*/ 1753220621 h 864"/>
                <a:gd name="T122" fmla="*/ 2147483646 w 744"/>
                <a:gd name="T123" fmla="*/ 1862797248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3844925" y="3013075"/>
              <a:ext cx="114300" cy="187325"/>
            </a:xfrm>
            <a:custGeom>
              <a:avLst/>
              <a:gdLst>
                <a:gd name="T0" fmla="*/ 80263448 w 46"/>
                <a:gd name="T1" fmla="*/ 51593106 h 69"/>
                <a:gd name="T2" fmla="*/ 142005326 w 46"/>
                <a:gd name="T3" fmla="*/ 44222274 h 69"/>
                <a:gd name="T4" fmla="*/ 148180011 w 46"/>
                <a:gd name="T5" fmla="*/ 103186212 h 69"/>
                <a:gd name="T6" fmla="*/ 104959702 w 46"/>
                <a:gd name="T7" fmla="*/ 140037654 h 69"/>
                <a:gd name="T8" fmla="*/ 160526896 w 46"/>
                <a:gd name="T9" fmla="*/ 169520980 h 69"/>
                <a:gd name="T10" fmla="*/ 185223150 w 46"/>
                <a:gd name="T11" fmla="*/ 243223866 h 69"/>
                <a:gd name="T12" fmla="*/ 203747204 w 46"/>
                <a:gd name="T13" fmla="*/ 257965529 h 69"/>
                <a:gd name="T14" fmla="*/ 234618143 w 46"/>
                <a:gd name="T15" fmla="*/ 280075309 h 69"/>
                <a:gd name="T16" fmla="*/ 216094089 w 46"/>
                <a:gd name="T17" fmla="*/ 324300298 h 69"/>
                <a:gd name="T18" fmla="*/ 271661283 w 46"/>
                <a:gd name="T19" fmla="*/ 331668414 h 69"/>
                <a:gd name="T20" fmla="*/ 271661283 w 46"/>
                <a:gd name="T21" fmla="*/ 398003183 h 69"/>
                <a:gd name="T22" fmla="*/ 253139713 w 46"/>
                <a:gd name="T23" fmla="*/ 398003183 h 69"/>
                <a:gd name="T24" fmla="*/ 271661283 w 46"/>
                <a:gd name="T25" fmla="*/ 405374015 h 69"/>
                <a:gd name="T26" fmla="*/ 253139713 w 46"/>
                <a:gd name="T27" fmla="*/ 434854626 h 69"/>
                <a:gd name="T28" fmla="*/ 228443459 w 46"/>
                <a:gd name="T29" fmla="*/ 456967121 h 69"/>
                <a:gd name="T30" fmla="*/ 142005326 w 46"/>
                <a:gd name="T31" fmla="*/ 449596289 h 69"/>
                <a:gd name="T32" fmla="*/ 104959702 w 46"/>
                <a:gd name="T33" fmla="*/ 456967121 h 69"/>
                <a:gd name="T34" fmla="*/ 43217824 w 46"/>
                <a:gd name="T35" fmla="*/ 456967121 h 69"/>
                <a:gd name="T36" fmla="*/ 61741878 w 46"/>
                <a:gd name="T37" fmla="*/ 449596289 h 69"/>
                <a:gd name="T38" fmla="*/ 74088763 w 46"/>
                <a:gd name="T39" fmla="*/ 456967121 h 69"/>
                <a:gd name="T40" fmla="*/ 80263448 w 46"/>
                <a:gd name="T41" fmla="*/ 434854626 h 69"/>
                <a:gd name="T42" fmla="*/ 129655957 w 46"/>
                <a:gd name="T43" fmla="*/ 427486509 h 69"/>
                <a:gd name="T44" fmla="*/ 61741878 w 46"/>
                <a:gd name="T45" fmla="*/ 398003183 h 69"/>
                <a:gd name="T46" fmla="*/ 61741878 w 46"/>
                <a:gd name="T47" fmla="*/ 331668414 h 69"/>
                <a:gd name="T48" fmla="*/ 80263448 w 46"/>
                <a:gd name="T49" fmla="*/ 324300298 h 69"/>
                <a:gd name="T50" fmla="*/ 117309072 w 46"/>
                <a:gd name="T51" fmla="*/ 324300298 h 69"/>
                <a:gd name="T52" fmla="*/ 123483757 w 46"/>
                <a:gd name="T53" fmla="*/ 257965529 h 69"/>
                <a:gd name="T54" fmla="*/ 98787502 w 46"/>
                <a:gd name="T55" fmla="*/ 221114086 h 69"/>
                <a:gd name="T56" fmla="*/ 61741878 w 46"/>
                <a:gd name="T57" fmla="*/ 228484918 h 69"/>
                <a:gd name="T58" fmla="*/ 61741878 w 46"/>
                <a:gd name="T59" fmla="*/ 176891812 h 69"/>
                <a:gd name="T60" fmla="*/ 30870939 w 46"/>
                <a:gd name="T61" fmla="*/ 154779317 h 69"/>
                <a:gd name="T62" fmla="*/ 0 w 46"/>
                <a:gd name="T63" fmla="*/ 51593106 h 69"/>
                <a:gd name="T64" fmla="*/ 43217824 w 46"/>
                <a:gd name="T65" fmla="*/ 0 h 69"/>
                <a:gd name="T66" fmla="*/ 123483757 w 46"/>
                <a:gd name="T67" fmla="*/ 0 h 69"/>
                <a:gd name="T68" fmla="*/ 80263448 w 46"/>
                <a:gd name="T69" fmla="*/ 5159310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1712913" y="3024188"/>
              <a:ext cx="30162" cy="25400"/>
            </a:xfrm>
            <a:custGeom>
              <a:avLst/>
              <a:gdLst>
                <a:gd name="T0" fmla="*/ 69495762 w 12"/>
                <a:gd name="T1" fmla="*/ 7964311 h 9"/>
                <a:gd name="T2" fmla="*/ 75812187 w 12"/>
                <a:gd name="T3" fmla="*/ 47788689 h 9"/>
                <a:gd name="T4" fmla="*/ 31589668 w 12"/>
                <a:gd name="T5" fmla="*/ 71684444 h 9"/>
                <a:gd name="T6" fmla="*/ 31589668 w 12"/>
                <a:gd name="T7" fmla="*/ 47788689 h 9"/>
                <a:gd name="T8" fmla="*/ 12635365 w 12"/>
                <a:gd name="T9" fmla="*/ 63720133 h 9"/>
                <a:gd name="T10" fmla="*/ 25270729 w 12"/>
                <a:gd name="T11" fmla="*/ 47788689 h 9"/>
                <a:gd name="T12" fmla="*/ 69495762 w 12"/>
                <a:gd name="T13" fmla="*/ 79643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5943600" y="3325813"/>
              <a:ext cx="19050" cy="23812"/>
            </a:xfrm>
            <a:custGeom>
              <a:avLst/>
              <a:gdLst>
                <a:gd name="T0" fmla="*/ 14812736 w 7"/>
                <a:gd name="T1" fmla="*/ 17719105 h 8"/>
                <a:gd name="T2" fmla="*/ 51843214 w 7"/>
                <a:gd name="T3" fmla="*/ 8861041 h 8"/>
                <a:gd name="T4" fmla="*/ 0 w 7"/>
                <a:gd name="T5" fmla="*/ 70876418 h 8"/>
                <a:gd name="T6" fmla="*/ 14812736 w 7"/>
                <a:gd name="T7" fmla="*/ 17719105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499100" y="3925888"/>
              <a:ext cx="144463" cy="176212"/>
            </a:xfrm>
            <a:custGeom>
              <a:avLst/>
              <a:gdLst>
                <a:gd name="T0" fmla="*/ 295474989 w 57"/>
                <a:gd name="T1" fmla="*/ 28514305 h 66"/>
                <a:gd name="T2" fmla="*/ 327591395 w 57"/>
                <a:gd name="T3" fmla="*/ 49897365 h 66"/>
                <a:gd name="T4" fmla="*/ 366132603 w 57"/>
                <a:gd name="T5" fmla="*/ 78411670 h 66"/>
                <a:gd name="T6" fmla="*/ 327591395 w 57"/>
                <a:gd name="T7" fmla="*/ 128309035 h 66"/>
                <a:gd name="T8" fmla="*/ 321169128 w 57"/>
                <a:gd name="T9" fmla="*/ 192463552 h 66"/>
                <a:gd name="T10" fmla="*/ 340438464 w 57"/>
                <a:gd name="T11" fmla="*/ 206718035 h 66"/>
                <a:gd name="T12" fmla="*/ 340438464 w 57"/>
                <a:gd name="T13" fmla="*/ 242360917 h 66"/>
                <a:gd name="T14" fmla="*/ 353285534 w 57"/>
                <a:gd name="T15" fmla="*/ 256618070 h 66"/>
                <a:gd name="T16" fmla="*/ 308322059 w 57"/>
                <a:gd name="T17" fmla="*/ 292258282 h 66"/>
                <a:gd name="T18" fmla="*/ 301899791 w 57"/>
                <a:gd name="T19" fmla="*/ 342155646 h 66"/>
                <a:gd name="T20" fmla="*/ 301899791 w 57"/>
                <a:gd name="T21" fmla="*/ 356412799 h 66"/>
                <a:gd name="T22" fmla="*/ 282627920 w 57"/>
                <a:gd name="T23" fmla="*/ 356412799 h 66"/>
                <a:gd name="T24" fmla="*/ 256936316 w 57"/>
                <a:gd name="T25" fmla="*/ 399181587 h 66"/>
                <a:gd name="T26" fmla="*/ 256936316 w 57"/>
                <a:gd name="T27" fmla="*/ 463336105 h 66"/>
                <a:gd name="T28" fmla="*/ 167006831 w 57"/>
                <a:gd name="T29" fmla="*/ 427695893 h 66"/>
                <a:gd name="T30" fmla="*/ 160584564 w 57"/>
                <a:gd name="T31" fmla="*/ 449078952 h 66"/>
                <a:gd name="T32" fmla="*/ 128468158 w 57"/>
                <a:gd name="T33" fmla="*/ 427695893 h 66"/>
                <a:gd name="T34" fmla="*/ 83504683 w 57"/>
                <a:gd name="T35" fmla="*/ 427695893 h 66"/>
                <a:gd name="T36" fmla="*/ 57810544 w 57"/>
                <a:gd name="T37" fmla="*/ 420567316 h 66"/>
                <a:gd name="T38" fmla="*/ 25694138 w 57"/>
                <a:gd name="T39" fmla="*/ 356412799 h 66"/>
                <a:gd name="T40" fmla="*/ 32116406 w 57"/>
                <a:gd name="T41" fmla="*/ 320772587 h 66"/>
                <a:gd name="T42" fmla="*/ 25694138 w 57"/>
                <a:gd name="T43" fmla="*/ 320772587 h 66"/>
                <a:gd name="T44" fmla="*/ 12847069 w 57"/>
                <a:gd name="T45" fmla="*/ 242360917 h 66"/>
                <a:gd name="T46" fmla="*/ 102774020 w 57"/>
                <a:gd name="T47" fmla="*/ 228103764 h 66"/>
                <a:gd name="T48" fmla="*/ 102774020 w 57"/>
                <a:gd name="T49" fmla="*/ 199592129 h 66"/>
                <a:gd name="T50" fmla="*/ 167006831 w 57"/>
                <a:gd name="T51" fmla="*/ 149692094 h 66"/>
                <a:gd name="T52" fmla="*/ 218395108 w 57"/>
                <a:gd name="T53" fmla="*/ 128309035 h 66"/>
                <a:gd name="T54" fmla="*/ 231242178 w 57"/>
                <a:gd name="T55" fmla="*/ 99794729 h 66"/>
                <a:gd name="T56" fmla="*/ 250511514 w 57"/>
                <a:gd name="T57" fmla="*/ 99794729 h 66"/>
                <a:gd name="T58" fmla="*/ 263358583 w 57"/>
                <a:gd name="T59" fmla="*/ 78411670 h 66"/>
                <a:gd name="T60" fmla="*/ 301899791 w 57"/>
                <a:gd name="T61" fmla="*/ 28514305 h 66"/>
                <a:gd name="T62" fmla="*/ 295474989 w 57"/>
                <a:gd name="T63" fmla="*/ 28514305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645150" y="4051300"/>
              <a:ext cx="65088" cy="79375"/>
            </a:xfrm>
            <a:custGeom>
              <a:avLst/>
              <a:gdLst>
                <a:gd name="T0" fmla="*/ 144139879 w 26"/>
                <a:gd name="T1" fmla="*/ 7491358 h 29"/>
                <a:gd name="T2" fmla="*/ 112805014 w 26"/>
                <a:gd name="T3" fmla="*/ 44948147 h 29"/>
                <a:gd name="T4" fmla="*/ 106539042 w 26"/>
                <a:gd name="T5" fmla="*/ 44948147 h 29"/>
                <a:gd name="T6" fmla="*/ 112805014 w 26"/>
                <a:gd name="T7" fmla="*/ 74916315 h 29"/>
                <a:gd name="T8" fmla="*/ 131605433 w 26"/>
                <a:gd name="T9" fmla="*/ 97390388 h 29"/>
                <a:gd name="T10" fmla="*/ 144139879 w 26"/>
                <a:gd name="T11" fmla="*/ 194780776 h 29"/>
                <a:gd name="T12" fmla="*/ 106539042 w 26"/>
                <a:gd name="T13" fmla="*/ 194780776 h 29"/>
                <a:gd name="T14" fmla="*/ 81470149 w 26"/>
                <a:gd name="T15" fmla="*/ 89899030 h 29"/>
                <a:gd name="T16" fmla="*/ 43869312 w 26"/>
                <a:gd name="T17" fmla="*/ 119864461 h 29"/>
                <a:gd name="T18" fmla="*/ 43869312 w 26"/>
                <a:gd name="T19" fmla="*/ 187289418 h 29"/>
                <a:gd name="T20" fmla="*/ 18800418 w 26"/>
                <a:gd name="T21" fmla="*/ 217254849 h 29"/>
                <a:gd name="T22" fmla="*/ 12534447 w 26"/>
                <a:gd name="T23" fmla="*/ 164815345 h 29"/>
                <a:gd name="T24" fmla="*/ 18800418 w 26"/>
                <a:gd name="T25" fmla="*/ 149829892 h 29"/>
                <a:gd name="T26" fmla="*/ 12534447 w 26"/>
                <a:gd name="T27" fmla="*/ 142338534 h 29"/>
                <a:gd name="T28" fmla="*/ 18800418 w 26"/>
                <a:gd name="T29" fmla="*/ 97390388 h 29"/>
                <a:gd name="T30" fmla="*/ 0 w 26"/>
                <a:gd name="T31" fmla="*/ 74916315 h 29"/>
                <a:gd name="T32" fmla="*/ 68935702 w 26"/>
                <a:gd name="T33" fmla="*/ 7491358 h 29"/>
                <a:gd name="T34" fmla="*/ 144139879 w 26"/>
                <a:gd name="T35" fmla="*/ 7491358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451475" y="4130675"/>
              <a:ext cx="150813" cy="46038"/>
            </a:xfrm>
            <a:custGeom>
              <a:avLst/>
              <a:gdLst>
                <a:gd name="T0" fmla="*/ 6319065 w 60"/>
                <a:gd name="T1" fmla="*/ 36670621 h 17"/>
                <a:gd name="T2" fmla="*/ 44225912 w 60"/>
                <a:gd name="T3" fmla="*/ 7333583 h 17"/>
                <a:gd name="T4" fmla="*/ 63180593 w 60"/>
                <a:gd name="T5" fmla="*/ 29334330 h 17"/>
                <a:gd name="T6" fmla="*/ 82132760 w 60"/>
                <a:gd name="T7" fmla="*/ 36670621 h 17"/>
                <a:gd name="T8" fmla="*/ 170584584 w 60"/>
                <a:gd name="T9" fmla="*/ 58671369 h 17"/>
                <a:gd name="T10" fmla="*/ 259036409 w 60"/>
                <a:gd name="T11" fmla="*/ 51337786 h 17"/>
                <a:gd name="T12" fmla="*/ 277988576 w 60"/>
                <a:gd name="T13" fmla="*/ 73338534 h 17"/>
                <a:gd name="T14" fmla="*/ 303259808 w 60"/>
                <a:gd name="T15" fmla="*/ 80672117 h 17"/>
                <a:gd name="T16" fmla="*/ 347485720 w 60"/>
                <a:gd name="T17" fmla="*/ 80672117 h 17"/>
                <a:gd name="T18" fmla="*/ 353804784 w 60"/>
                <a:gd name="T19" fmla="*/ 110009155 h 17"/>
                <a:gd name="T20" fmla="*/ 334850104 w 60"/>
                <a:gd name="T21" fmla="*/ 110009155 h 17"/>
                <a:gd name="T22" fmla="*/ 157948968 w 60"/>
                <a:gd name="T23" fmla="*/ 80672117 h 17"/>
                <a:gd name="T24" fmla="*/ 113723056 w 60"/>
                <a:gd name="T25" fmla="*/ 80672117 h 17"/>
                <a:gd name="T26" fmla="*/ 50542463 w 60"/>
                <a:gd name="T27" fmla="*/ 58671369 h 17"/>
                <a:gd name="T28" fmla="*/ 6319065 w 60"/>
                <a:gd name="T29" fmla="*/ 36670621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653088" y="4184650"/>
              <a:ext cx="20637" cy="11113"/>
            </a:xfrm>
            <a:custGeom>
              <a:avLst/>
              <a:gdLst>
                <a:gd name="T0" fmla="*/ 19963718 w 8"/>
                <a:gd name="T1" fmla="*/ 15438735 h 4"/>
                <a:gd name="T2" fmla="*/ 53235721 w 8"/>
                <a:gd name="T3" fmla="*/ 30874692 h 4"/>
                <a:gd name="T4" fmla="*/ 19963718 w 8"/>
                <a:gd name="T5" fmla="*/ 30874692 h 4"/>
                <a:gd name="T6" fmla="*/ 6655433 w 8"/>
                <a:gd name="T7" fmla="*/ 15438735 h 4"/>
                <a:gd name="T8" fmla="*/ 19963718 w 8"/>
                <a:gd name="T9" fmla="*/ 15438735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6326188" y="4705350"/>
              <a:ext cx="109537" cy="117475"/>
            </a:xfrm>
            <a:custGeom>
              <a:avLst/>
              <a:gdLst>
                <a:gd name="T0" fmla="*/ 6196309 w 44"/>
                <a:gd name="T1" fmla="*/ 270875991 h 44"/>
                <a:gd name="T2" fmla="*/ 24790215 w 44"/>
                <a:gd name="T3" fmla="*/ 228104411 h 44"/>
                <a:gd name="T4" fmla="*/ 43381631 w 44"/>
                <a:gd name="T5" fmla="*/ 220975815 h 44"/>
                <a:gd name="T6" fmla="*/ 43381631 w 44"/>
                <a:gd name="T7" fmla="*/ 199592695 h 44"/>
                <a:gd name="T8" fmla="*/ 55776738 w 44"/>
                <a:gd name="T9" fmla="*/ 199592695 h 44"/>
                <a:gd name="T10" fmla="*/ 68171846 w 44"/>
                <a:gd name="T11" fmla="*/ 178206905 h 44"/>
                <a:gd name="T12" fmla="*/ 99160859 w 44"/>
                <a:gd name="T13" fmla="*/ 171078309 h 44"/>
                <a:gd name="T14" fmla="*/ 117752275 w 44"/>
                <a:gd name="T15" fmla="*/ 149695189 h 44"/>
                <a:gd name="T16" fmla="*/ 136343691 w 44"/>
                <a:gd name="T17" fmla="*/ 121180802 h 44"/>
                <a:gd name="T18" fmla="*/ 154937597 w 44"/>
                <a:gd name="T19" fmla="*/ 99795013 h 44"/>
                <a:gd name="T20" fmla="*/ 179727812 w 44"/>
                <a:gd name="T21" fmla="*/ 106923609 h 44"/>
                <a:gd name="T22" fmla="*/ 173529013 w 44"/>
                <a:gd name="T23" fmla="*/ 71283296 h 44"/>
                <a:gd name="T24" fmla="*/ 204518026 w 44"/>
                <a:gd name="T25" fmla="*/ 21385790 h 44"/>
                <a:gd name="T26" fmla="*/ 229308241 w 44"/>
                <a:gd name="T27" fmla="*/ 0 h 44"/>
                <a:gd name="T28" fmla="*/ 260294765 w 44"/>
                <a:gd name="T29" fmla="*/ 21385790 h 44"/>
                <a:gd name="T30" fmla="*/ 266493563 w 44"/>
                <a:gd name="T31" fmla="*/ 71283296 h 44"/>
                <a:gd name="T32" fmla="*/ 260294765 w 44"/>
                <a:gd name="T33" fmla="*/ 99795013 h 44"/>
                <a:gd name="T34" fmla="*/ 241703348 w 44"/>
                <a:gd name="T35" fmla="*/ 99795013 h 44"/>
                <a:gd name="T36" fmla="*/ 229308241 w 44"/>
                <a:gd name="T37" fmla="*/ 149695189 h 44"/>
                <a:gd name="T38" fmla="*/ 198319228 w 44"/>
                <a:gd name="T39" fmla="*/ 156823785 h 44"/>
                <a:gd name="T40" fmla="*/ 173529013 w 44"/>
                <a:gd name="T41" fmla="*/ 228104411 h 44"/>
                <a:gd name="T42" fmla="*/ 154937597 w 44"/>
                <a:gd name="T43" fmla="*/ 270875991 h 44"/>
                <a:gd name="T44" fmla="*/ 136343691 w 44"/>
                <a:gd name="T45" fmla="*/ 292259111 h 44"/>
                <a:gd name="T46" fmla="*/ 68171846 w 44"/>
                <a:gd name="T47" fmla="*/ 256618798 h 44"/>
                <a:gd name="T48" fmla="*/ 30986524 w 44"/>
                <a:gd name="T49" fmla="*/ 270875991 h 44"/>
                <a:gd name="T50" fmla="*/ 24790215 w 44"/>
                <a:gd name="T51" fmla="*/ 249490201 h 44"/>
                <a:gd name="T52" fmla="*/ 6196309 w 44"/>
                <a:gd name="T53" fmla="*/ 27087599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52700" y="2371725"/>
              <a:ext cx="153988" cy="122238"/>
            </a:xfrm>
            <a:custGeom>
              <a:avLst/>
              <a:gdLst>
                <a:gd name="T0" fmla="*/ 101960251 w 61"/>
                <a:gd name="T1" fmla="*/ 0 h 45"/>
                <a:gd name="T2" fmla="*/ 146568808 w 61"/>
                <a:gd name="T3" fmla="*/ 36894145 h 45"/>
                <a:gd name="T4" fmla="*/ 178431702 w 61"/>
                <a:gd name="T5" fmla="*/ 51652346 h 45"/>
                <a:gd name="T6" fmla="*/ 191177364 w 61"/>
                <a:gd name="T7" fmla="*/ 51652346 h 45"/>
                <a:gd name="T8" fmla="*/ 203923027 w 61"/>
                <a:gd name="T9" fmla="*/ 59030088 h 45"/>
                <a:gd name="T10" fmla="*/ 229411827 w 61"/>
                <a:gd name="T11" fmla="*/ 81166032 h 45"/>
                <a:gd name="T12" fmla="*/ 254903152 w 61"/>
                <a:gd name="T13" fmla="*/ 81166032 h 45"/>
                <a:gd name="T14" fmla="*/ 312254847 w 61"/>
                <a:gd name="T15" fmla="*/ 103304692 h 45"/>
                <a:gd name="T16" fmla="*/ 312254847 w 61"/>
                <a:gd name="T17" fmla="*/ 132818378 h 45"/>
                <a:gd name="T18" fmla="*/ 337746172 w 61"/>
                <a:gd name="T19" fmla="*/ 132818378 h 45"/>
                <a:gd name="T20" fmla="*/ 337746172 w 61"/>
                <a:gd name="T21" fmla="*/ 154954322 h 45"/>
                <a:gd name="T22" fmla="*/ 388726297 w 61"/>
                <a:gd name="T23" fmla="*/ 191848466 h 45"/>
                <a:gd name="T24" fmla="*/ 382354728 w 61"/>
                <a:gd name="T25" fmla="*/ 228742611 h 45"/>
                <a:gd name="T26" fmla="*/ 363234972 w 61"/>
                <a:gd name="T27" fmla="*/ 213987126 h 45"/>
                <a:gd name="T28" fmla="*/ 318628940 w 61"/>
                <a:gd name="T29" fmla="*/ 243500812 h 45"/>
                <a:gd name="T30" fmla="*/ 312254847 w 61"/>
                <a:gd name="T31" fmla="*/ 265636756 h 45"/>
                <a:gd name="T32" fmla="*/ 293137615 w 61"/>
                <a:gd name="T33" fmla="*/ 287775416 h 45"/>
                <a:gd name="T34" fmla="*/ 235785921 w 61"/>
                <a:gd name="T35" fmla="*/ 287775416 h 45"/>
                <a:gd name="T36" fmla="*/ 235785921 w 61"/>
                <a:gd name="T37" fmla="*/ 302530901 h 45"/>
                <a:gd name="T38" fmla="*/ 203923027 w 61"/>
                <a:gd name="T39" fmla="*/ 309911360 h 45"/>
                <a:gd name="T40" fmla="*/ 191177364 w 61"/>
                <a:gd name="T41" fmla="*/ 287775416 h 45"/>
                <a:gd name="T42" fmla="*/ 140197239 w 61"/>
                <a:gd name="T43" fmla="*/ 287775416 h 45"/>
                <a:gd name="T44" fmla="*/ 121077483 w 61"/>
                <a:gd name="T45" fmla="*/ 265636756 h 45"/>
                <a:gd name="T46" fmla="*/ 146568808 w 61"/>
                <a:gd name="T47" fmla="*/ 243500812 h 45"/>
                <a:gd name="T48" fmla="*/ 101960251 w 61"/>
                <a:gd name="T49" fmla="*/ 236123070 h 45"/>
                <a:gd name="T50" fmla="*/ 133823145 w 61"/>
                <a:gd name="T51" fmla="*/ 213987126 h 45"/>
                <a:gd name="T52" fmla="*/ 146568808 w 61"/>
                <a:gd name="T53" fmla="*/ 191848466 h 45"/>
                <a:gd name="T54" fmla="*/ 178431702 w 61"/>
                <a:gd name="T55" fmla="*/ 206606668 h 45"/>
                <a:gd name="T56" fmla="*/ 165686039 w 61"/>
                <a:gd name="T57" fmla="*/ 177092982 h 45"/>
                <a:gd name="T58" fmla="*/ 89217113 w 61"/>
                <a:gd name="T59" fmla="*/ 191848466 h 45"/>
                <a:gd name="T60" fmla="*/ 57354219 w 61"/>
                <a:gd name="T61" fmla="*/ 184470724 h 45"/>
                <a:gd name="T62" fmla="*/ 44608557 w 61"/>
                <a:gd name="T63" fmla="*/ 162334780 h 45"/>
                <a:gd name="T64" fmla="*/ 6371569 w 61"/>
                <a:gd name="T65" fmla="*/ 140198837 h 45"/>
                <a:gd name="T66" fmla="*/ 0 w 61"/>
                <a:gd name="T67" fmla="*/ 110682434 h 45"/>
                <a:gd name="T68" fmla="*/ 25491325 w 61"/>
                <a:gd name="T69" fmla="*/ 88546491 h 45"/>
                <a:gd name="T70" fmla="*/ 44608557 w 61"/>
                <a:gd name="T71" fmla="*/ 73788290 h 45"/>
                <a:gd name="T72" fmla="*/ 50980126 w 61"/>
                <a:gd name="T73" fmla="*/ 36894145 h 45"/>
                <a:gd name="T74" fmla="*/ 70097357 w 61"/>
                <a:gd name="T75" fmla="*/ 36894145 h 45"/>
                <a:gd name="T76" fmla="*/ 89217113 w 61"/>
                <a:gd name="T77" fmla="*/ 22135944 h 45"/>
                <a:gd name="T78" fmla="*/ 101960251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090988" y="2416175"/>
              <a:ext cx="206375" cy="111125"/>
            </a:xfrm>
            <a:custGeom>
              <a:avLst/>
              <a:gdLst>
                <a:gd name="T0" fmla="*/ 183688851 w 82"/>
                <a:gd name="T1" fmla="*/ 205689665 h 41"/>
                <a:gd name="T2" fmla="*/ 164687250 w 82"/>
                <a:gd name="T3" fmla="*/ 213037466 h 41"/>
                <a:gd name="T4" fmla="*/ 120349343 w 82"/>
                <a:gd name="T5" fmla="*/ 205689665 h 41"/>
                <a:gd name="T6" fmla="*/ 145685649 w 82"/>
                <a:gd name="T7" fmla="*/ 183651680 h 41"/>
                <a:gd name="T8" fmla="*/ 196358262 w 82"/>
                <a:gd name="T9" fmla="*/ 139575710 h 41"/>
                <a:gd name="T10" fmla="*/ 183688851 w 82"/>
                <a:gd name="T11" fmla="*/ 110189924 h 41"/>
                <a:gd name="T12" fmla="*/ 139350944 w 82"/>
                <a:gd name="T13" fmla="*/ 110189924 h 41"/>
                <a:gd name="T14" fmla="*/ 95013037 w 82"/>
                <a:gd name="T15" fmla="*/ 154268604 h 41"/>
                <a:gd name="T16" fmla="*/ 31671012 w 82"/>
                <a:gd name="T17" fmla="*/ 139575710 h 41"/>
                <a:gd name="T18" fmla="*/ 38005718 w 82"/>
                <a:gd name="T19" fmla="*/ 66113954 h 41"/>
                <a:gd name="T20" fmla="*/ 19001601 w 82"/>
                <a:gd name="T21" fmla="*/ 80806848 h 41"/>
                <a:gd name="T22" fmla="*/ 12669412 w 82"/>
                <a:gd name="T23" fmla="*/ 29383076 h 41"/>
                <a:gd name="T24" fmla="*/ 31671012 w 82"/>
                <a:gd name="T25" fmla="*/ 36730878 h 41"/>
                <a:gd name="T26" fmla="*/ 82343625 w 82"/>
                <a:gd name="T27" fmla="*/ 14692893 h 41"/>
                <a:gd name="T28" fmla="*/ 95013037 w 82"/>
                <a:gd name="T29" fmla="*/ 51423771 h 41"/>
                <a:gd name="T30" fmla="*/ 164687250 w 82"/>
                <a:gd name="T31" fmla="*/ 58768863 h 41"/>
                <a:gd name="T32" fmla="*/ 190023556 w 82"/>
                <a:gd name="T33" fmla="*/ 14692893 h 41"/>
                <a:gd name="T34" fmla="*/ 278701887 w 82"/>
                <a:gd name="T35" fmla="*/ 29383076 h 41"/>
                <a:gd name="T36" fmla="*/ 285036593 w 82"/>
                <a:gd name="T37" fmla="*/ 29383076 h 41"/>
                <a:gd name="T38" fmla="*/ 323039794 w 82"/>
                <a:gd name="T39" fmla="*/ 58768863 h 41"/>
                <a:gd name="T40" fmla="*/ 316705088 w 82"/>
                <a:gd name="T41" fmla="*/ 80806848 h 41"/>
                <a:gd name="T42" fmla="*/ 361045512 w 82"/>
                <a:gd name="T43" fmla="*/ 66113954 h 41"/>
                <a:gd name="T44" fmla="*/ 411718125 w 82"/>
                <a:gd name="T45" fmla="*/ 88151939 h 41"/>
                <a:gd name="T46" fmla="*/ 424385020 w 82"/>
                <a:gd name="T47" fmla="*/ 110189924 h 41"/>
                <a:gd name="T48" fmla="*/ 430719726 w 82"/>
                <a:gd name="T49" fmla="*/ 117537726 h 41"/>
                <a:gd name="T50" fmla="*/ 437054431 w 82"/>
                <a:gd name="T51" fmla="*/ 139575710 h 41"/>
                <a:gd name="T52" fmla="*/ 456056032 w 82"/>
                <a:gd name="T53" fmla="*/ 139575710 h 41"/>
                <a:gd name="T54" fmla="*/ 456056032 w 82"/>
                <a:gd name="T55" fmla="*/ 161613695 h 41"/>
                <a:gd name="T56" fmla="*/ 475060149 w 82"/>
                <a:gd name="T57" fmla="*/ 161613695 h 41"/>
                <a:gd name="T58" fmla="*/ 481392338 w 82"/>
                <a:gd name="T59" fmla="*/ 190999482 h 41"/>
                <a:gd name="T60" fmla="*/ 513063351 w 82"/>
                <a:gd name="T61" fmla="*/ 190999482 h 41"/>
                <a:gd name="T62" fmla="*/ 481392338 w 82"/>
                <a:gd name="T63" fmla="*/ 213037466 h 41"/>
                <a:gd name="T64" fmla="*/ 481392338 w 82"/>
                <a:gd name="T65" fmla="*/ 220382558 h 41"/>
                <a:gd name="T66" fmla="*/ 392716524 w 82"/>
                <a:gd name="T67" fmla="*/ 220382558 h 41"/>
                <a:gd name="T68" fmla="*/ 392716524 w 82"/>
                <a:gd name="T69" fmla="*/ 161613695 h 41"/>
                <a:gd name="T70" fmla="*/ 304038194 w 82"/>
                <a:gd name="T71" fmla="*/ 154268604 h 41"/>
                <a:gd name="T72" fmla="*/ 297703488 w 82"/>
                <a:gd name="T73" fmla="*/ 183651680 h 41"/>
                <a:gd name="T74" fmla="*/ 278701887 w 82"/>
                <a:gd name="T75" fmla="*/ 183651680 h 41"/>
                <a:gd name="T76" fmla="*/ 259700287 w 82"/>
                <a:gd name="T77" fmla="*/ 205689665 h 41"/>
                <a:gd name="T78" fmla="*/ 272367181 w 82"/>
                <a:gd name="T79" fmla="*/ 213037466 h 41"/>
                <a:gd name="T80" fmla="*/ 240696169 w 82"/>
                <a:gd name="T81" fmla="*/ 220382558 h 41"/>
                <a:gd name="T82" fmla="*/ 240696169 w 82"/>
                <a:gd name="T83" fmla="*/ 286496512 h 41"/>
                <a:gd name="T84" fmla="*/ 126681532 w 82"/>
                <a:gd name="T85" fmla="*/ 242420543 h 41"/>
                <a:gd name="T86" fmla="*/ 152017838 w 82"/>
                <a:gd name="T87" fmla="*/ 220382558 h 41"/>
                <a:gd name="T88" fmla="*/ 190023556 w 82"/>
                <a:gd name="T89" fmla="*/ 220382558 h 41"/>
                <a:gd name="T90" fmla="*/ 183688851 w 82"/>
                <a:gd name="T91" fmla="*/ 205689665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173288" y="2505075"/>
              <a:ext cx="96837" cy="53975"/>
            </a:xfrm>
            <a:custGeom>
              <a:avLst/>
              <a:gdLst>
                <a:gd name="T0" fmla="*/ 234280982 w 39"/>
                <a:gd name="T1" fmla="*/ 21849080 h 20"/>
                <a:gd name="T2" fmla="*/ 234280982 w 39"/>
                <a:gd name="T3" fmla="*/ 50982086 h 20"/>
                <a:gd name="T4" fmla="*/ 221950404 w 39"/>
                <a:gd name="T5" fmla="*/ 50982086 h 20"/>
                <a:gd name="T6" fmla="*/ 221950404 w 39"/>
                <a:gd name="T7" fmla="*/ 80115093 h 20"/>
                <a:gd name="T8" fmla="*/ 191123959 w 39"/>
                <a:gd name="T9" fmla="*/ 101966871 h 20"/>
                <a:gd name="T10" fmla="*/ 166462803 w 39"/>
                <a:gd name="T11" fmla="*/ 72833865 h 20"/>
                <a:gd name="T12" fmla="*/ 141801647 w 39"/>
                <a:gd name="T13" fmla="*/ 94682945 h 20"/>
                <a:gd name="T14" fmla="*/ 104809913 w 39"/>
                <a:gd name="T15" fmla="*/ 131099878 h 20"/>
                <a:gd name="T16" fmla="*/ 12330578 w 39"/>
                <a:gd name="T17" fmla="*/ 131099878 h 20"/>
                <a:gd name="T18" fmla="*/ 0 w 39"/>
                <a:gd name="T19" fmla="*/ 94682945 h 20"/>
                <a:gd name="T20" fmla="*/ 36991734 w 39"/>
                <a:gd name="T21" fmla="*/ 101966871 h 20"/>
                <a:gd name="T22" fmla="*/ 73983468 w 39"/>
                <a:gd name="T23" fmla="*/ 72833865 h 20"/>
                <a:gd name="T24" fmla="*/ 86314046 w 39"/>
                <a:gd name="T25" fmla="*/ 50982086 h 20"/>
                <a:gd name="T26" fmla="*/ 117140491 w 39"/>
                <a:gd name="T27" fmla="*/ 43700859 h 20"/>
                <a:gd name="T28" fmla="*/ 123305780 w 39"/>
                <a:gd name="T29" fmla="*/ 43700859 h 20"/>
                <a:gd name="T30" fmla="*/ 141801647 w 39"/>
                <a:gd name="T31" fmla="*/ 21849080 h 20"/>
                <a:gd name="T32" fmla="*/ 172628092 w 39"/>
                <a:gd name="T33" fmla="*/ 21849080 h 20"/>
                <a:gd name="T34" fmla="*/ 234280982 w 39"/>
                <a:gd name="T35" fmla="*/ 2184908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439988" y="2524125"/>
              <a:ext cx="96837" cy="55563"/>
            </a:xfrm>
            <a:custGeom>
              <a:avLst/>
              <a:gdLst>
                <a:gd name="T0" fmla="*/ 215785115 w 39"/>
                <a:gd name="T1" fmla="*/ 15435401 h 20"/>
                <a:gd name="T2" fmla="*/ 240446271 w 39"/>
                <a:gd name="T3" fmla="*/ 108053366 h 20"/>
                <a:gd name="T4" fmla="*/ 221950404 w 39"/>
                <a:gd name="T5" fmla="*/ 100335665 h 20"/>
                <a:gd name="T6" fmla="*/ 221950404 w 39"/>
                <a:gd name="T7" fmla="*/ 131209246 h 20"/>
                <a:gd name="T8" fmla="*/ 191123959 w 39"/>
                <a:gd name="T9" fmla="*/ 146644648 h 20"/>
                <a:gd name="T10" fmla="*/ 178793381 w 39"/>
                <a:gd name="T11" fmla="*/ 154362348 h 20"/>
                <a:gd name="T12" fmla="*/ 154132225 w 39"/>
                <a:gd name="T13" fmla="*/ 154362348 h 20"/>
                <a:gd name="T14" fmla="*/ 154132225 w 39"/>
                <a:gd name="T15" fmla="*/ 108053366 h 20"/>
                <a:gd name="T16" fmla="*/ 67818179 w 39"/>
                <a:gd name="T17" fmla="*/ 100335665 h 20"/>
                <a:gd name="T18" fmla="*/ 0 w 39"/>
                <a:gd name="T19" fmla="*/ 46308982 h 20"/>
                <a:gd name="T20" fmla="*/ 6165289 w 39"/>
                <a:gd name="T21" fmla="*/ 23153102 h 20"/>
                <a:gd name="T22" fmla="*/ 24661156 w 39"/>
                <a:gd name="T23" fmla="*/ 38591282 h 20"/>
                <a:gd name="T24" fmla="*/ 67818179 w 39"/>
                <a:gd name="T25" fmla="*/ 54026683 h 20"/>
                <a:gd name="T26" fmla="*/ 86314046 w 39"/>
                <a:gd name="T27" fmla="*/ 54026683 h 20"/>
                <a:gd name="T28" fmla="*/ 92479335 w 39"/>
                <a:gd name="T29" fmla="*/ 77182563 h 20"/>
                <a:gd name="T30" fmla="*/ 98644624 w 39"/>
                <a:gd name="T31" fmla="*/ 38591282 h 20"/>
                <a:gd name="T32" fmla="*/ 117140491 w 39"/>
                <a:gd name="T33" fmla="*/ 54026683 h 20"/>
                <a:gd name="T34" fmla="*/ 215785115 w 39"/>
                <a:gd name="T35" fmla="*/ 15435401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249488" y="2527300"/>
              <a:ext cx="173037" cy="71438"/>
            </a:xfrm>
            <a:custGeom>
              <a:avLst/>
              <a:gdLst>
                <a:gd name="T0" fmla="*/ 194957528 w 69"/>
                <a:gd name="T1" fmla="*/ 67945781 h 26"/>
                <a:gd name="T2" fmla="*/ 283003267 w 69"/>
                <a:gd name="T3" fmla="*/ 113240220 h 26"/>
                <a:gd name="T4" fmla="*/ 283003267 w 69"/>
                <a:gd name="T5" fmla="*/ 60395334 h 26"/>
                <a:gd name="T6" fmla="*/ 257847700 w 69"/>
                <a:gd name="T7" fmla="*/ 15098147 h 26"/>
                <a:gd name="T8" fmla="*/ 320737872 w 69"/>
                <a:gd name="T9" fmla="*/ 7550447 h 26"/>
                <a:gd name="T10" fmla="*/ 339603921 w 69"/>
                <a:gd name="T11" fmla="*/ 30196293 h 26"/>
                <a:gd name="T12" fmla="*/ 339603921 w 69"/>
                <a:gd name="T13" fmla="*/ 45297187 h 26"/>
                <a:gd name="T14" fmla="*/ 371049007 w 69"/>
                <a:gd name="T15" fmla="*/ 83043927 h 26"/>
                <a:gd name="T16" fmla="*/ 396204574 w 69"/>
                <a:gd name="T17" fmla="*/ 60395334 h 26"/>
                <a:gd name="T18" fmla="*/ 427649660 w 69"/>
                <a:gd name="T19" fmla="*/ 83043927 h 26"/>
                <a:gd name="T20" fmla="*/ 433939179 w 69"/>
                <a:gd name="T21" fmla="*/ 98142074 h 26"/>
                <a:gd name="T22" fmla="*/ 427649660 w 69"/>
                <a:gd name="T23" fmla="*/ 143439261 h 26"/>
                <a:gd name="T24" fmla="*/ 371049007 w 69"/>
                <a:gd name="T25" fmla="*/ 150986961 h 26"/>
                <a:gd name="T26" fmla="*/ 339603921 w 69"/>
                <a:gd name="T27" fmla="*/ 143439261 h 26"/>
                <a:gd name="T28" fmla="*/ 257847700 w 69"/>
                <a:gd name="T29" fmla="*/ 166087855 h 26"/>
                <a:gd name="T30" fmla="*/ 238981651 w 69"/>
                <a:gd name="T31" fmla="*/ 166087855 h 26"/>
                <a:gd name="T32" fmla="*/ 213826084 w 69"/>
                <a:gd name="T33" fmla="*/ 173635554 h 26"/>
                <a:gd name="T34" fmla="*/ 125780345 w 69"/>
                <a:gd name="T35" fmla="*/ 196284148 h 26"/>
                <a:gd name="T36" fmla="*/ 207536565 w 69"/>
                <a:gd name="T37" fmla="*/ 166087855 h 26"/>
                <a:gd name="T38" fmla="*/ 163512442 w 69"/>
                <a:gd name="T39" fmla="*/ 143439261 h 26"/>
                <a:gd name="T40" fmla="*/ 125780345 w 69"/>
                <a:gd name="T41" fmla="*/ 120790668 h 26"/>
                <a:gd name="T42" fmla="*/ 88045740 w 69"/>
                <a:gd name="T43" fmla="*/ 143439261 h 26"/>
                <a:gd name="T44" fmla="*/ 62890172 w 69"/>
                <a:gd name="T45" fmla="*/ 135888814 h 26"/>
                <a:gd name="T46" fmla="*/ 0 w 69"/>
                <a:gd name="T47" fmla="*/ 120790668 h 26"/>
                <a:gd name="T48" fmla="*/ 18866049 w 69"/>
                <a:gd name="T49" fmla="*/ 98142074 h 26"/>
                <a:gd name="T50" fmla="*/ 31445086 w 69"/>
                <a:gd name="T51" fmla="*/ 67945781 h 26"/>
                <a:gd name="T52" fmla="*/ 62890172 w 69"/>
                <a:gd name="T53" fmla="*/ 60395334 h 26"/>
                <a:gd name="T54" fmla="*/ 56600653 w 69"/>
                <a:gd name="T55" fmla="*/ 37746740 h 26"/>
                <a:gd name="T56" fmla="*/ 75466702 w 69"/>
                <a:gd name="T57" fmla="*/ 37746740 h 26"/>
                <a:gd name="T58" fmla="*/ 100624777 w 69"/>
                <a:gd name="T59" fmla="*/ 30196293 h 26"/>
                <a:gd name="T60" fmla="*/ 144646393 w 69"/>
                <a:gd name="T61" fmla="*/ 37746740 h 26"/>
                <a:gd name="T62" fmla="*/ 150935912 w 69"/>
                <a:gd name="T63" fmla="*/ 60395334 h 26"/>
                <a:gd name="T64" fmla="*/ 169801960 w 69"/>
                <a:gd name="T65" fmla="*/ 60395334 h 26"/>
                <a:gd name="T66" fmla="*/ 169801960 w 69"/>
                <a:gd name="T67" fmla="*/ 90591627 h 26"/>
                <a:gd name="T68" fmla="*/ 194957528 w 69"/>
                <a:gd name="T69" fmla="*/ 67945781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2132013" y="2598738"/>
              <a:ext cx="138112" cy="100012"/>
            </a:xfrm>
            <a:custGeom>
              <a:avLst/>
              <a:gdLst>
                <a:gd name="T0" fmla="*/ 44140595 w 55"/>
                <a:gd name="T1" fmla="*/ 7306282 h 37"/>
                <a:gd name="T2" fmla="*/ 189173262 w 55"/>
                <a:gd name="T3" fmla="*/ 21918846 h 37"/>
                <a:gd name="T4" fmla="*/ 208089584 w 55"/>
                <a:gd name="T5" fmla="*/ 21918846 h 37"/>
                <a:gd name="T6" fmla="*/ 245924738 w 55"/>
                <a:gd name="T7" fmla="*/ 29225128 h 37"/>
                <a:gd name="T8" fmla="*/ 277454452 w 55"/>
                <a:gd name="T9" fmla="*/ 29225128 h 37"/>
                <a:gd name="T10" fmla="*/ 290065334 w 55"/>
                <a:gd name="T11" fmla="*/ 43837692 h 37"/>
                <a:gd name="T12" fmla="*/ 340511369 w 55"/>
                <a:gd name="T13" fmla="*/ 80369103 h 37"/>
                <a:gd name="T14" fmla="*/ 264841060 w 55"/>
                <a:gd name="T15" fmla="*/ 102287949 h 37"/>
                <a:gd name="T16" fmla="*/ 252230179 w 55"/>
                <a:gd name="T17" fmla="*/ 124206795 h 37"/>
                <a:gd name="T18" fmla="*/ 233313857 w 55"/>
                <a:gd name="T19" fmla="*/ 109594231 h 37"/>
                <a:gd name="T20" fmla="*/ 227008417 w 55"/>
                <a:gd name="T21" fmla="*/ 124206795 h 37"/>
                <a:gd name="T22" fmla="*/ 233313857 w 55"/>
                <a:gd name="T23" fmla="*/ 131513077 h 37"/>
                <a:gd name="T24" fmla="*/ 220700465 w 55"/>
                <a:gd name="T25" fmla="*/ 146128344 h 37"/>
                <a:gd name="T26" fmla="*/ 220700465 w 55"/>
                <a:gd name="T27" fmla="*/ 160740908 h 37"/>
                <a:gd name="T28" fmla="*/ 201784143 w 55"/>
                <a:gd name="T29" fmla="*/ 160740908 h 37"/>
                <a:gd name="T30" fmla="*/ 182867821 w 55"/>
                <a:gd name="T31" fmla="*/ 182659754 h 37"/>
                <a:gd name="T32" fmla="*/ 182867821 w 55"/>
                <a:gd name="T33" fmla="*/ 226497447 h 37"/>
                <a:gd name="T34" fmla="*/ 75670309 w 55"/>
                <a:gd name="T35" fmla="*/ 255722575 h 37"/>
                <a:gd name="T36" fmla="*/ 0 w 55"/>
                <a:gd name="T37" fmla="*/ 197272318 h 37"/>
                <a:gd name="T38" fmla="*/ 25224273 w 55"/>
                <a:gd name="T39" fmla="*/ 175353472 h 37"/>
                <a:gd name="T40" fmla="*/ 31529714 w 55"/>
                <a:gd name="T41" fmla="*/ 153434626 h 37"/>
                <a:gd name="T42" fmla="*/ 25224273 w 55"/>
                <a:gd name="T43" fmla="*/ 109594231 h 37"/>
                <a:gd name="T44" fmla="*/ 44140595 w 55"/>
                <a:gd name="T45" fmla="*/ 102287949 h 37"/>
                <a:gd name="T46" fmla="*/ 56751476 w 55"/>
                <a:gd name="T47" fmla="*/ 58450256 h 37"/>
                <a:gd name="T48" fmla="*/ 44140595 w 55"/>
                <a:gd name="T49" fmla="*/ 7306282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409825" y="2617788"/>
              <a:ext cx="30163" cy="25400"/>
            </a:xfrm>
            <a:custGeom>
              <a:avLst/>
              <a:gdLst>
                <a:gd name="T0" fmla="*/ 12635783 w 12"/>
                <a:gd name="T1" fmla="*/ 0 h 9"/>
                <a:gd name="T2" fmla="*/ 63181431 w 12"/>
                <a:gd name="T3" fmla="*/ 0 h 9"/>
                <a:gd name="T4" fmla="*/ 75817214 w 12"/>
                <a:gd name="T5" fmla="*/ 47788689 h 9"/>
                <a:gd name="T6" fmla="*/ 56862282 w 12"/>
                <a:gd name="T7" fmla="*/ 71684444 h 9"/>
                <a:gd name="T8" fmla="*/ 0 w 12"/>
                <a:gd name="T9" fmla="*/ 39824378 h 9"/>
                <a:gd name="T10" fmla="*/ 12635783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563813" y="2609850"/>
              <a:ext cx="68262" cy="53975"/>
            </a:xfrm>
            <a:custGeom>
              <a:avLst/>
              <a:gdLst>
                <a:gd name="T0" fmla="*/ 148586871 w 28"/>
                <a:gd name="T1" fmla="*/ 14567853 h 20"/>
                <a:gd name="T2" fmla="*/ 154530540 w 28"/>
                <a:gd name="T3" fmla="*/ 65549939 h 20"/>
                <a:gd name="T4" fmla="*/ 142643201 w 28"/>
                <a:gd name="T5" fmla="*/ 80115093 h 20"/>
                <a:gd name="T6" fmla="*/ 101039950 w 28"/>
                <a:gd name="T7" fmla="*/ 94682945 h 20"/>
                <a:gd name="T8" fmla="*/ 29718349 w 28"/>
                <a:gd name="T9" fmla="*/ 145665031 h 20"/>
                <a:gd name="T10" fmla="*/ 23774679 w 28"/>
                <a:gd name="T11" fmla="*/ 101966871 h 20"/>
                <a:gd name="T12" fmla="*/ 5943670 w 28"/>
                <a:gd name="T13" fmla="*/ 80115093 h 20"/>
                <a:gd name="T14" fmla="*/ 5943670 w 28"/>
                <a:gd name="T15" fmla="*/ 29133006 h 20"/>
                <a:gd name="T16" fmla="*/ 23774679 w 28"/>
                <a:gd name="T17" fmla="*/ 14567853 h 20"/>
                <a:gd name="T18" fmla="*/ 47546921 w 28"/>
                <a:gd name="T19" fmla="*/ 0 h 20"/>
                <a:gd name="T20" fmla="*/ 112927289 w 28"/>
                <a:gd name="T21" fmla="*/ 21849080 h 20"/>
                <a:gd name="T22" fmla="*/ 148586871 w 28"/>
                <a:gd name="T23" fmla="*/ 1456785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3590925" y="2816225"/>
              <a:ext cx="149225" cy="79375"/>
            </a:xfrm>
            <a:custGeom>
              <a:avLst/>
              <a:gdLst>
                <a:gd name="T0" fmla="*/ 272166503 w 60"/>
                <a:gd name="T1" fmla="*/ 0 h 29"/>
                <a:gd name="T2" fmla="*/ 303093385 w 60"/>
                <a:gd name="T3" fmla="*/ 22474073 h 29"/>
                <a:gd name="T4" fmla="*/ 334022753 w 60"/>
                <a:gd name="T5" fmla="*/ 37456789 h 29"/>
                <a:gd name="T6" fmla="*/ 321649513 w 60"/>
                <a:gd name="T7" fmla="*/ 52439504 h 29"/>
                <a:gd name="T8" fmla="*/ 364949634 w 60"/>
                <a:gd name="T9" fmla="*/ 89899030 h 29"/>
                <a:gd name="T10" fmla="*/ 340208129 w 60"/>
                <a:gd name="T11" fmla="*/ 149829892 h 29"/>
                <a:gd name="T12" fmla="*/ 315464137 w 60"/>
                <a:gd name="T13" fmla="*/ 157321250 h 29"/>
                <a:gd name="T14" fmla="*/ 278351880 w 60"/>
                <a:gd name="T15" fmla="*/ 179798060 h 29"/>
                <a:gd name="T16" fmla="*/ 253607888 w 60"/>
                <a:gd name="T17" fmla="*/ 194780776 h 29"/>
                <a:gd name="T18" fmla="*/ 235051759 w 60"/>
                <a:gd name="T19" fmla="*/ 202272134 h 29"/>
                <a:gd name="T20" fmla="*/ 129897875 w 60"/>
                <a:gd name="T21" fmla="*/ 209763491 h 29"/>
                <a:gd name="T22" fmla="*/ 123712499 w 60"/>
                <a:gd name="T23" fmla="*/ 202272134 h 29"/>
                <a:gd name="T24" fmla="*/ 86597755 w 60"/>
                <a:gd name="T25" fmla="*/ 179798060 h 29"/>
                <a:gd name="T26" fmla="*/ 74227002 w 60"/>
                <a:gd name="T27" fmla="*/ 172306703 h 29"/>
                <a:gd name="T28" fmla="*/ 86597755 w 60"/>
                <a:gd name="T29" fmla="*/ 157321250 h 29"/>
                <a:gd name="T30" fmla="*/ 61856250 w 60"/>
                <a:gd name="T31" fmla="*/ 142338534 h 29"/>
                <a:gd name="T32" fmla="*/ 61856250 w 60"/>
                <a:gd name="T33" fmla="*/ 74916315 h 29"/>
                <a:gd name="T34" fmla="*/ 12370753 w 60"/>
                <a:gd name="T35" fmla="*/ 89899030 h 29"/>
                <a:gd name="T36" fmla="*/ 30926881 w 60"/>
                <a:gd name="T37" fmla="*/ 44948147 h 29"/>
                <a:gd name="T38" fmla="*/ 98968507 w 60"/>
                <a:gd name="T39" fmla="*/ 44948147 h 29"/>
                <a:gd name="T40" fmla="*/ 105153883 w 60"/>
                <a:gd name="T41" fmla="*/ 89899030 h 29"/>
                <a:gd name="T42" fmla="*/ 129897875 w 60"/>
                <a:gd name="T43" fmla="*/ 44948147 h 29"/>
                <a:gd name="T44" fmla="*/ 185568749 w 60"/>
                <a:gd name="T45" fmla="*/ 67424957 h 29"/>
                <a:gd name="T46" fmla="*/ 204124878 w 60"/>
                <a:gd name="T47" fmla="*/ 44948147 h 29"/>
                <a:gd name="T48" fmla="*/ 253607888 w 60"/>
                <a:gd name="T49" fmla="*/ 37456789 h 29"/>
                <a:gd name="T50" fmla="*/ 272166503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684463" y="2835275"/>
              <a:ext cx="92075" cy="71438"/>
            </a:xfrm>
            <a:custGeom>
              <a:avLst/>
              <a:gdLst>
                <a:gd name="T0" fmla="*/ 65414172 w 36"/>
                <a:gd name="T1" fmla="*/ 0 h 26"/>
                <a:gd name="T2" fmla="*/ 117748579 w 36"/>
                <a:gd name="T3" fmla="*/ 67945781 h 26"/>
                <a:gd name="T4" fmla="*/ 137370785 w 36"/>
                <a:gd name="T5" fmla="*/ 52844887 h 26"/>
                <a:gd name="T6" fmla="*/ 163537988 w 36"/>
                <a:gd name="T7" fmla="*/ 90591627 h 26"/>
                <a:gd name="T8" fmla="*/ 202787515 w 36"/>
                <a:gd name="T9" fmla="*/ 143439261 h 26"/>
                <a:gd name="T10" fmla="*/ 235494601 w 36"/>
                <a:gd name="T11" fmla="*/ 150986961 h 26"/>
                <a:gd name="T12" fmla="*/ 117748579 w 36"/>
                <a:gd name="T13" fmla="*/ 158537408 h 26"/>
                <a:gd name="T14" fmla="*/ 71956613 w 36"/>
                <a:gd name="T15" fmla="*/ 196284148 h 26"/>
                <a:gd name="T16" fmla="*/ 0 w 36"/>
                <a:gd name="T17" fmla="*/ 158537408 h 26"/>
                <a:gd name="T18" fmla="*/ 19624763 w 36"/>
                <a:gd name="T19" fmla="*/ 150986961 h 26"/>
                <a:gd name="T20" fmla="*/ 26167203 w 36"/>
                <a:gd name="T21" fmla="*/ 128338367 h 26"/>
                <a:gd name="T22" fmla="*/ 26167203 w 36"/>
                <a:gd name="T23" fmla="*/ 37746740 h 26"/>
                <a:gd name="T24" fmla="*/ 65414172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5308600" y="3954463"/>
              <a:ext cx="152400" cy="173037"/>
            </a:xfrm>
            <a:custGeom>
              <a:avLst/>
              <a:gdLst>
                <a:gd name="T0" fmla="*/ 32258000 w 60"/>
                <a:gd name="T1" fmla="*/ 65789208 h 64"/>
                <a:gd name="T2" fmla="*/ 12903200 w 60"/>
                <a:gd name="T3" fmla="*/ 51170285 h 64"/>
                <a:gd name="T4" fmla="*/ 0 w 60"/>
                <a:gd name="T5" fmla="*/ 21929736 h 64"/>
                <a:gd name="T6" fmla="*/ 70967600 w 60"/>
                <a:gd name="T7" fmla="*/ 14618923 h 64"/>
                <a:gd name="T8" fmla="*/ 103225600 w 60"/>
                <a:gd name="T9" fmla="*/ 29240549 h 64"/>
                <a:gd name="T10" fmla="*/ 103225600 w 60"/>
                <a:gd name="T11" fmla="*/ 51170285 h 64"/>
                <a:gd name="T12" fmla="*/ 122580400 w 60"/>
                <a:gd name="T13" fmla="*/ 73100021 h 64"/>
                <a:gd name="T14" fmla="*/ 161290000 w 60"/>
                <a:gd name="T15" fmla="*/ 95029757 h 64"/>
                <a:gd name="T16" fmla="*/ 225806000 w 60"/>
                <a:gd name="T17" fmla="*/ 153510856 h 64"/>
                <a:gd name="T18" fmla="*/ 238709200 w 60"/>
                <a:gd name="T19" fmla="*/ 182751405 h 64"/>
                <a:gd name="T20" fmla="*/ 270967200 w 60"/>
                <a:gd name="T21" fmla="*/ 197370328 h 64"/>
                <a:gd name="T22" fmla="*/ 283870400 w 60"/>
                <a:gd name="T23" fmla="*/ 219300064 h 64"/>
                <a:gd name="T24" fmla="*/ 283870400 w 60"/>
                <a:gd name="T25" fmla="*/ 233921691 h 64"/>
                <a:gd name="T26" fmla="*/ 303225200 w 60"/>
                <a:gd name="T27" fmla="*/ 255851427 h 64"/>
                <a:gd name="T28" fmla="*/ 329031600 w 60"/>
                <a:gd name="T29" fmla="*/ 285089272 h 64"/>
                <a:gd name="T30" fmla="*/ 348386400 w 60"/>
                <a:gd name="T31" fmla="*/ 307021712 h 64"/>
                <a:gd name="T32" fmla="*/ 367741200 w 60"/>
                <a:gd name="T33" fmla="*/ 358189294 h 64"/>
                <a:gd name="T34" fmla="*/ 374192800 w 60"/>
                <a:gd name="T35" fmla="*/ 402051470 h 64"/>
                <a:gd name="T36" fmla="*/ 387096000 w 60"/>
                <a:gd name="T37" fmla="*/ 431289315 h 64"/>
                <a:gd name="T38" fmla="*/ 341934800 w 60"/>
                <a:gd name="T39" fmla="*/ 445910942 h 64"/>
                <a:gd name="T40" fmla="*/ 303225200 w 60"/>
                <a:gd name="T41" fmla="*/ 445910942 h 64"/>
                <a:gd name="T42" fmla="*/ 303225200 w 60"/>
                <a:gd name="T43" fmla="*/ 423981206 h 64"/>
                <a:gd name="T44" fmla="*/ 283870400 w 60"/>
                <a:gd name="T45" fmla="*/ 423981206 h 64"/>
                <a:gd name="T46" fmla="*/ 238709200 w 60"/>
                <a:gd name="T47" fmla="*/ 380121733 h 64"/>
                <a:gd name="T48" fmla="*/ 251612400 w 60"/>
                <a:gd name="T49" fmla="*/ 358189294 h 64"/>
                <a:gd name="T50" fmla="*/ 238709200 w 60"/>
                <a:gd name="T51" fmla="*/ 358189294 h 64"/>
                <a:gd name="T52" fmla="*/ 232257600 w 60"/>
                <a:gd name="T53" fmla="*/ 336259558 h 64"/>
                <a:gd name="T54" fmla="*/ 212902800 w 60"/>
                <a:gd name="T55" fmla="*/ 336259558 h 64"/>
                <a:gd name="T56" fmla="*/ 180644800 w 60"/>
                <a:gd name="T57" fmla="*/ 299710899 h 64"/>
                <a:gd name="T58" fmla="*/ 161290000 w 60"/>
                <a:gd name="T59" fmla="*/ 226610877 h 64"/>
                <a:gd name="T60" fmla="*/ 148386800 w 60"/>
                <a:gd name="T61" fmla="*/ 248540613 h 64"/>
                <a:gd name="T62" fmla="*/ 135483600 w 60"/>
                <a:gd name="T63" fmla="*/ 197370328 h 64"/>
                <a:gd name="T64" fmla="*/ 116128800 w 60"/>
                <a:gd name="T65" fmla="*/ 175440592 h 64"/>
                <a:gd name="T66" fmla="*/ 96774000 w 60"/>
                <a:gd name="T67" fmla="*/ 168129779 h 64"/>
                <a:gd name="T68" fmla="*/ 90322400 w 60"/>
                <a:gd name="T69" fmla="*/ 124270307 h 64"/>
                <a:gd name="T70" fmla="*/ 58064400 w 60"/>
                <a:gd name="T71" fmla="*/ 102340571 h 64"/>
                <a:gd name="T72" fmla="*/ 45161200 w 60"/>
                <a:gd name="T73" fmla="*/ 80410835 h 64"/>
                <a:gd name="T74" fmla="*/ 32258000 w 60"/>
                <a:gd name="T75" fmla="*/ 65789208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4560888" y="4225925"/>
              <a:ext cx="106362" cy="212725"/>
            </a:xfrm>
            <a:custGeom>
              <a:avLst/>
              <a:gdLst>
                <a:gd name="T0" fmla="*/ 195787707 w 43"/>
                <a:gd name="T1" fmla="*/ 0 h 79"/>
                <a:gd name="T2" fmla="*/ 232497438 w 43"/>
                <a:gd name="T3" fmla="*/ 7251499 h 79"/>
                <a:gd name="T4" fmla="*/ 214143809 w 43"/>
                <a:gd name="T5" fmla="*/ 188520126 h 79"/>
                <a:gd name="T6" fmla="*/ 195787707 w 43"/>
                <a:gd name="T7" fmla="*/ 311782147 h 79"/>
                <a:gd name="T8" fmla="*/ 171314553 w 43"/>
                <a:gd name="T9" fmla="*/ 362537254 h 79"/>
                <a:gd name="T10" fmla="*/ 165195027 w 43"/>
                <a:gd name="T11" fmla="*/ 427795360 h 79"/>
                <a:gd name="T12" fmla="*/ 165195027 w 43"/>
                <a:gd name="T13" fmla="*/ 449547165 h 79"/>
                <a:gd name="T14" fmla="*/ 146841398 w 43"/>
                <a:gd name="T15" fmla="*/ 456795971 h 79"/>
                <a:gd name="T16" fmla="*/ 140721873 w 43"/>
                <a:gd name="T17" fmla="*/ 514802578 h 79"/>
                <a:gd name="T18" fmla="*/ 128485296 w 43"/>
                <a:gd name="T19" fmla="*/ 529305576 h 79"/>
                <a:gd name="T20" fmla="*/ 122368244 w 43"/>
                <a:gd name="T21" fmla="*/ 558308880 h 79"/>
                <a:gd name="T22" fmla="*/ 36709731 w 43"/>
                <a:gd name="T23" fmla="*/ 565557686 h 79"/>
                <a:gd name="T24" fmla="*/ 24473154 w 43"/>
                <a:gd name="T25" fmla="*/ 514802578 h 79"/>
                <a:gd name="T26" fmla="*/ 18356102 w 43"/>
                <a:gd name="T27" fmla="*/ 500302273 h 79"/>
                <a:gd name="T28" fmla="*/ 0 w 43"/>
                <a:gd name="T29" fmla="*/ 485799275 h 79"/>
                <a:gd name="T30" fmla="*/ 0 w 43"/>
                <a:gd name="T31" fmla="*/ 449547165 h 79"/>
                <a:gd name="T32" fmla="*/ 12236577 w 43"/>
                <a:gd name="T33" fmla="*/ 435044167 h 79"/>
                <a:gd name="T34" fmla="*/ 0 w 43"/>
                <a:gd name="T35" fmla="*/ 427795360 h 79"/>
                <a:gd name="T36" fmla="*/ 18356102 w 43"/>
                <a:gd name="T37" fmla="*/ 384289059 h 79"/>
                <a:gd name="T38" fmla="*/ 18356102 w 43"/>
                <a:gd name="T39" fmla="*/ 362537254 h 79"/>
                <a:gd name="T40" fmla="*/ 36709731 w 43"/>
                <a:gd name="T41" fmla="*/ 355285755 h 79"/>
                <a:gd name="T42" fmla="*/ 55065834 w 43"/>
                <a:gd name="T43" fmla="*/ 304530647 h 79"/>
                <a:gd name="T44" fmla="*/ 36709731 w 43"/>
                <a:gd name="T45" fmla="*/ 275527344 h 79"/>
                <a:gd name="T46" fmla="*/ 36709731 w 43"/>
                <a:gd name="T47" fmla="*/ 210271931 h 79"/>
                <a:gd name="T48" fmla="*/ 55065834 w 43"/>
                <a:gd name="T49" fmla="*/ 188520126 h 79"/>
                <a:gd name="T50" fmla="*/ 79538988 w 43"/>
                <a:gd name="T51" fmla="*/ 174017128 h 79"/>
                <a:gd name="T52" fmla="*/ 122368244 w 43"/>
                <a:gd name="T53" fmla="*/ 130513519 h 79"/>
                <a:gd name="T54" fmla="*/ 146841398 w 43"/>
                <a:gd name="T55" fmla="*/ 137765018 h 79"/>
                <a:gd name="T56" fmla="*/ 152958450 w 43"/>
                <a:gd name="T57" fmla="*/ 79758411 h 79"/>
                <a:gd name="T58" fmla="*/ 183551130 w 43"/>
                <a:gd name="T59" fmla="*/ 72506912 h 79"/>
                <a:gd name="T60" fmla="*/ 195787707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5564188" y="4214813"/>
              <a:ext cx="577850" cy="454025"/>
            </a:xfrm>
            <a:custGeom>
              <a:avLst/>
              <a:gdLst>
                <a:gd name="T0" fmla="*/ 838515383 w 231"/>
                <a:gd name="T1" fmla="*/ 101046085 h 169"/>
                <a:gd name="T2" fmla="*/ 807226432 w 231"/>
                <a:gd name="T3" fmla="*/ 115480856 h 169"/>
                <a:gd name="T4" fmla="*/ 851030464 w 231"/>
                <a:gd name="T5" fmla="*/ 180435983 h 169"/>
                <a:gd name="T6" fmla="*/ 969924977 w 231"/>
                <a:gd name="T7" fmla="*/ 259828567 h 169"/>
                <a:gd name="T8" fmla="*/ 1007470218 w 231"/>
                <a:gd name="T9" fmla="*/ 202089483 h 169"/>
                <a:gd name="T10" fmla="*/ 1013726508 w 231"/>
                <a:gd name="T11" fmla="*/ 158785169 h 169"/>
                <a:gd name="T12" fmla="*/ 1026241588 w 231"/>
                <a:gd name="T13" fmla="*/ 64957813 h 169"/>
                <a:gd name="T14" fmla="*/ 1051274250 w 231"/>
                <a:gd name="T15" fmla="*/ 14434771 h 169"/>
                <a:gd name="T16" fmla="*/ 1076304411 w 231"/>
                <a:gd name="T17" fmla="*/ 57739085 h 169"/>
                <a:gd name="T18" fmla="*/ 1120105941 w 231"/>
                <a:gd name="T19" fmla="*/ 158785169 h 169"/>
                <a:gd name="T20" fmla="*/ 1163909973 w 231"/>
                <a:gd name="T21" fmla="*/ 230959025 h 169"/>
                <a:gd name="T22" fmla="*/ 1207711503 w 231"/>
                <a:gd name="T23" fmla="*/ 303135567 h 169"/>
                <a:gd name="T24" fmla="*/ 1232741664 w 231"/>
                <a:gd name="T25" fmla="*/ 382528152 h 169"/>
                <a:gd name="T26" fmla="*/ 1264030615 w 231"/>
                <a:gd name="T27" fmla="*/ 404178965 h 169"/>
                <a:gd name="T28" fmla="*/ 1314090936 w 231"/>
                <a:gd name="T29" fmla="*/ 440267237 h 169"/>
                <a:gd name="T30" fmla="*/ 1357894968 w 231"/>
                <a:gd name="T31" fmla="*/ 541310635 h 169"/>
                <a:gd name="T32" fmla="*/ 1376666338 w 231"/>
                <a:gd name="T33" fmla="*/ 562964135 h 169"/>
                <a:gd name="T34" fmla="*/ 1426726659 w 231"/>
                <a:gd name="T35" fmla="*/ 606268448 h 169"/>
                <a:gd name="T36" fmla="*/ 1445500530 w 231"/>
                <a:gd name="T37" fmla="*/ 779488388 h 169"/>
                <a:gd name="T38" fmla="*/ 1420470370 w 231"/>
                <a:gd name="T39" fmla="*/ 858880973 h 169"/>
                <a:gd name="T40" fmla="*/ 1420470370 w 231"/>
                <a:gd name="T41" fmla="*/ 887750515 h 169"/>
                <a:gd name="T42" fmla="*/ 1401696498 w 231"/>
                <a:gd name="T43" fmla="*/ 945492287 h 169"/>
                <a:gd name="T44" fmla="*/ 1351636177 w 231"/>
                <a:gd name="T45" fmla="*/ 996012642 h 169"/>
                <a:gd name="T46" fmla="*/ 1307834647 w 231"/>
                <a:gd name="T47" fmla="*/ 1147581769 h 169"/>
                <a:gd name="T48" fmla="*/ 1226485374 w 231"/>
                <a:gd name="T49" fmla="*/ 1190886083 h 169"/>
                <a:gd name="T50" fmla="*/ 1188940133 w 231"/>
                <a:gd name="T51" fmla="*/ 1219755625 h 169"/>
                <a:gd name="T52" fmla="*/ 1120105941 w 231"/>
                <a:gd name="T53" fmla="*/ 1205320854 h 169"/>
                <a:gd name="T54" fmla="*/ 963666186 w 231"/>
                <a:gd name="T55" fmla="*/ 1169232583 h 169"/>
                <a:gd name="T56" fmla="*/ 951151106 w 231"/>
                <a:gd name="T57" fmla="*/ 1111493498 h 169"/>
                <a:gd name="T58" fmla="*/ 944894817 w 231"/>
                <a:gd name="T59" fmla="*/ 1082623956 h 169"/>
                <a:gd name="T60" fmla="*/ 876060624 w 231"/>
                <a:gd name="T61" fmla="*/ 1017666142 h 169"/>
                <a:gd name="T62" fmla="*/ 838515383 w 231"/>
                <a:gd name="T63" fmla="*/ 967143100 h 169"/>
                <a:gd name="T64" fmla="*/ 769681191 w 231"/>
                <a:gd name="T65" fmla="*/ 938273558 h 169"/>
                <a:gd name="T66" fmla="*/ 732135950 w 231"/>
                <a:gd name="T67" fmla="*/ 916620058 h 169"/>
                <a:gd name="T68" fmla="*/ 569439906 w 231"/>
                <a:gd name="T69" fmla="*/ 880534473 h 169"/>
                <a:gd name="T70" fmla="*/ 481834344 w 231"/>
                <a:gd name="T71" fmla="*/ 909404015 h 169"/>
                <a:gd name="T72" fmla="*/ 444289103 w 231"/>
                <a:gd name="T73" fmla="*/ 931054829 h 169"/>
                <a:gd name="T74" fmla="*/ 419258942 w 231"/>
                <a:gd name="T75" fmla="*/ 959927058 h 169"/>
                <a:gd name="T76" fmla="*/ 400485071 w 231"/>
                <a:gd name="T77" fmla="*/ 959927058 h 169"/>
                <a:gd name="T78" fmla="*/ 244045317 w 231"/>
                <a:gd name="T79" fmla="*/ 988796600 h 169"/>
                <a:gd name="T80" fmla="*/ 219015156 w 231"/>
                <a:gd name="T81" fmla="*/ 1010447413 h 169"/>
                <a:gd name="T82" fmla="*/ 68834192 w 231"/>
                <a:gd name="T83" fmla="*/ 1039319642 h 169"/>
                <a:gd name="T84" fmla="*/ 87605562 w 231"/>
                <a:gd name="T85" fmla="*/ 931054829 h 169"/>
                <a:gd name="T86" fmla="*/ 68834192 w 231"/>
                <a:gd name="T87" fmla="*/ 866099702 h 169"/>
                <a:gd name="T88" fmla="*/ 68834192 w 231"/>
                <a:gd name="T89" fmla="*/ 830011431 h 169"/>
                <a:gd name="T90" fmla="*/ 43804032 w 231"/>
                <a:gd name="T91" fmla="*/ 765053617 h 169"/>
                <a:gd name="T92" fmla="*/ 31288952 w 231"/>
                <a:gd name="T93" fmla="*/ 714530575 h 169"/>
                <a:gd name="T94" fmla="*/ 12515080 w 231"/>
                <a:gd name="T95" fmla="*/ 656791490 h 169"/>
                <a:gd name="T96" fmla="*/ 25030161 w 231"/>
                <a:gd name="T97" fmla="*/ 606268448 h 169"/>
                <a:gd name="T98" fmla="*/ 25030161 w 231"/>
                <a:gd name="T99" fmla="*/ 476355508 h 169"/>
                <a:gd name="T100" fmla="*/ 118894514 w 231"/>
                <a:gd name="T101" fmla="*/ 404178965 h 169"/>
                <a:gd name="T102" fmla="*/ 231530236 w 231"/>
                <a:gd name="T103" fmla="*/ 375309423 h 169"/>
                <a:gd name="T104" fmla="*/ 294105638 w 231"/>
                <a:gd name="T105" fmla="*/ 339221152 h 169"/>
                <a:gd name="T106" fmla="*/ 319135798 w 231"/>
                <a:gd name="T107" fmla="*/ 230959025 h 169"/>
                <a:gd name="T108" fmla="*/ 400485071 w 231"/>
                <a:gd name="T109" fmla="*/ 230959025 h 169"/>
                <a:gd name="T110" fmla="*/ 419258942 w 231"/>
                <a:gd name="T111" fmla="*/ 158785169 h 169"/>
                <a:gd name="T112" fmla="*/ 488090633 w 231"/>
                <a:gd name="T113" fmla="*/ 108262127 h 169"/>
                <a:gd name="T114" fmla="*/ 544409745 w 231"/>
                <a:gd name="T115" fmla="*/ 137131669 h 169"/>
                <a:gd name="T116" fmla="*/ 556924826 w 231"/>
                <a:gd name="T117" fmla="*/ 151566440 h 169"/>
                <a:gd name="T118" fmla="*/ 575696195 w 231"/>
                <a:gd name="T119" fmla="*/ 129915627 h 169"/>
                <a:gd name="T120" fmla="*/ 638274098 w 231"/>
                <a:gd name="T121" fmla="*/ 64957813 h 169"/>
                <a:gd name="T122" fmla="*/ 682075629 w 231"/>
                <a:gd name="T123" fmla="*/ 50523042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0" name="椭圆 129"/>
          <p:cNvSpPr/>
          <p:nvPr/>
        </p:nvSpPr>
        <p:spPr>
          <a:xfrm>
            <a:off x="3076608" y="2810386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70760" y="98528"/>
            <a:ext cx="11383865" cy="6733918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5813305" y="3979245"/>
            <a:ext cx="853162" cy="853162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6144535" y="433916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45378" y="432003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372129" y="456672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4005161" y="4797457"/>
            <a:ext cx="493086" cy="493086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4184567" y="4957350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4"/>
          <p:cNvSpPr>
            <a:spLocks noChangeArrowheads="1"/>
          </p:cNvSpPr>
          <p:nvPr/>
        </p:nvSpPr>
        <p:spPr bwMode="auto">
          <a:xfrm>
            <a:off x="3796787" y="312409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38" name="矩形 4"/>
          <p:cNvSpPr>
            <a:spLocks noChangeArrowheads="1"/>
          </p:cNvSpPr>
          <p:nvPr/>
        </p:nvSpPr>
        <p:spPr bwMode="auto">
          <a:xfrm>
            <a:off x="3804204" y="281901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9" name="矩形 4"/>
          <p:cNvSpPr>
            <a:spLocks noChangeArrowheads="1"/>
          </p:cNvSpPr>
          <p:nvPr/>
        </p:nvSpPr>
        <p:spPr bwMode="auto">
          <a:xfrm>
            <a:off x="6780926" y="427051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0" name="矩形 4"/>
          <p:cNvSpPr>
            <a:spLocks noChangeArrowheads="1"/>
          </p:cNvSpPr>
          <p:nvPr/>
        </p:nvSpPr>
        <p:spPr bwMode="auto">
          <a:xfrm>
            <a:off x="6788343" y="396543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8142951" y="2704257"/>
            <a:ext cx="511765" cy="552848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8313542" y="289590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4"/>
          <p:cNvSpPr>
            <a:spLocks noChangeArrowheads="1"/>
          </p:cNvSpPr>
          <p:nvPr/>
        </p:nvSpPr>
        <p:spPr bwMode="auto">
          <a:xfrm>
            <a:off x="8712243" y="28950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4" name="矩形 4"/>
          <p:cNvSpPr>
            <a:spLocks noChangeArrowheads="1"/>
          </p:cNvSpPr>
          <p:nvPr/>
        </p:nvSpPr>
        <p:spPr bwMode="auto">
          <a:xfrm>
            <a:off x="8719660" y="2589996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5" name="矩形 4"/>
          <p:cNvSpPr>
            <a:spLocks noChangeArrowheads="1"/>
          </p:cNvSpPr>
          <p:nvPr/>
        </p:nvSpPr>
        <p:spPr bwMode="auto">
          <a:xfrm>
            <a:off x="1849388" y="46823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6" name="矩形 4"/>
          <p:cNvSpPr>
            <a:spLocks noChangeArrowheads="1"/>
          </p:cNvSpPr>
          <p:nvPr/>
        </p:nvSpPr>
        <p:spPr bwMode="auto">
          <a:xfrm>
            <a:off x="1856805" y="43773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149" name="文本框 148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3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39" grpId="0"/>
      <p:bldP spid="140" grpId="0"/>
      <p:bldP spid="143" grpId="0"/>
      <p:bldP spid="144" grpId="0"/>
      <p:bldP spid="145" grpId="0"/>
      <p:bldP spid="1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组合 166"/>
          <p:cNvGrpSpPr/>
          <p:nvPr/>
        </p:nvGrpSpPr>
        <p:grpSpPr>
          <a:xfrm>
            <a:off x="4286352" y="1371600"/>
            <a:ext cx="4044577" cy="4043408"/>
            <a:chOff x="3424420" y="797469"/>
            <a:chExt cx="5494338" cy="549275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9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0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2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3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4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5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7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8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9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0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8" name="椭圆 167"/>
          <p:cNvSpPr/>
          <p:nvPr/>
        </p:nvSpPr>
        <p:spPr>
          <a:xfrm>
            <a:off x="4593442" y="302208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4820193" y="326878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6026823" y="462355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6253574" y="487025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>
            <a:off x="7237764" y="219190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7464515" y="243859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7600544" y="358627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7827295" y="383296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矩形 4"/>
          <p:cNvSpPr>
            <a:spLocks noChangeArrowheads="1"/>
          </p:cNvSpPr>
          <p:nvPr/>
        </p:nvSpPr>
        <p:spPr bwMode="auto">
          <a:xfrm>
            <a:off x="8395792" y="232770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7" name="矩形 4"/>
          <p:cNvSpPr>
            <a:spLocks noChangeArrowheads="1"/>
          </p:cNvSpPr>
          <p:nvPr/>
        </p:nvSpPr>
        <p:spPr bwMode="auto">
          <a:xfrm>
            <a:off x="8403209" y="202262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8" name="矩形 4"/>
          <p:cNvSpPr>
            <a:spLocks noChangeArrowheads="1"/>
          </p:cNvSpPr>
          <p:nvPr/>
        </p:nvSpPr>
        <p:spPr bwMode="auto">
          <a:xfrm>
            <a:off x="8315332" y="452525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9" name="矩形 4"/>
          <p:cNvSpPr>
            <a:spLocks noChangeArrowheads="1"/>
          </p:cNvSpPr>
          <p:nvPr/>
        </p:nvSpPr>
        <p:spPr bwMode="auto">
          <a:xfrm>
            <a:off x="8322749" y="422017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0" name="矩形 4"/>
          <p:cNvSpPr>
            <a:spLocks noChangeArrowheads="1"/>
          </p:cNvSpPr>
          <p:nvPr/>
        </p:nvSpPr>
        <p:spPr bwMode="auto">
          <a:xfrm>
            <a:off x="2003726" y="312225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1" name="矩形 4"/>
          <p:cNvSpPr>
            <a:spLocks noChangeArrowheads="1"/>
          </p:cNvSpPr>
          <p:nvPr/>
        </p:nvSpPr>
        <p:spPr bwMode="auto">
          <a:xfrm>
            <a:off x="2011143" y="281717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2" name="矩形 4"/>
          <p:cNvSpPr>
            <a:spLocks noChangeArrowheads="1"/>
          </p:cNvSpPr>
          <p:nvPr/>
        </p:nvSpPr>
        <p:spPr bwMode="auto">
          <a:xfrm>
            <a:off x="2743460" y="51426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3" name="矩形 4"/>
          <p:cNvSpPr>
            <a:spLocks noChangeArrowheads="1"/>
          </p:cNvSpPr>
          <p:nvPr/>
        </p:nvSpPr>
        <p:spPr bwMode="auto">
          <a:xfrm>
            <a:off x="2750877" y="48376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10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3857" y="1663700"/>
            <a:ext cx="2663861" cy="3757477"/>
            <a:chOff x="4613093" y="1493702"/>
            <a:chExt cx="2892425" cy="4079875"/>
          </a:xfrm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24734" y="2624284"/>
            <a:ext cx="1982856" cy="2796893"/>
            <a:chOff x="4613093" y="1493702"/>
            <a:chExt cx="2892425" cy="4079875"/>
          </a:xfrm>
        </p:grpSpPr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83985" y="2624284"/>
            <a:ext cx="1982856" cy="2796893"/>
            <a:chOff x="4613093" y="1493702"/>
            <a:chExt cx="2892425" cy="4079875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7" name="矩形 4"/>
          <p:cNvSpPr>
            <a:spLocks noChangeArrowheads="1"/>
          </p:cNvSpPr>
          <p:nvPr/>
        </p:nvSpPr>
        <p:spPr bwMode="auto">
          <a:xfrm>
            <a:off x="1967763" y="3921074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8497881" y="3428697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矩形 4"/>
          <p:cNvSpPr>
            <a:spLocks noChangeArrowheads="1"/>
          </p:cNvSpPr>
          <p:nvPr/>
        </p:nvSpPr>
        <p:spPr bwMode="auto">
          <a:xfrm>
            <a:off x="8388343" y="3870022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5268788" y="264759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矩形 4"/>
          <p:cNvSpPr>
            <a:spLocks noChangeArrowheads="1"/>
          </p:cNvSpPr>
          <p:nvPr/>
        </p:nvSpPr>
        <p:spPr bwMode="auto">
          <a:xfrm>
            <a:off x="5002107" y="3147483"/>
            <a:ext cx="20394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 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You cannot improve your past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4" name="文本框 8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130"/>
            <p:cNvSpPr>
              <a:spLocks/>
            </p:cNvSpPr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133"/>
            <p:cNvSpPr>
              <a:spLocks/>
            </p:cNvSpPr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140"/>
            <p:cNvSpPr>
              <a:spLocks/>
            </p:cNvSpPr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141"/>
            <p:cNvSpPr>
              <a:spLocks/>
            </p:cNvSpPr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142"/>
            <p:cNvSpPr>
              <a:spLocks/>
            </p:cNvSpPr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143"/>
            <p:cNvSpPr>
              <a:spLocks/>
            </p:cNvSpPr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179"/>
            <p:cNvSpPr>
              <a:spLocks/>
            </p:cNvSpPr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180"/>
            <p:cNvSpPr>
              <a:spLocks/>
            </p:cNvSpPr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" name="矩形 245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文本框 246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CLICK HERE 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TO ADD YOUR 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48" name="矩形 247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文本框 248"/>
          <p:cNvSpPr txBox="1"/>
          <p:nvPr/>
        </p:nvSpPr>
        <p:spPr>
          <a:xfrm>
            <a:off x="2336521" y="5262414"/>
            <a:ext cx="158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COMPANY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0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51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pic>
        <p:nvPicPr>
          <p:cNvPr id="252" name="图片 2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53" name="图片 2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54" name="文本框 25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6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4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57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组合 33"/>
          <p:cNvGrpSpPr>
            <a:grpSpLocks/>
          </p:cNvGrpSpPr>
          <p:nvPr/>
        </p:nvGrpSpPr>
        <p:grpSpPr bwMode="auto">
          <a:xfrm>
            <a:off x="1222375" y="1470025"/>
            <a:ext cx="9694863" cy="4991100"/>
            <a:chOff x="611997" y="1016361"/>
            <a:chExt cx="7990313" cy="4114800"/>
          </a:xfrm>
        </p:grpSpPr>
        <p:sp>
          <p:nvSpPr>
            <p:cNvPr id="253" name="Arc 7"/>
            <p:cNvSpPr/>
            <p:nvPr/>
          </p:nvSpPr>
          <p:spPr>
            <a:xfrm>
              <a:off x="2514390" y="1016361"/>
              <a:ext cx="4114874" cy="4114800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Arc 8"/>
            <p:cNvSpPr/>
            <p:nvPr/>
          </p:nvSpPr>
          <p:spPr>
            <a:xfrm>
              <a:off x="4572481" y="2056840"/>
              <a:ext cx="2041082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Arc 9"/>
            <p:cNvSpPr/>
            <p:nvPr/>
          </p:nvSpPr>
          <p:spPr>
            <a:xfrm>
              <a:off x="2530091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Arc 11"/>
            <p:cNvSpPr/>
            <p:nvPr/>
          </p:nvSpPr>
          <p:spPr>
            <a:xfrm>
              <a:off x="3550632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Freeform 101"/>
            <p:cNvSpPr>
              <a:spLocks noEditPoints="1"/>
            </p:cNvSpPr>
            <p:nvPr/>
          </p:nvSpPr>
          <p:spPr bwMode="auto">
            <a:xfrm>
              <a:off x="2162201" y="3385955"/>
              <a:ext cx="735494" cy="487376"/>
            </a:xfrm>
            <a:custGeom>
              <a:avLst/>
              <a:gdLst>
                <a:gd name="T0" fmla="*/ 735494 w 77"/>
                <a:gd name="T1" fmla="*/ 410925 h 51"/>
                <a:gd name="T2" fmla="*/ 735494 w 77"/>
                <a:gd name="T3" fmla="*/ 449150 h 51"/>
                <a:gd name="T4" fmla="*/ 668631 w 77"/>
                <a:gd name="T5" fmla="*/ 487376 h 51"/>
                <a:gd name="T6" fmla="*/ 57311 w 77"/>
                <a:gd name="T7" fmla="*/ 487376 h 51"/>
                <a:gd name="T8" fmla="*/ 0 w 77"/>
                <a:gd name="T9" fmla="*/ 449150 h 51"/>
                <a:gd name="T10" fmla="*/ 0 w 77"/>
                <a:gd name="T11" fmla="*/ 410925 h 51"/>
                <a:gd name="T12" fmla="*/ 57311 w 77"/>
                <a:gd name="T13" fmla="*/ 410925 h 51"/>
                <a:gd name="T14" fmla="*/ 668631 w 77"/>
                <a:gd name="T15" fmla="*/ 410925 h 51"/>
                <a:gd name="T16" fmla="*/ 735494 w 77"/>
                <a:gd name="T17" fmla="*/ 410925 h 51"/>
                <a:gd name="T18" fmla="*/ 95519 w 77"/>
                <a:gd name="T19" fmla="*/ 324917 h 51"/>
                <a:gd name="T20" fmla="*/ 95519 w 77"/>
                <a:gd name="T21" fmla="*/ 57338 h 51"/>
                <a:gd name="T22" fmla="*/ 152830 w 77"/>
                <a:gd name="T23" fmla="*/ 0 h 51"/>
                <a:gd name="T24" fmla="*/ 573112 w 77"/>
                <a:gd name="T25" fmla="*/ 0 h 51"/>
                <a:gd name="T26" fmla="*/ 639975 w 77"/>
                <a:gd name="T27" fmla="*/ 57338 h 51"/>
                <a:gd name="T28" fmla="*/ 639975 w 77"/>
                <a:gd name="T29" fmla="*/ 324917 h 51"/>
                <a:gd name="T30" fmla="*/ 573112 w 77"/>
                <a:gd name="T31" fmla="*/ 391812 h 51"/>
                <a:gd name="T32" fmla="*/ 152830 w 77"/>
                <a:gd name="T33" fmla="*/ 391812 h 51"/>
                <a:gd name="T34" fmla="*/ 95519 w 77"/>
                <a:gd name="T35" fmla="*/ 324917 h 51"/>
                <a:gd name="T36" fmla="*/ 143278 w 77"/>
                <a:gd name="T37" fmla="*/ 324917 h 51"/>
                <a:gd name="T38" fmla="*/ 152830 w 77"/>
                <a:gd name="T39" fmla="*/ 344030 h 51"/>
                <a:gd name="T40" fmla="*/ 573112 w 77"/>
                <a:gd name="T41" fmla="*/ 344030 h 51"/>
                <a:gd name="T42" fmla="*/ 582664 w 77"/>
                <a:gd name="T43" fmla="*/ 324917 h 51"/>
                <a:gd name="T44" fmla="*/ 582664 w 77"/>
                <a:gd name="T45" fmla="*/ 57338 h 51"/>
                <a:gd name="T46" fmla="*/ 573112 w 77"/>
                <a:gd name="T47" fmla="*/ 47782 h 51"/>
                <a:gd name="T48" fmla="*/ 152830 w 77"/>
                <a:gd name="T49" fmla="*/ 47782 h 51"/>
                <a:gd name="T50" fmla="*/ 143278 w 77"/>
                <a:gd name="T51" fmla="*/ 57338 h 51"/>
                <a:gd name="T52" fmla="*/ 143278 w 77"/>
                <a:gd name="T53" fmla="*/ 324917 h 51"/>
                <a:gd name="T54" fmla="*/ 401179 w 77"/>
                <a:gd name="T55" fmla="*/ 449150 h 51"/>
                <a:gd name="T56" fmla="*/ 401179 w 77"/>
                <a:gd name="T57" fmla="*/ 439594 h 51"/>
                <a:gd name="T58" fmla="*/ 334315 w 77"/>
                <a:gd name="T59" fmla="*/ 439594 h 51"/>
                <a:gd name="T60" fmla="*/ 324764 w 77"/>
                <a:gd name="T61" fmla="*/ 449150 h 51"/>
                <a:gd name="T62" fmla="*/ 334315 w 77"/>
                <a:gd name="T63" fmla="*/ 449150 h 51"/>
                <a:gd name="T64" fmla="*/ 401179 w 77"/>
                <a:gd name="T65" fmla="*/ 449150 h 51"/>
                <a:gd name="T66" fmla="*/ 401179 w 77"/>
                <a:gd name="T67" fmla="*/ 449150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42"/>
            <p:cNvSpPr>
              <a:spLocks noEditPoints="1"/>
            </p:cNvSpPr>
            <p:nvPr/>
          </p:nvSpPr>
          <p:spPr bwMode="auto">
            <a:xfrm>
              <a:off x="6320381" y="3347855"/>
              <a:ext cx="613506" cy="528081"/>
            </a:xfrm>
            <a:custGeom>
              <a:avLst/>
              <a:gdLst>
                <a:gd name="T0" fmla="*/ 613506 w 73"/>
                <a:gd name="T1" fmla="*/ 393965 h 63"/>
                <a:gd name="T2" fmla="*/ 563081 w 73"/>
                <a:gd name="T3" fmla="*/ 444259 h 63"/>
                <a:gd name="T4" fmla="*/ 386593 w 73"/>
                <a:gd name="T5" fmla="*/ 444259 h 63"/>
                <a:gd name="T6" fmla="*/ 403401 w 73"/>
                <a:gd name="T7" fmla="*/ 502934 h 63"/>
                <a:gd name="T8" fmla="*/ 386593 w 73"/>
                <a:gd name="T9" fmla="*/ 528081 h 63"/>
                <a:gd name="T10" fmla="*/ 218509 w 73"/>
                <a:gd name="T11" fmla="*/ 528081 h 63"/>
                <a:gd name="T12" fmla="*/ 201701 w 73"/>
                <a:gd name="T13" fmla="*/ 502934 h 63"/>
                <a:gd name="T14" fmla="*/ 218509 w 73"/>
                <a:gd name="T15" fmla="*/ 444259 h 63"/>
                <a:gd name="T16" fmla="*/ 50425 w 73"/>
                <a:gd name="T17" fmla="*/ 444259 h 63"/>
                <a:gd name="T18" fmla="*/ 0 w 73"/>
                <a:gd name="T19" fmla="*/ 393965 h 63"/>
                <a:gd name="T20" fmla="*/ 0 w 73"/>
                <a:gd name="T21" fmla="*/ 50293 h 63"/>
                <a:gd name="T22" fmla="*/ 50425 w 73"/>
                <a:gd name="T23" fmla="*/ 0 h 63"/>
                <a:gd name="T24" fmla="*/ 563081 w 73"/>
                <a:gd name="T25" fmla="*/ 0 h 63"/>
                <a:gd name="T26" fmla="*/ 613506 w 73"/>
                <a:gd name="T27" fmla="*/ 50293 h 63"/>
                <a:gd name="T28" fmla="*/ 613506 w 73"/>
                <a:gd name="T29" fmla="*/ 393965 h 63"/>
                <a:gd name="T30" fmla="*/ 571485 w 73"/>
                <a:gd name="T31" fmla="*/ 50293 h 63"/>
                <a:gd name="T32" fmla="*/ 563081 w 73"/>
                <a:gd name="T33" fmla="*/ 41911 h 63"/>
                <a:gd name="T34" fmla="*/ 50425 w 73"/>
                <a:gd name="T35" fmla="*/ 41911 h 63"/>
                <a:gd name="T36" fmla="*/ 42021 w 73"/>
                <a:gd name="T37" fmla="*/ 50293 h 63"/>
                <a:gd name="T38" fmla="*/ 42021 w 73"/>
                <a:gd name="T39" fmla="*/ 310143 h 63"/>
                <a:gd name="T40" fmla="*/ 50425 w 73"/>
                <a:gd name="T41" fmla="*/ 326907 h 63"/>
                <a:gd name="T42" fmla="*/ 563081 w 73"/>
                <a:gd name="T43" fmla="*/ 326907 h 63"/>
                <a:gd name="T44" fmla="*/ 571485 w 73"/>
                <a:gd name="T45" fmla="*/ 310143 h 63"/>
                <a:gd name="T46" fmla="*/ 571485 w 73"/>
                <a:gd name="T47" fmla="*/ 50293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157"/>
            <p:cNvSpPr>
              <a:spLocks noEditPoints="1"/>
            </p:cNvSpPr>
            <p:nvPr/>
          </p:nvSpPr>
          <p:spPr bwMode="auto">
            <a:xfrm>
              <a:off x="3336474" y="3347334"/>
              <a:ext cx="429485" cy="525997"/>
            </a:xfrm>
            <a:custGeom>
              <a:avLst/>
              <a:gdLst>
                <a:gd name="T0" fmla="*/ 429485 w 41"/>
                <a:gd name="T1" fmla="*/ 462877 h 50"/>
                <a:gd name="T2" fmla="*/ 366634 w 41"/>
                <a:gd name="T3" fmla="*/ 525997 h 50"/>
                <a:gd name="T4" fmla="*/ 52376 w 41"/>
                <a:gd name="T5" fmla="*/ 525997 h 50"/>
                <a:gd name="T6" fmla="*/ 0 w 41"/>
                <a:gd name="T7" fmla="*/ 462877 h 50"/>
                <a:gd name="T8" fmla="*/ 0 w 41"/>
                <a:gd name="T9" fmla="*/ 52600 h 50"/>
                <a:gd name="T10" fmla="*/ 52376 w 41"/>
                <a:gd name="T11" fmla="*/ 0 h 50"/>
                <a:gd name="T12" fmla="*/ 366634 w 41"/>
                <a:gd name="T13" fmla="*/ 0 h 50"/>
                <a:gd name="T14" fmla="*/ 429485 w 41"/>
                <a:gd name="T15" fmla="*/ 52600 h 50"/>
                <a:gd name="T16" fmla="*/ 429485 w 41"/>
                <a:gd name="T17" fmla="*/ 462877 h 50"/>
                <a:gd name="T18" fmla="*/ 377109 w 41"/>
                <a:gd name="T19" fmla="*/ 52600 h 50"/>
                <a:gd name="T20" fmla="*/ 366634 w 41"/>
                <a:gd name="T21" fmla="*/ 42080 h 50"/>
                <a:gd name="T22" fmla="*/ 52376 w 41"/>
                <a:gd name="T23" fmla="*/ 42080 h 50"/>
                <a:gd name="T24" fmla="*/ 41901 w 41"/>
                <a:gd name="T25" fmla="*/ 52600 h 50"/>
                <a:gd name="T26" fmla="*/ 41901 w 41"/>
                <a:gd name="T27" fmla="*/ 420798 h 50"/>
                <a:gd name="T28" fmla="*/ 52376 w 41"/>
                <a:gd name="T29" fmla="*/ 431318 h 50"/>
                <a:gd name="T30" fmla="*/ 366634 w 41"/>
                <a:gd name="T31" fmla="*/ 431318 h 50"/>
                <a:gd name="T32" fmla="*/ 377109 w 41"/>
                <a:gd name="T33" fmla="*/ 420798 h 50"/>
                <a:gd name="T34" fmla="*/ 377109 w 41"/>
                <a:gd name="T35" fmla="*/ 52600 h 50"/>
                <a:gd name="T36" fmla="*/ 209505 w 41"/>
                <a:gd name="T37" fmla="*/ 452357 h 50"/>
                <a:gd name="T38" fmla="*/ 188554 w 41"/>
                <a:gd name="T39" fmla="*/ 473397 h 50"/>
                <a:gd name="T40" fmla="*/ 209505 w 41"/>
                <a:gd name="T41" fmla="*/ 504957 h 50"/>
                <a:gd name="T42" fmla="*/ 240931 w 41"/>
                <a:gd name="T43" fmla="*/ 473397 h 50"/>
                <a:gd name="T44" fmla="*/ 209505 w 41"/>
                <a:gd name="T45" fmla="*/ 452357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86"/>
            <p:cNvSpPr>
              <a:spLocks noEditPoints="1"/>
            </p:cNvSpPr>
            <p:nvPr/>
          </p:nvSpPr>
          <p:spPr bwMode="auto">
            <a:xfrm>
              <a:off x="5455538" y="3347854"/>
              <a:ext cx="326209" cy="548857"/>
            </a:xfrm>
            <a:custGeom>
              <a:avLst/>
              <a:gdLst>
                <a:gd name="T0" fmla="*/ 326209 w 29"/>
                <a:gd name="T1" fmla="*/ 492851 h 49"/>
                <a:gd name="T2" fmla="*/ 269966 w 29"/>
                <a:gd name="T3" fmla="*/ 548857 h 49"/>
                <a:gd name="T4" fmla="*/ 56243 w 29"/>
                <a:gd name="T5" fmla="*/ 548857 h 49"/>
                <a:gd name="T6" fmla="*/ 0 w 29"/>
                <a:gd name="T7" fmla="*/ 492851 h 49"/>
                <a:gd name="T8" fmla="*/ 0 w 29"/>
                <a:gd name="T9" fmla="*/ 56006 h 49"/>
                <a:gd name="T10" fmla="*/ 56243 w 29"/>
                <a:gd name="T11" fmla="*/ 0 h 49"/>
                <a:gd name="T12" fmla="*/ 269966 w 29"/>
                <a:gd name="T13" fmla="*/ 0 h 49"/>
                <a:gd name="T14" fmla="*/ 326209 w 29"/>
                <a:gd name="T15" fmla="*/ 56006 h 49"/>
                <a:gd name="T16" fmla="*/ 326209 w 29"/>
                <a:gd name="T17" fmla="*/ 492851 h 49"/>
                <a:gd name="T18" fmla="*/ 281215 w 29"/>
                <a:gd name="T19" fmla="*/ 123213 h 49"/>
                <a:gd name="T20" fmla="*/ 269966 w 29"/>
                <a:gd name="T21" fmla="*/ 112012 h 49"/>
                <a:gd name="T22" fmla="*/ 56243 w 29"/>
                <a:gd name="T23" fmla="*/ 112012 h 49"/>
                <a:gd name="T24" fmla="*/ 33746 w 29"/>
                <a:gd name="T25" fmla="*/ 123213 h 49"/>
                <a:gd name="T26" fmla="*/ 33746 w 29"/>
                <a:gd name="T27" fmla="*/ 425644 h 49"/>
                <a:gd name="T28" fmla="*/ 56243 w 29"/>
                <a:gd name="T29" fmla="*/ 436845 h 49"/>
                <a:gd name="T30" fmla="*/ 269966 w 29"/>
                <a:gd name="T31" fmla="*/ 436845 h 49"/>
                <a:gd name="T32" fmla="*/ 281215 w 29"/>
                <a:gd name="T33" fmla="*/ 425644 h 49"/>
                <a:gd name="T34" fmla="*/ 281215 w 29"/>
                <a:gd name="T35" fmla="*/ 123213 h 49"/>
                <a:gd name="T36" fmla="*/ 191226 w 29"/>
                <a:gd name="T37" fmla="*/ 56006 h 49"/>
                <a:gd name="T38" fmla="*/ 123734 w 29"/>
                <a:gd name="T39" fmla="*/ 56006 h 49"/>
                <a:gd name="T40" fmla="*/ 123734 w 29"/>
                <a:gd name="T41" fmla="*/ 67207 h 49"/>
                <a:gd name="T42" fmla="*/ 123734 w 29"/>
                <a:gd name="T43" fmla="*/ 67207 h 49"/>
                <a:gd name="T44" fmla="*/ 191226 w 29"/>
                <a:gd name="T45" fmla="*/ 67207 h 49"/>
                <a:gd name="T46" fmla="*/ 202475 w 29"/>
                <a:gd name="T47" fmla="*/ 67207 h 49"/>
                <a:gd name="T48" fmla="*/ 191226 w 29"/>
                <a:gd name="T49" fmla="*/ 56006 h 49"/>
                <a:gd name="T50" fmla="*/ 157480 w 29"/>
                <a:gd name="T51" fmla="*/ 459248 h 49"/>
                <a:gd name="T52" fmla="*/ 123734 w 29"/>
                <a:gd name="T53" fmla="*/ 492851 h 49"/>
                <a:gd name="T54" fmla="*/ 157480 w 29"/>
                <a:gd name="T55" fmla="*/ 526455 h 49"/>
                <a:gd name="T56" fmla="*/ 191226 w 29"/>
                <a:gd name="T57" fmla="*/ 492851 h 49"/>
                <a:gd name="T58" fmla="*/ 157480 w 29"/>
                <a:gd name="T59" fmla="*/ 459248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5"/>
            <p:cNvSpPr>
              <a:spLocks noEditPoints="1"/>
            </p:cNvSpPr>
            <p:nvPr/>
          </p:nvSpPr>
          <p:spPr bwMode="auto">
            <a:xfrm>
              <a:off x="4226358" y="3236249"/>
              <a:ext cx="691284" cy="691284"/>
            </a:xfrm>
            <a:custGeom>
              <a:avLst/>
              <a:gdLst>
                <a:gd name="T0" fmla="*/ 0 w 384"/>
                <a:gd name="T1" fmla="*/ 345642 h 384"/>
                <a:gd name="T2" fmla="*/ 459056 w 384"/>
                <a:gd name="T3" fmla="*/ 243030 h 384"/>
                <a:gd name="T4" fmla="*/ 498661 w 384"/>
                <a:gd name="T5" fmla="*/ 219627 h 384"/>
                <a:gd name="T6" fmla="*/ 545466 w 384"/>
                <a:gd name="T7" fmla="*/ 208825 h 384"/>
                <a:gd name="T8" fmla="*/ 532865 w 384"/>
                <a:gd name="T9" fmla="*/ 189023 h 384"/>
                <a:gd name="T10" fmla="*/ 500461 w 384"/>
                <a:gd name="T11" fmla="*/ 160219 h 384"/>
                <a:gd name="T12" fmla="*/ 477058 w 384"/>
                <a:gd name="T13" fmla="*/ 162020 h 384"/>
                <a:gd name="T14" fmla="*/ 460856 w 384"/>
                <a:gd name="T15" fmla="*/ 147618 h 384"/>
                <a:gd name="T16" fmla="*/ 415851 w 384"/>
                <a:gd name="T17" fmla="*/ 131416 h 384"/>
                <a:gd name="T18" fmla="*/ 421251 w 384"/>
                <a:gd name="T19" fmla="*/ 176421 h 384"/>
                <a:gd name="T20" fmla="*/ 403249 w 384"/>
                <a:gd name="T21" fmla="*/ 212426 h 384"/>
                <a:gd name="T22" fmla="*/ 369045 w 384"/>
                <a:gd name="T23" fmla="*/ 185423 h 384"/>
                <a:gd name="T24" fmla="*/ 315038 w 384"/>
                <a:gd name="T25" fmla="*/ 160219 h 384"/>
                <a:gd name="T26" fmla="*/ 329440 w 384"/>
                <a:gd name="T27" fmla="*/ 122415 h 384"/>
                <a:gd name="T28" fmla="*/ 381646 w 384"/>
                <a:gd name="T29" fmla="*/ 104413 h 384"/>
                <a:gd name="T30" fmla="*/ 372645 w 384"/>
                <a:gd name="T31" fmla="*/ 84610 h 384"/>
                <a:gd name="T32" fmla="*/ 338441 w 384"/>
                <a:gd name="T33" fmla="*/ 90011 h 384"/>
                <a:gd name="T34" fmla="*/ 302437 w 384"/>
                <a:gd name="T35" fmla="*/ 66608 h 384"/>
                <a:gd name="T36" fmla="*/ 307837 w 384"/>
                <a:gd name="T37" fmla="*/ 93611 h 384"/>
                <a:gd name="T38" fmla="*/ 282634 w 384"/>
                <a:gd name="T39" fmla="*/ 93611 h 384"/>
                <a:gd name="T40" fmla="*/ 253831 w 384"/>
                <a:gd name="T41" fmla="*/ 72009 h 384"/>
                <a:gd name="T42" fmla="*/ 226828 w 384"/>
                <a:gd name="T43" fmla="*/ 84610 h 384"/>
                <a:gd name="T44" fmla="*/ 257431 w 384"/>
                <a:gd name="T45" fmla="*/ 91811 h 384"/>
                <a:gd name="T46" fmla="*/ 235829 w 384"/>
                <a:gd name="T47" fmla="*/ 104413 h 384"/>
                <a:gd name="T48" fmla="*/ 100812 w 384"/>
                <a:gd name="T49" fmla="*/ 192623 h 384"/>
                <a:gd name="T50" fmla="*/ 117014 w 384"/>
                <a:gd name="T51" fmla="*/ 212426 h 384"/>
                <a:gd name="T52" fmla="*/ 142217 w 384"/>
                <a:gd name="T53" fmla="*/ 243030 h 384"/>
                <a:gd name="T54" fmla="*/ 133216 w 384"/>
                <a:gd name="T55" fmla="*/ 284435 h 384"/>
                <a:gd name="T56" fmla="*/ 158419 w 384"/>
                <a:gd name="T57" fmla="*/ 333040 h 384"/>
                <a:gd name="T58" fmla="*/ 194424 w 384"/>
                <a:gd name="T59" fmla="*/ 385247 h 384"/>
                <a:gd name="T60" fmla="*/ 212426 w 384"/>
                <a:gd name="T61" fmla="*/ 408650 h 384"/>
                <a:gd name="T62" fmla="*/ 189023 w 384"/>
                <a:gd name="T63" fmla="*/ 354643 h 384"/>
                <a:gd name="T64" fmla="*/ 225027 w 384"/>
                <a:gd name="T65" fmla="*/ 405049 h 384"/>
                <a:gd name="T66" fmla="*/ 270033 w 384"/>
                <a:gd name="T67" fmla="*/ 459056 h 384"/>
                <a:gd name="T68" fmla="*/ 331240 w 384"/>
                <a:gd name="T69" fmla="*/ 484259 h 384"/>
                <a:gd name="T70" fmla="*/ 383447 w 384"/>
                <a:gd name="T71" fmla="*/ 522063 h 384"/>
                <a:gd name="T72" fmla="*/ 403249 w 384"/>
                <a:gd name="T73" fmla="*/ 518463 h 384"/>
                <a:gd name="T74" fmla="*/ 381646 w 384"/>
                <a:gd name="T75" fmla="*/ 482459 h 384"/>
                <a:gd name="T76" fmla="*/ 354643 w 384"/>
                <a:gd name="T77" fmla="*/ 471657 h 384"/>
                <a:gd name="T78" fmla="*/ 349242 w 384"/>
                <a:gd name="T79" fmla="*/ 430252 h 384"/>
                <a:gd name="T80" fmla="*/ 307837 w 384"/>
                <a:gd name="T81" fmla="*/ 450055 h 384"/>
                <a:gd name="T82" fmla="*/ 302437 w 384"/>
                <a:gd name="T83" fmla="*/ 378046 h 384"/>
                <a:gd name="T84" fmla="*/ 331240 w 384"/>
                <a:gd name="T85" fmla="*/ 370845 h 384"/>
                <a:gd name="T86" fmla="*/ 352843 w 384"/>
                <a:gd name="T87" fmla="*/ 363644 h 384"/>
                <a:gd name="T88" fmla="*/ 385247 w 384"/>
                <a:gd name="T89" fmla="*/ 379846 h 384"/>
                <a:gd name="T90" fmla="*/ 397848 w 384"/>
                <a:gd name="T91" fmla="*/ 369045 h 384"/>
                <a:gd name="T92" fmla="*/ 421251 w 384"/>
                <a:gd name="T93" fmla="*/ 322239 h 384"/>
                <a:gd name="T94" fmla="*/ 419451 w 384"/>
                <a:gd name="T95" fmla="*/ 307837 h 384"/>
                <a:gd name="T96" fmla="*/ 453655 w 384"/>
                <a:gd name="T97" fmla="*/ 282634 h 384"/>
                <a:gd name="T98" fmla="*/ 478858 w 384"/>
                <a:gd name="T99" fmla="*/ 257431 h 384"/>
                <a:gd name="T100" fmla="*/ 491460 w 384"/>
                <a:gd name="T101" fmla="*/ 235829 h 384"/>
                <a:gd name="T102" fmla="*/ 459056 w 384"/>
                <a:gd name="T103" fmla="*/ 243030 h 384"/>
                <a:gd name="T104" fmla="*/ 531065 w 384"/>
                <a:gd name="T105" fmla="*/ 536465 h 384"/>
                <a:gd name="T106" fmla="*/ 489660 w 384"/>
                <a:gd name="T107" fmla="*/ 518463 h 384"/>
                <a:gd name="T108" fmla="*/ 451855 w 384"/>
                <a:gd name="T109" fmla="*/ 518463 h 384"/>
                <a:gd name="T110" fmla="*/ 424852 w 384"/>
                <a:gd name="T111" fmla="*/ 514863 h 384"/>
                <a:gd name="T112" fmla="*/ 414050 w 384"/>
                <a:gd name="T113" fmla="*/ 552667 h 384"/>
                <a:gd name="T114" fmla="*/ 401449 w 384"/>
                <a:gd name="T115" fmla="*/ 603073 h 384"/>
                <a:gd name="T116" fmla="*/ 554467 w 384"/>
                <a:gd name="T117" fmla="*/ 543666 h 3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Oval 17"/>
            <p:cNvSpPr/>
            <p:nvPr/>
          </p:nvSpPr>
          <p:spPr>
            <a:xfrm>
              <a:off x="2399252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3" name="Oval 18"/>
            <p:cNvSpPr/>
            <p:nvPr/>
          </p:nvSpPr>
          <p:spPr>
            <a:xfrm>
              <a:off x="343549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4" name="Oval 19"/>
            <p:cNvSpPr/>
            <p:nvPr/>
          </p:nvSpPr>
          <p:spPr>
            <a:xfrm>
              <a:off x="445734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5" name="Oval 20"/>
            <p:cNvSpPr/>
            <p:nvPr/>
          </p:nvSpPr>
          <p:spPr>
            <a:xfrm>
              <a:off x="5477885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6" name="Oval 21"/>
            <p:cNvSpPr/>
            <p:nvPr/>
          </p:nvSpPr>
          <p:spPr>
            <a:xfrm>
              <a:off x="6514126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267" name="Group 56"/>
            <p:cNvGrpSpPr>
              <a:grpSpLocks/>
            </p:cNvGrpSpPr>
            <p:nvPr/>
          </p:nvGrpSpPr>
          <p:grpSpPr bwMode="auto">
            <a:xfrm>
              <a:off x="4824196" y="4027213"/>
              <a:ext cx="1654265" cy="828409"/>
              <a:chOff x="-296510" y="1493254"/>
              <a:chExt cx="1654265" cy="828409"/>
            </a:xfrm>
          </p:grpSpPr>
          <p:sp>
            <p:nvSpPr>
              <p:cNvPr id="271" name="TextBox 26"/>
              <p:cNvSpPr txBox="1">
                <a:spLocks noChangeArrowheads="1"/>
              </p:cNvSpPr>
              <p:nvPr/>
            </p:nvSpPr>
            <p:spPr bwMode="auto">
              <a:xfrm>
                <a:off x="-296510" y="1788893"/>
                <a:ext cx="1654265" cy="532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FontTx/>
                  <a:buNone/>
                </a:pPr>
                <a:r>
                  <a:rPr lang="en-US" altLang="zh-CN" sz="140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There are many variations passages of lorem ipsum available</a:t>
                </a:r>
              </a:p>
            </p:txBody>
          </p:sp>
          <p:sp>
            <p:nvSpPr>
              <p:cNvPr id="272" name="Rectangle 27"/>
              <p:cNvSpPr>
                <a:spLocks noChangeArrowheads="1"/>
              </p:cNvSpPr>
              <p:nvPr/>
            </p:nvSpPr>
            <p:spPr bwMode="auto">
              <a:xfrm>
                <a:off x="-186873" y="1493254"/>
                <a:ext cx="1434990" cy="253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Keyword Here</a:t>
                </a:r>
              </a:p>
            </p:txBody>
          </p:sp>
        </p:grpSp>
        <p:sp>
          <p:nvSpPr>
            <p:cNvPr id="268" name="Rectangle 33"/>
            <p:cNvSpPr>
              <a:spLocks noChangeArrowheads="1"/>
            </p:cNvSpPr>
            <p:nvPr/>
          </p:nvSpPr>
          <p:spPr bwMode="auto">
            <a:xfrm>
              <a:off x="611997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69" name="Rectangle 42"/>
            <p:cNvSpPr>
              <a:spLocks noChangeArrowheads="1"/>
            </p:cNvSpPr>
            <p:nvPr/>
          </p:nvSpPr>
          <p:spPr bwMode="auto">
            <a:xfrm>
              <a:off x="7167320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2833478" y="4027212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</p:grpSp>
      <p:sp>
        <p:nvSpPr>
          <p:cNvPr id="273" name="TextBox 26"/>
          <p:cNvSpPr txBox="1">
            <a:spLocks noChangeArrowheads="1"/>
          </p:cNvSpPr>
          <p:nvPr/>
        </p:nvSpPr>
        <p:spPr bwMode="auto">
          <a:xfrm>
            <a:off x="3675063" y="5476875"/>
            <a:ext cx="2008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4" name="TextBox 26"/>
          <p:cNvSpPr txBox="1">
            <a:spLocks noChangeArrowheads="1"/>
          </p:cNvSpPr>
          <p:nvPr/>
        </p:nvSpPr>
        <p:spPr bwMode="auto">
          <a:xfrm>
            <a:off x="1000125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5" name="TextBox 26"/>
          <p:cNvSpPr txBox="1">
            <a:spLocks noChangeArrowheads="1"/>
          </p:cNvSpPr>
          <p:nvPr/>
        </p:nvSpPr>
        <p:spPr bwMode="auto">
          <a:xfrm>
            <a:off x="9047163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78" name="文本框 27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56229"/>
            <a:ext cx="12192000" cy="3367314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2000">
                <a:schemeClr val="tx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3802741" y="2583543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3802741" y="4071259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7932056" y="2583544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7932056" y="4071260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41827" y="3147498"/>
            <a:ext cx="2452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26642" y="235410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09456" y="281577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01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3040" y="236862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5854" y="2830285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02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26642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09456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03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95654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8468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04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93863" y="2220913"/>
            <a:ext cx="330517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693863" y="2811463"/>
            <a:ext cx="18002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693863" y="3402013"/>
            <a:ext cx="2808287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693863" y="3992563"/>
            <a:ext cx="2519362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693863" y="4583113"/>
            <a:ext cx="20161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693863" y="5173663"/>
            <a:ext cx="28797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" name="组合 3"/>
          <p:cNvGrpSpPr>
            <a:grpSpLocks/>
          </p:cNvGrpSpPr>
          <p:nvPr/>
        </p:nvGrpSpPr>
        <p:grpSpPr bwMode="auto">
          <a:xfrm>
            <a:off x="7135813" y="2536825"/>
            <a:ext cx="477837" cy="431800"/>
            <a:chOff x="6981824" y="2220913"/>
            <a:chExt cx="453408" cy="409049"/>
          </a:xfrm>
        </p:grpSpPr>
        <p:grpSp>
          <p:nvGrpSpPr>
            <p:cNvPr id="33" name="组合 2"/>
            <p:cNvGrpSpPr>
              <a:grpSpLocks/>
            </p:cNvGrpSpPr>
            <p:nvPr/>
          </p:nvGrpSpPr>
          <p:grpSpPr bwMode="auto">
            <a:xfrm>
              <a:off x="6981824" y="2220913"/>
              <a:ext cx="453408" cy="409049"/>
              <a:chOff x="6981824" y="2220913"/>
              <a:chExt cx="453408" cy="409049"/>
            </a:xfrm>
          </p:grpSpPr>
          <p:sp>
            <p:nvSpPr>
              <p:cNvPr id="35" name="Freeform 350"/>
              <p:cNvSpPr>
                <a:spLocks/>
              </p:cNvSpPr>
              <p:nvPr/>
            </p:nvSpPr>
            <p:spPr bwMode="auto">
              <a:xfrm>
                <a:off x="7003047" y="2342470"/>
                <a:ext cx="79105" cy="183301"/>
              </a:xfrm>
              <a:custGeom>
                <a:avLst/>
                <a:gdLst>
                  <a:gd name="T0" fmla="*/ 2147483646 w 41"/>
                  <a:gd name="T1" fmla="*/ 2147483646 h 95"/>
                  <a:gd name="T2" fmla="*/ 2147483646 w 41"/>
                  <a:gd name="T3" fmla="*/ 2147483646 h 95"/>
                  <a:gd name="T4" fmla="*/ 2147483646 w 41"/>
                  <a:gd name="T5" fmla="*/ 2147483646 h 95"/>
                  <a:gd name="T6" fmla="*/ 2147483646 w 41"/>
                  <a:gd name="T7" fmla="*/ 2147483646 h 95"/>
                  <a:gd name="T8" fmla="*/ 2147483646 w 41"/>
                  <a:gd name="T9" fmla="*/ 2147483646 h 95"/>
                  <a:gd name="T10" fmla="*/ 2147483646 w 41"/>
                  <a:gd name="T11" fmla="*/ 2147483646 h 95"/>
                  <a:gd name="T12" fmla="*/ 2147483646 w 41"/>
                  <a:gd name="T13" fmla="*/ 2147483646 h 95"/>
                  <a:gd name="T14" fmla="*/ 2147483646 w 41"/>
                  <a:gd name="T15" fmla="*/ 2147483646 h 95"/>
                  <a:gd name="T16" fmla="*/ 2147483646 w 41"/>
                  <a:gd name="T17" fmla="*/ 2147483646 h 95"/>
                  <a:gd name="T18" fmla="*/ 2147483646 w 41"/>
                  <a:gd name="T19" fmla="*/ 2147483646 h 95"/>
                  <a:gd name="T20" fmla="*/ 2147483646 w 41"/>
                  <a:gd name="T21" fmla="*/ 2147483646 h 95"/>
                  <a:gd name="T22" fmla="*/ 2147483646 w 41"/>
                  <a:gd name="T23" fmla="*/ 0 h 95"/>
                  <a:gd name="T24" fmla="*/ 2147483646 w 41"/>
                  <a:gd name="T25" fmla="*/ 0 h 95"/>
                  <a:gd name="T26" fmla="*/ 2147483646 w 41"/>
                  <a:gd name="T27" fmla="*/ 0 h 95"/>
                  <a:gd name="T28" fmla="*/ 2147483646 w 41"/>
                  <a:gd name="T29" fmla="*/ 0 h 95"/>
                  <a:gd name="T30" fmla="*/ 2147483646 w 41"/>
                  <a:gd name="T31" fmla="*/ 0 h 95"/>
                  <a:gd name="T32" fmla="*/ 2147483646 w 41"/>
                  <a:gd name="T33" fmla="*/ 2147483646 h 95"/>
                  <a:gd name="T34" fmla="*/ 2147483646 w 41"/>
                  <a:gd name="T35" fmla="*/ 2147483646 h 95"/>
                  <a:gd name="T36" fmla="*/ 0 w 41"/>
                  <a:gd name="T37" fmla="*/ 2147483646 h 95"/>
                  <a:gd name="T38" fmla="*/ 0 w 41"/>
                  <a:gd name="T39" fmla="*/ 2147483646 h 95"/>
                  <a:gd name="T40" fmla="*/ 0 w 41"/>
                  <a:gd name="T41" fmla="*/ 2147483646 h 95"/>
                  <a:gd name="T42" fmla="*/ 2147483646 w 41"/>
                  <a:gd name="T43" fmla="*/ 2147483646 h 95"/>
                  <a:gd name="T44" fmla="*/ 2147483646 w 41"/>
                  <a:gd name="T45" fmla="*/ 2147483646 h 95"/>
                  <a:gd name="T46" fmla="*/ 2147483646 w 41"/>
                  <a:gd name="T47" fmla="*/ 2147483646 h 95"/>
                  <a:gd name="T48" fmla="*/ 2147483646 w 41"/>
                  <a:gd name="T49" fmla="*/ 2147483646 h 95"/>
                  <a:gd name="T50" fmla="*/ 2147483646 w 41"/>
                  <a:gd name="T51" fmla="*/ 2147483646 h 9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1" h="95">
                    <a:moveTo>
                      <a:pt x="13" y="95"/>
                    </a:moveTo>
                    <a:lnTo>
                      <a:pt x="27" y="95"/>
                    </a:lnTo>
                    <a:lnTo>
                      <a:pt x="32" y="93"/>
                    </a:lnTo>
                    <a:lnTo>
                      <a:pt x="36" y="91"/>
                    </a:lnTo>
                    <a:lnTo>
                      <a:pt x="39" y="87"/>
                    </a:lnTo>
                    <a:lnTo>
                      <a:pt x="41" y="81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81"/>
                    </a:lnTo>
                    <a:lnTo>
                      <a:pt x="1" y="87"/>
                    </a:lnTo>
                    <a:lnTo>
                      <a:pt x="4" y="91"/>
                    </a:lnTo>
                    <a:lnTo>
                      <a:pt x="8" y="93"/>
                    </a:lnTo>
                    <a:lnTo>
                      <a:pt x="13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351"/>
              <p:cNvSpPr>
                <a:spLocks/>
              </p:cNvSpPr>
              <p:nvPr/>
            </p:nvSpPr>
            <p:spPr bwMode="auto">
              <a:xfrm>
                <a:off x="7113023" y="2288444"/>
                <a:ext cx="81035" cy="237326"/>
              </a:xfrm>
              <a:custGeom>
                <a:avLst/>
                <a:gdLst>
                  <a:gd name="T0" fmla="*/ 2147483646 w 42"/>
                  <a:gd name="T1" fmla="*/ 2147483646 h 123"/>
                  <a:gd name="T2" fmla="*/ 2147483646 w 42"/>
                  <a:gd name="T3" fmla="*/ 2147483646 h 123"/>
                  <a:gd name="T4" fmla="*/ 2147483646 w 42"/>
                  <a:gd name="T5" fmla="*/ 2147483646 h 123"/>
                  <a:gd name="T6" fmla="*/ 2147483646 w 42"/>
                  <a:gd name="T7" fmla="*/ 2147483646 h 123"/>
                  <a:gd name="T8" fmla="*/ 2147483646 w 42"/>
                  <a:gd name="T9" fmla="*/ 2147483646 h 123"/>
                  <a:gd name="T10" fmla="*/ 2147483646 w 42"/>
                  <a:gd name="T11" fmla="*/ 2147483646 h 123"/>
                  <a:gd name="T12" fmla="*/ 2147483646 w 42"/>
                  <a:gd name="T13" fmla="*/ 2147483646 h 123"/>
                  <a:gd name="T14" fmla="*/ 2147483646 w 42"/>
                  <a:gd name="T15" fmla="*/ 2147483646 h 123"/>
                  <a:gd name="T16" fmla="*/ 2147483646 w 42"/>
                  <a:gd name="T17" fmla="*/ 2147483646 h 123"/>
                  <a:gd name="T18" fmla="*/ 2147483646 w 42"/>
                  <a:gd name="T19" fmla="*/ 2147483646 h 123"/>
                  <a:gd name="T20" fmla="*/ 2147483646 w 42"/>
                  <a:gd name="T21" fmla="*/ 2147483646 h 123"/>
                  <a:gd name="T22" fmla="*/ 2147483646 w 42"/>
                  <a:gd name="T23" fmla="*/ 2147483646 h 123"/>
                  <a:gd name="T24" fmla="*/ 2147483646 w 42"/>
                  <a:gd name="T25" fmla="*/ 0 h 123"/>
                  <a:gd name="T26" fmla="*/ 2147483646 w 42"/>
                  <a:gd name="T27" fmla="*/ 0 h 123"/>
                  <a:gd name="T28" fmla="*/ 2147483646 w 42"/>
                  <a:gd name="T29" fmla="*/ 0 h 123"/>
                  <a:gd name="T30" fmla="*/ 2147483646 w 42"/>
                  <a:gd name="T31" fmla="*/ 2147483646 h 123"/>
                  <a:gd name="T32" fmla="*/ 2147483646 w 42"/>
                  <a:gd name="T33" fmla="*/ 2147483646 h 123"/>
                  <a:gd name="T34" fmla="*/ 2147483646 w 42"/>
                  <a:gd name="T35" fmla="*/ 2147483646 h 123"/>
                  <a:gd name="T36" fmla="*/ 0 w 42"/>
                  <a:gd name="T37" fmla="*/ 2147483646 h 123"/>
                  <a:gd name="T38" fmla="*/ 2147483646 w 42"/>
                  <a:gd name="T39" fmla="*/ 2147483646 h 123"/>
                  <a:gd name="T40" fmla="*/ 2147483646 w 42"/>
                  <a:gd name="T41" fmla="*/ 2147483646 h 123"/>
                  <a:gd name="T42" fmla="*/ 2147483646 w 42"/>
                  <a:gd name="T43" fmla="*/ 2147483646 h 123"/>
                  <a:gd name="T44" fmla="*/ 2147483646 w 42"/>
                  <a:gd name="T45" fmla="*/ 2147483646 h 123"/>
                  <a:gd name="T46" fmla="*/ 2147483646 w 42"/>
                  <a:gd name="T47" fmla="*/ 2147483646 h 123"/>
                  <a:gd name="T48" fmla="*/ 2147483646 w 42"/>
                  <a:gd name="T49" fmla="*/ 2147483646 h 123"/>
                  <a:gd name="T50" fmla="*/ 2147483646 w 42"/>
                  <a:gd name="T51" fmla="*/ 2147483646 h 1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23">
                    <a:moveTo>
                      <a:pt x="15" y="123"/>
                    </a:moveTo>
                    <a:lnTo>
                      <a:pt x="28" y="123"/>
                    </a:lnTo>
                    <a:lnTo>
                      <a:pt x="34" y="121"/>
                    </a:lnTo>
                    <a:lnTo>
                      <a:pt x="38" y="119"/>
                    </a:lnTo>
                    <a:lnTo>
                      <a:pt x="41" y="115"/>
                    </a:lnTo>
                    <a:lnTo>
                      <a:pt x="42" y="109"/>
                    </a:lnTo>
                    <a:lnTo>
                      <a:pt x="42" y="1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09"/>
                    </a:lnTo>
                    <a:lnTo>
                      <a:pt x="1" y="115"/>
                    </a:lnTo>
                    <a:lnTo>
                      <a:pt x="5" y="119"/>
                    </a:lnTo>
                    <a:lnTo>
                      <a:pt x="9" y="121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352"/>
              <p:cNvSpPr>
                <a:spLocks/>
              </p:cNvSpPr>
              <p:nvPr/>
            </p:nvSpPr>
            <p:spPr bwMode="auto">
              <a:xfrm>
                <a:off x="7228787" y="2220913"/>
                <a:ext cx="81035" cy="304858"/>
              </a:xfrm>
              <a:custGeom>
                <a:avLst/>
                <a:gdLst>
                  <a:gd name="T0" fmla="*/ 2147483646 w 42"/>
                  <a:gd name="T1" fmla="*/ 2147483646 h 158"/>
                  <a:gd name="T2" fmla="*/ 2147483646 w 42"/>
                  <a:gd name="T3" fmla="*/ 2147483646 h 158"/>
                  <a:gd name="T4" fmla="*/ 2147483646 w 42"/>
                  <a:gd name="T5" fmla="*/ 2147483646 h 158"/>
                  <a:gd name="T6" fmla="*/ 2147483646 w 42"/>
                  <a:gd name="T7" fmla="*/ 2147483646 h 158"/>
                  <a:gd name="T8" fmla="*/ 2147483646 w 42"/>
                  <a:gd name="T9" fmla="*/ 2147483646 h 158"/>
                  <a:gd name="T10" fmla="*/ 2147483646 w 42"/>
                  <a:gd name="T11" fmla="*/ 2147483646 h 158"/>
                  <a:gd name="T12" fmla="*/ 2147483646 w 42"/>
                  <a:gd name="T13" fmla="*/ 2147483646 h 158"/>
                  <a:gd name="T14" fmla="*/ 2147483646 w 42"/>
                  <a:gd name="T15" fmla="*/ 2147483646 h 158"/>
                  <a:gd name="T16" fmla="*/ 2147483646 w 42"/>
                  <a:gd name="T17" fmla="*/ 2147483646 h 158"/>
                  <a:gd name="T18" fmla="*/ 2147483646 w 42"/>
                  <a:gd name="T19" fmla="*/ 2147483646 h 158"/>
                  <a:gd name="T20" fmla="*/ 2147483646 w 42"/>
                  <a:gd name="T21" fmla="*/ 2147483646 h 158"/>
                  <a:gd name="T22" fmla="*/ 2147483646 w 42"/>
                  <a:gd name="T23" fmla="*/ 2147483646 h 158"/>
                  <a:gd name="T24" fmla="*/ 2147483646 w 42"/>
                  <a:gd name="T25" fmla="*/ 0 h 158"/>
                  <a:gd name="T26" fmla="*/ 2147483646 w 42"/>
                  <a:gd name="T27" fmla="*/ 0 h 158"/>
                  <a:gd name="T28" fmla="*/ 2147483646 w 42"/>
                  <a:gd name="T29" fmla="*/ 0 h 158"/>
                  <a:gd name="T30" fmla="*/ 2147483646 w 42"/>
                  <a:gd name="T31" fmla="*/ 2147483646 h 158"/>
                  <a:gd name="T32" fmla="*/ 2147483646 w 42"/>
                  <a:gd name="T33" fmla="*/ 2147483646 h 158"/>
                  <a:gd name="T34" fmla="*/ 2147483646 w 42"/>
                  <a:gd name="T35" fmla="*/ 2147483646 h 158"/>
                  <a:gd name="T36" fmla="*/ 0 w 42"/>
                  <a:gd name="T37" fmla="*/ 2147483646 h 158"/>
                  <a:gd name="T38" fmla="*/ 0 w 42"/>
                  <a:gd name="T39" fmla="*/ 2147483646 h 158"/>
                  <a:gd name="T40" fmla="*/ 0 w 42"/>
                  <a:gd name="T41" fmla="*/ 2147483646 h 158"/>
                  <a:gd name="T42" fmla="*/ 2147483646 w 42"/>
                  <a:gd name="T43" fmla="*/ 2147483646 h 158"/>
                  <a:gd name="T44" fmla="*/ 2147483646 w 42"/>
                  <a:gd name="T45" fmla="*/ 2147483646 h 158"/>
                  <a:gd name="T46" fmla="*/ 2147483646 w 42"/>
                  <a:gd name="T47" fmla="*/ 2147483646 h 158"/>
                  <a:gd name="T48" fmla="*/ 2147483646 w 42"/>
                  <a:gd name="T49" fmla="*/ 2147483646 h 158"/>
                  <a:gd name="T50" fmla="*/ 2147483646 w 42"/>
                  <a:gd name="T51" fmla="*/ 2147483646 h 1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58">
                    <a:moveTo>
                      <a:pt x="13" y="158"/>
                    </a:moveTo>
                    <a:lnTo>
                      <a:pt x="28" y="158"/>
                    </a:lnTo>
                    <a:lnTo>
                      <a:pt x="34" y="156"/>
                    </a:lnTo>
                    <a:lnTo>
                      <a:pt x="38" y="154"/>
                    </a:lnTo>
                    <a:lnTo>
                      <a:pt x="41" y="150"/>
                    </a:lnTo>
                    <a:lnTo>
                      <a:pt x="42" y="144"/>
                    </a:lnTo>
                    <a:lnTo>
                      <a:pt x="41" y="14"/>
                    </a:lnTo>
                    <a:lnTo>
                      <a:pt x="41" y="8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4"/>
                    </a:lnTo>
                    <a:lnTo>
                      <a:pt x="1" y="150"/>
                    </a:lnTo>
                    <a:lnTo>
                      <a:pt x="4" y="154"/>
                    </a:lnTo>
                    <a:lnTo>
                      <a:pt x="8" y="156"/>
                    </a:lnTo>
                    <a:lnTo>
                      <a:pt x="13" y="1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53"/>
              <p:cNvSpPr>
                <a:spLocks/>
              </p:cNvSpPr>
              <p:nvPr/>
            </p:nvSpPr>
            <p:spPr bwMode="auto">
              <a:xfrm>
                <a:off x="6981824" y="2556642"/>
                <a:ext cx="453408" cy="73320"/>
              </a:xfrm>
              <a:custGeom>
                <a:avLst/>
                <a:gdLst>
                  <a:gd name="T0" fmla="*/ 2147483646 w 235"/>
                  <a:gd name="T1" fmla="*/ 2147483646 h 38"/>
                  <a:gd name="T2" fmla="*/ 2147483646 w 235"/>
                  <a:gd name="T3" fmla="*/ 2147483646 h 38"/>
                  <a:gd name="T4" fmla="*/ 2147483646 w 235"/>
                  <a:gd name="T5" fmla="*/ 2147483646 h 38"/>
                  <a:gd name="T6" fmla="*/ 2147483646 w 235"/>
                  <a:gd name="T7" fmla="*/ 2147483646 h 38"/>
                  <a:gd name="T8" fmla="*/ 2147483646 w 235"/>
                  <a:gd name="T9" fmla="*/ 0 h 38"/>
                  <a:gd name="T10" fmla="*/ 2147483646 w 235"/>
                  <a:gd name="T11" fmla="*/ 0 h 38"/>
                  <a:gd name="T12" fmla="*/ 2147483646 w 235"/>
                  <a:gd name="T13" fmla="*/ 0 h 38"/>
                  <a:gd name="T14" fmla="*/ 2147483646 w 235"/>
                  <a:gd name="T15" fmla="*/ 0 h 38"/>
                  <a:gd name="T16" fmla="*/ 2147483646 w 235"/>
                  <a:gd name="T17" fmla="*/ 2147483646 h 38"/>
                  <a:gd name="T18" fmla="*/ 2147483646 w 235"/>
                  <a:gd name="T19" fmla="*/ 2147483646 h 38"/>
                  <a:gd name="T20" fmla="*/ 2147483646 w 235"/>
                  <a:gd name="T21" fmla="*/ 2147483646 h 38"/>
                  <a:gd name="T22" fmla="*/ 0 w 235"/>
                  <a:gd name="T23" fmla="*/ 2147483646 h 38"/>
                  <a:gd name="T24" fmla="*/ 0 w 235"/>
                  <a:gd name="T25" fmla="*/ 2147483646 h 38"/>
                  <a:gd name="T26" fmla="*/ 0 w 235"/>
                  <a:gd name="T27" fmla="*/ 2147483646 h 38"/>
                  <a:gd name="T28" fmla="*/ 2147483646 w 235"/>
                  <a:gd name="T29" fmla="*/ 2147483646 h 38"/>
                  <a:gd name="T30" fmla="*/ 2147483646 w 235"/>
                  <a:gd name="T31" fmla="*/ 2147483646 h 38"/>
                  <a:gd name="T32" fmla="*/ 2147483646 w 235"/>
                  <a:gd name="T33" fmla="*/ 2147483646 h 38"/>
                  <a:gd name="T34" fmla="*/ 2147483646 w 235"/>
                  <a:gd name="T35" fmla="*/ 2147483646 h 38"/>
                  <a:gd name="T36" fmla="*/ 2147483646 w 235"/>
                  <a:gd name="T37" fmla="*/ 2147483646 h 38"/>
                  <a:gd name="T38" fmla="*/ 2147483646 w 235"/>
                  <a:gd name="T39" fmla="*/ 2147483646 h 38"/>
                  <a:gd name="T40" fmla="*/ 2147483646 w 235"/>
                  <a:gd name="T41" fmla="*/ 2147483646 h 38"/>
                  <a:gd name="T42" fmla="*/ 2147483646 w 235"/>
                  <a:gd name="T43" fmla="*/ 2147483646 h 38"/>
                  <a:gd name="T44" fmla="*/ 2147483646 w 235"/>
                  <a:gd name="T45" fmla="*/ 2147483646 h 38"/>
                  <a:gd name="T46" fmla="*/ 2147483646 w 235"/>
                  <a:gd name="T47" fmla="*/ 2147483646 h 38"/>
                  <a:gd name="T48" fmla="*/ 2147483646 w 235"/>
                  <a:gd name="T49" fmla="*/ 2147483646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35" h="38">
                    <a:moveTo>
                      <a:pt x="234" y="14"/>
                    </a:moveTo>
                    <a:lnTo>
                      <a:pt x="234" y="14"/>
                    </a:lnTo>
                    <a:lnTo>
                      <a:pt x="234" y="8"/>
                    </a:lnTo>
                    <a:lnTo>
                      <a:pt x="231" y="4"/>
                    </a:lnTo>
                    <a:lnTo>
                      <a:pt x="226" y="0"/>
                    </a:lnTo>
                    <a:lnTo>
                      <a:pt x="222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1" y="30"/>
                    </a:lnTo>
                    <a:lnTo>
                      <a:pt x="4" y="35"/>
                    </a:lnTo>
                    <a:lnTo>
                      <a:pt x="8" y="38"/>
                    </a:lnTo>
                    <a:lnTo>
                      <a:pt x="13" y="38"/>
                    </a:lnTo>
                    <a:lnTo>
                      <a:pt x="222" y="38"/>
                    </a:lnTo>
                    <a:lnTo>
                      <a:pt x="226" y="37"/>
                    </a:lnTo>
                    <a:lnTo>
                      <a:pt x="231" y="34"/>
                    </a:lnTo>
                    <a:lnTo>
                      <a:pt x="234" y="30"/>
                    </a:lnTo>
                    <a:lnTo>
                      <a:pt x="235" y="25"/>
                    </a:lnTo>
                    <a:lnTo>
                      <a:pt x="234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" name="Freeform 354"/>
            <p:cNvSpPr>
              <a:spLocks/>
            </p:cNvSpPr>
            <p:nvPr/>
          </p:nvSpPr>
          <p:spPr bwMode="auto">
            <a:xfrm>
              <a:off x="7334904" y="2288444"/>
              <a:ext cx="79105" cy="237326"/>
            </a:xfrm>
            <a:custGeom>
              <a:avLst/>
              <a:gdLst>
                <a:gd name="T0" fmla="*/ 2147483646 w 41"/>
                <a:gd name="T1" fmla="*/ 2147483646 h 123"/>
                <a:gd name="T2" fmla="*/ 2147483646 w 41"/>
                <a:gd name="T3" fmla="*/ 2147483646 h 123"/>
                <a:gd name="T4" fmla="*/ 2147483646 w 41"/>
                <a:gd name="T5" fmla="*/ 2147483646 h 123"/>
                <a:gd name="T6" fmla="*/ 2147483646 w 41"/>
                <a:gd name="T7" fmla="*/ 2147483646 h 123"/>
                <a:gd name="T8" fmla="*/ 2147483646 w 41"/>
                <a:gd name="T9" fmla="*/ 2147483646 h 123"/>
                <a:gd name="T10" fmla="*/ 2147483646 w 41"/>
                <a:gd name="T11" fmla="*/ 2147483646 h 123"/>
                <a:gd name="T12" fmla="*/ 2147483646 w 41"/>
                <a:gd name="T13" fmla="*/ 2147483646 h 123"/>
                <a:gd name="T14" fmla="*/ 2147483646 w 41"/>
                <a:gd name="T15" fmla="*/ 2147483646 h 123"/>
                <a:gd name="T16" fmla="*/ 2147483646 w 41"/>
                <a:gd name="T17" fmla="*/ 2147483646 h 123"/>
                <a:gd name="T18" fmla="*/ 2147483646 w 41"/>
                <a:gd name="T19" fmla="*/ 2147483646 h 123"/>
                <a:gd name="T20" fmla="*/ 2147483646 w 41"/>
                <a:gd name="T21" fmla="*/ 2147483646 h 123"/>
                <a:gd name="T22" fmla="*/ 2147483646 w 41"/>
                <a:gd name="T23" fmla="*/ 0 h 123"/>
                <a:gd name="T24" fmla="*/ 2147483646 w 41"/>
                <a:gd name="T25" fmla="*/ 0 h 123"/>
                <a:gd name="T26" fmla="*/ 2147483646 w 41"/>
                <a:gd name="T27" fmla="*/ 0 h 123"/>
                <a:gd name="T28" fmla="*/ 2147483646 w 41"/>
                <a:gd name="T29" fmla="*/ 0 h 123"/>
                <a:gd name="T30" fmla="*/ 2147483646 w 41"/>
                <a:gd name="T31" fmla="*/ 0 h 123"/>
                <a:gd name="T32" fmla="*/ 2147483646 w 41"/>
                <a:gd name="T33" fmla="*/ 2147483646 h 123"/>
                <a:gd name="T34" fmla="*/ 0 w 41"/>
                <a:gd name="T35" fmla="*/ 2147483646 h 123"/>
                <a:gd name="T36" fmla="*/ 0 w 41"/>
                <a:gd name="T37" fmla="*/ 2147483646 h 123"/>
                <a:gd name="T38" fmla="*/ 0 w 41"/>
                <a:gd name="T39" fmla="*/ 2147483646 h 123"/>
                <a:gd name="T40" fmla="*/ 0 w 41"/>
                <a:gd name="T41" fmla="*/ 2147483646 h 123"/>
                <a:gd name="T42" fmla="*/ 0 w 41"/>
                <a:gd name="T43" fmla="*/ 2147483646 h 123"/>
                <a:gd name="T44" fmla="*/ 2147483646 w 41"/>
                <a:gd name="T45" fmla="*/ 2147483646 h 123"/>
                <a:gd name="T46" fmla="*/ 2147483646 w 41"/>
                <a:gd name="T47" fmla="*/ 2147483646 h 123"/>
                <a:gd name="T48" fmla="*/ 2147483646 w 41"/>
                <a:gd name="T49" fmla="*/ 2147483646 h 123"/>
                <a:gd name="T50" fmla="*/ 2147483646 w 41"/>
                <a:gd name="T51" fmla="*/ 2147483646 h 1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1" h="123">
                  <a:moveTo>
                    <a:pt x="14" y="123"/>
                  </a:moveTo>
                  <a:lnTo>
                    <a:pt x="28" y="123"/>
                  </a:lnTo>
                  <a:lnTo>
                    <a:pt x="33" y="121"/>
                  </a:lnTo>
                  <a:lnTo>
                    <a:pt x="37" y="119"/>
                  </a:lnTo>
                  <a:lnTo>
                    <a:pt x="40" y="115"/>
                  </a:lnTo>
                  <a:lnTo>
                    <a:pt x="41" y="109"/>
                  </a:lnTo>
                  <a:lnTo>
                    <a:pt x="41" y="13"/>
                  </a:lnTo>
                  <a:lnTo>
                    <a:pt x="40" y="8"/>
                  </a:lnTo>
                  <a:lnTo>
                    <a:pt x="37" y="3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9"/>
                  </a:lnTo>
                  <a:lnTo>
                    <a:pt x="0" y="115"/>
                  </a:lnTo>
                  <a:lnTo>
                    <a:pt x="5" y="119"/>
                  </a:lnTo>
                  <a:lnTo>
                    <a:pt x="9" y="121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文本框 15"/>
          <p:cNvSpPr txBox="1">
            <a:spLocks noChangeArrowheads="1"/>
          </p:cNvSpPr>
          <p:nvPr/>
        </p:nvSpPr>
        <p:spPr bwMode="auto">
          <a:xfrm>
            <a:off x="8004175" y="2378075"/>
            <a:ext cx="22621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</a:rPr>
              <a:t>10,168 </a:t>
            </a:r>
            <a:r>
              <a:rPr lang="en-US" altLang="zh-CN" sz="3200">
                <a:solidFill>
                  <a:schemeClr val="bg1"/>
                </a:solidFill>
              </a:rPr>
              <a:t>$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40" name="文本框 16"/>
          <p:cNvSpPr txBox="1">
            <a:spLocks noChangeArrowheads="1"/>
          </p:cNvSpPr>
          <p:nvPr/>
        </p:nvSpPr>
        <p:spPr bwMode="auto">
          <a:xfrm>
            <a:off x="7010400" y="3260725"/>
            <a:ext cx="3417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21"/>
          <p:cNvSpPr txBox="1">
            <a:spLocks noChangeArrowheads="1"/>
          </p:cNvSpPr>
          <p:nvPr/>
        </p:nvSpPr>
        <p:spPr bwMode="auto">
          <a:xfrm>
            <a:off x="6729413" y="3932238"/>
            <a:ext cx="45291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/>
              </a:rPr>
              <a:t>The Monocle Guide to Good Business follows up on the success of The Monocle Guide to Better Living. The Monocle Guide to Good Business.</a:t>
            </a:r>
            <a:endParaRPr lang="zh-CN" altLang="en-US" sz="18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877888" y="2338388"/>
            <a:ext cx="5540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bg1"/>
                </a:solidFill>
              </a:rPr>
              <a:t>ADD YOUR TEXT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5362575" y="2152650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4" name="文本框 21"/>
          <p:cNvSpPr txBox="1">
            <a:spLocks noChangeArrowheads="1"/>
          </p:cNvSpPr>
          <p:nvPr/>
        </p:nvSpPr>
        <p:spPr bwMode="auto">
          <a:xfrm>
            <a:off x="3759200" y="274637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5" name="文本框 22"/>
          <p:cNvSpPr txBox="1">
            <a:spLocks noChangeArrowheads="1"/>
          </p:cNvSpPr>
          <p:nvPr/>
        </p:nvSpPr>
        <p:spPr bwMode="auto">
          <a:xfrm>
            <a:off x="4718050" y="3319463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6" name="文本框 23"/>
          <p:cNvSpPr txBox="1">
            <a:spLocks noChangeArrowheads="1"/>
          </p:cNvSpPr>
          <p:nvPr/>
        </p:nvSpPr>
        <p:spPr bwMode="auto">
          <a:xfrm>
            <a:off x="4451350" y="390842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7" name="文本框 24"/>
          <p:cNvSpPr txBox="1">
            <a:spLocks noChangeArrowheads="1"/>
          </p:cNvSpPr>
          <p:nvPr/>
        </p:nvSpPr>
        <p:spPr bwMode="auto">
          <a:xfrm>
            <a:off x="3889375" y="4505325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8" name="文本框 25"/>
          <p:cNvSpPr txBox="1">
            <a:spLocks noChangeArrowheads="1"/>
          </p:cNvSpPr>
          <p:nvPr/>
        </p:nvSpPr>
        <p:spPr bwMode="auto">
          <a:xfrm>
            <a:off x="4740275" y="5091113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2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5069008" y="3971884"/>
            <a:ext cx="2052543" cy="583464"/>
          </a:xfrm>
          <a:custGeom>
            <a:avLst/>
            <a:gdLst>
              <a:gd name="T0" fmla="*/ 1166 w 2364"/>
              <a:gd name="T1" fmla="*/ 0 h 672"/>
              <a:gd name="T2" fmla="*/ 0 w 2364"/>
              <a:gd name="T3" fmla="*/ 246 h 672"/>
              <a:gd name="T4" fmla="*/ 1182 w 2364"/>
              <a:gd name="T5" fmla="*/ 672 h 672"/>
              <a:gd name="T6" fmla="*/ 2364 w 2364"/>
              <a:gd name="T7" fmla="*/ 246 h 672"/>
              <a:gd name="T8" fmla="*/ 1166 w 2364"/>
              <a:gd name="T9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5345112" y="3402312"/>
            <a:ext cx="1501204" cy="573045"/>
          </a:xfrm>
          <a:custGeom>
            <a:avLst/>
            <a:gdLst>
              <a:gd name="T0" fmla="*/ 864 w 1729"/>
              <a:gd name="T1" fmla="*/ 0 h 660"/>
              <a:gd name="T2" fmla="*/ 0 w 1729"/>
              <a:gd name="T3" fmla="*/ 351 h 660"/>
              <a:gd name="T4" fmla="*/ 864 w 1729"/>
              <a:gd name="T5" fmla="*/ 660 h 660"/>
              <a:gd name="T6" fmla="*/ 1729 w 1729"/>
              <a:gd name="T7" fmla="*/ 351 h 660"/>
              <a:gd name="T8" fmla="*/ 864 w 1729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6095280" y="2390801"/>
            <a:ext cx="718043" cy="1511623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1741 h 1741"/>
              <a:gd name="T4" fmla="*/ 827 w 827"/>
              <a:gd name="T5" fmla="*/ 1445 h 1741"/>
              <a:gd name="T6" fmla="*/ 0 w 827"/>
              <a:gd name="T7" fmla="*/ 0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5377237" y="2390801"/>
            <a:ext cx="718043" cy="1511623"/>
          </a:xfrm>
          <a:custGeom>
            <a:avLst/>
            <a:gdLst>
              <a:gd name="T0" fmla="*/ 827 w 827"/>
              <a:gd name="T1" fmla="*/ 1741 h 1741"/>
              <a:gd name="T2" fmla="*/ 827 w 827"/>
              <a:gd name="T3" fmla="*/ 0 h 1741"/>
              <a:gd name="T4" fmla="*/ 0 w 827"/>
              <a:gd name="T5" fmla="*/ 1445 h 1741"/>
              <a:gd name="T6" fmla="*/ 827 w 827"/>
              <a:gd name="T7" fmla="*/ 1741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6" name="Freeform 9"/>
          <p:cNvSpPr>
            <a:spLocks/>
          </p:cNvSpPr>
          <p:nvPr/>
        </p:nvSpPr>
        <p:spPr bwMode="auto">
          <a:xfrm>
            <a:off x="6095280" y="4185473"/>
            <a:ext cx="1302375" cy="946393"/>
          </a:xfrm>
          <a:custGeom>
            <a:avLst/>
            <a:gdLst>
              <a:gd name="T0" fmla="*/ 0 w 1500"/>
              <a:gd name="T1" fmla="*/ 426 h 1090"/>
              <a:gd name="T2" fmla="*/ 0 w 1500"/>
              <a:gd name="T3" fmla="*/ 1090 h 1090"/>
              <a:gd name="T4" fmla="*/ 1500 w 1500"/>
              <a:gd name="T5" fmla="*/ 551 h 1090"/>
              <a:gd name="T6" fmla="*/ 1182 w 1500"/>
              <a:gd name="T7" fmla="*/ 0 h 1090"/>
              <a:gd name="T8" fmla="*/ 0 w 1500"/>
              <a:gd name="T9" fmla="*/ 42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7" name="Freeform 10"/>
          <p:cNvSpPr>
            <a:spLocks/>
          </p:cNvSpPr>
          <p:nvPr/>
        </p:nvSpPr>
        <p:spPr bwMode="auto">
          <a:xfrm>
            <a:off x="4793773" y="4185473"/>
            <a:ext cx="1301507" cy="946393"/>
          </a:xfrm>
          <a:custGeom>
            <a:avLst/>
            <a:gdLst>
              <a:gd name="T0" fmla="*/ 0 w 1499"/>
              <a:gd name="T1" fmla="*/ 551 h 1090"/>
              <a:gd name="T2" fmla="*/ 1499 w 1499"/>
              <a:gd name="T3" fmla="*/ 1090 h 1090"/>
              <a:gd name="T4" fmla="*/ 1499 w 1499"/>
              <a:gd name="T5" fmla="*/ 426 h 1090"/>
              <a:gd name="T6" fmla="*/ 317 w 1499"/>
              <a:gd name="T7" fmla="*/ 0 h 1090"/>
              <a:gd name="T8" fmla="*/ 0 w 1499"/>
              <a:gd name="T9" fmla="*/ 551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8" name="Freeform 11"/>
          <p:cNvSpPr>
            <a:spLocks/>
          </p:cNvSpPr>
          <p:nvPr/>
        </p:nvSpPr>
        <p:spPr bwMode="auto">
          <a:xfrm>
            <a:off x="6095280" y="3707068"/>
            <a:ext cx="994146" cy="776216"/>
          </a:xfrm>
          <a:custGeom>
            <a:avLst/>
            <a:gdLst>
              <a:gd name="T0" fmla="*/ 865 w 1145"/>
              <a:gd name="T1" fmla="*/ 0 h 894"/>
              <a:gd name="T2" fmla="*/ 0 w 1145"/>
              <a:gd name="T3" fmla="*/ 309 h 894"/>
              <a:gd name="T4" fmla="*/ 0 w 1145"/>
              <a:gd name="T5" fmla="*/ 894 h 894"/>
              <a:gd name="T6" fmla="*/ 1145 w 1145"/>
              <a:gd name="T7" fmla="*/ 484 h 894"/>
              <a:gd name="T8" fmla="*/ 865 w 1145"/>
              <a:gd name="T9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5102002" y="3707068"/>
            <a:ext cx="993278" cy="776216"/>
          </a:xfrm>
          <a:custGeom>
            <a:avLst/>
            <a:gdLst>
              <a:gd name="T0" fmla="*/ 0 w 1144"/>
              <a:gd name="T1" fmla="*/ 484 h 894"/>
              <a:gd name="T2" fmla="*/ 1144 w 1144"/>
              <a:gd name="T3" fmla="*/ 894 h 894"/>
              <a:gd name="T4" fmla="*/ 1144 w 1144"/>
              <a:gd name="T5" fmla="*/ 309 h 894"/>
              <a:gd name="T6" fmla="*/ 280 w 1144"/>
              <a:gd name="T7" fmla="*/ 0 h 894"/>
              <a:gd name="T8" fmla="*/ 0 w 1144"/>
              <a:gd name="T9" fmla="*/ 484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6813323" y="2874072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2" name="矩形 4"/>
          <p:cNvSpPr>
            <a:spLocks noChangeArrowheads="1"/>
          </p:cNvSpPr>
          <p:nvPr/>
        </p:nvSpPr>
        <p:spPr bwMode="auto">
          <a:xfrm>
            <a:off x="7272163" y="3604835"/>
            <a:ext cx="34744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7650905" y="4349331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392511" y="284860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3828634" y="3602552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3210464" y="426228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7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100" grpId="0"/>
      <p:bldP spid="102" grpId="0"/>
      <p:bldP spid="103" grpId="0"/>
      <p:bldP spid="104" grpId="0"/>
      <p:bldP spid="105" grpId="0"/>
      <p:bldP spid="1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Freeform 69"/>
          <p:cNvSpPr>
            <a:spLocks/>
          </p:cNvSpPr>
          <p:nvPr/>
        </p:nvSpPr>
        <p:spPr bwMode="auto">
          <a:xfrm rot="5400000">
            <a:off x="4558903" y="3878595"/>
            <a:ext cx="1110854" cy="423863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Freeform 70"/>
          <p:cNvSpPr>
            <a:spLocks/>
          </p:cNvSpPr>
          <p:nvPr/>
        </p:nvSpPr>
        <p:spPr bwMode="auto">
          <a:xfrm rot="5400000">
            <a:off x="4454129" y="3428539"/>
            <a:ext cx="553641" cy="766763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1" name="Freeform 71"/>
          <p:cNvSpPr>
            <a:spLocks/>
          </p:cNvSpPr>
          <p:nvPr/>
        </p:nvSpPr>
        <p:spPr bwMode="auto">
          <a:xfrm rot="5400000">
            <a:off x="4452343" y="3983966"/>
            <a:ext cx="557213" cy="766763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72"/>
          <p:cNvSpPr>
            <a:spLocks/>
          </p:cNvSpPr>
          <p:nvPr/>
        </p:nvSpPr>
        <p:spPr bwMode="auto">
          <a:xfrm rot="5400000">
            <a:off x="4938118" y="3956581"/>
            <a:ext cx="1778794" cy="2667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Freeform 73"/>
          <p:cNvSpPr>
            <a:spLocks/>
          </p:cNvSpPr>
          <p:nvPr/>
        </p:nvSpPr>
        <p:spPr bwMode="auto">
          <a:xfrm rot="5400000">
            <a:off x="5015509" y="3276735"/>
            <a:ext cx="888206" cy="735806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Freeform 74"/>
          <p:cNvSpPr>
            <a:spLocks/>
          </p:cNvSpPr>
          <p:nvPr/>
        </p:nvSpPr>
        <p:spPr bwMode="auto">
          <a:xfrm rot="5400000">
            <a:off x="5014318" y="4166132"/>
            <a:ext cx="890588" cy="735806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Freeform 75"/>
          <p:cNvSpPr>
            <a:spLocks/>
          </p:cNvSpPr>
          <p:nvPr/>
        </p:nvSpPr>
        <p:spPr bwMode="auto">
          <a:xfrm rot="5400000">
            <a:off x="6826448" y="3879191"/>
            <a:ext cx="1110854" cy="422672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6" name="Freeform 76"/>
          <p:cNvSpPr>
            <a:spLocks/>
          </p:cNvSpPr>
          <p:nvPr/>
        </p:nvSpPr>
        <p:spPr bwMode="auto">
          <a:xfrm rot="5400000">
            <a:off x="7489032" y="3428539"/>
            <a:ext cx="553641" cy="766763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Freeform 77"/>
          <p:cNvSpPr>
            <a:spLocks/>
          </p:cNvSpPr>
          <p:nvPr/>
        </p:nvSpPr>
        <p:spPr bwMode="auto">
          <a:xfrm rot="5400000">
            <a:off x="7487246" y="3983966"/>
            <a:ext cx="557213" cy="766763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8" name="Freeform 78"/>
          <p:cNvSpPr>
            <a:spLocks/>
          </p:cNvSpPr>
          <p:nvPr/>
        </p:nvSpPr>
        <p:spPr bwMode="auto">
          <a:xfrm rot="5400000">
            <a:off x="5778699" y="3956581"/>
            <a:ext cx="1778794" cy="2667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Freeform 79"/>
          <p:cNvSpPr>
            <a:spLocks/>
          </p:cNvSpPr>
          <p:nvPr/>
        </p:nvSpPr>
        <p:spPr bwMode="auto">
          <a:xfrm rot="5400000">
            <a:off x="6592492" y="3277330"/>
            <a:ext cx="888206" cy="73461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0" name="Freeform 80"/>
          <p:cNvSpPr>
            <a:spLocks/>
          </p:cNvSpPr>
          <p:nvPr/>
        </p:nvSpPr>
        <p:spPr bwMode="auto">
          <a:xfrm rot="5400000">
            <a:off x="6591301" y="4166727"/>
            <a:ext cx="890588" cy="734616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81"/>
          <p:cNvSpPr>
            <a:spLocks/>
          </p:cNvSpPr>
          <p:nvPr/>
        </p:nvSpPr>
        <p:spPr bwMode="auto">
          <a:xfrm rot="5400000">
            <a:off x="5632252" y="3095759"/>
            <a:ext cx="1222772" cy="763191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Freeform 82"/>
          <p:cNvSpPr>
            <a:spLocks/>
          </p:cNvSpPr>
          <p:nvPr/>
        </p:nvSpPr>
        <p:spPr bwMode="auto">
          <a:xfrm rot="5400000">
            <a:off x="5631061" y="4319722"/>
            <a:ext cx="1225154" cy="763191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3" name="Freeform 83"/>
          <p:cNvSpPr>
            <a:spLocks/>
          </p:cNvSpPr>
          <p:nvPr/>
        </p:nvSpPr>
        <p:spPr bwMode="auto">
          <a:xfrm rot="5400000">
            <a:off x="7865865" y="3811325"/>
            <a:ext cx="9525" cy="557213"/>
          </a:xfrm>
          <a:custGeom>
            <a:avLst/>
            <a:gdLst>
              <a:gd name="T0" fmla="*/ 8 w 8"/>
              <a:gd name="T1" fmla="*/ 468 h 468"/>
              <a:gd name="T2" fmla="*/ 0 w 8"/>
              <a:gd name="T3" fmla="*/ 468 h 468"/>
              <a:gd name="T4" fmla="*/ 0 w 8"/>
              <a:gd name="T5" fmla="*/ 2 h 468"/>
              <a:gd name="T6" fmla="*/ 3 w 8"/>
              <a:gd name="T7" fmla="*/ 0 h 468"/>
              <a:gd name="T8" fmla="*/ 8 w 8"/>
              <a:gd name="T9" fmla="*/ 2 h 468"/>
              <a:gd name="T10" fmla="*/ 8 w 8"/>
              <a:gd name="T11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4" name="Freeform 84"/>
          <p:cNvSpPr>
            <a:spLocks/>
          </p:cNvSpPr>
          <p:nvPr/>
        </p:nvSpPr>
        <p:spPr bwMode="auto">
          <a:xfrm rot="5400000">
            <a:off x="7097912" y="3788703"/>
            <a:ext cx="9525" cy="602456"/>
          </a:xfrm>
          <a:custGeom>
            <a:avLst/>
            <a:gdLst>
              <a:gd name="T0" fmla="*/ 8 w 8"/>
              <a:gd name="T1" fmla="*/ 506 h 506"/>
              <a:gd name="T2" fmla="*/ 0 w 8"/>
              <a:gd name="T3" fmla="*/ 506 h 506"/>
              <a:gd name="T4" fmla="*/ 0 w 8"/>
              <a:gd name="T5" fmla="*/ 1 h 506"/>
              <a:gd name="T6" fmla="*/ 3 w 8"/>
              <a:gd name="T7" fmla="*/ 0 h 506"/>
              <a:gd name="T8" fmla="*/ 8 w 8"/>
              <a:gd name="T9" fmla="*/ 1 h 506"/>
              <a:gd name="T10" fmla="*/ 8 w 8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5" name="Freeform 85"/>
          <p:cNvSpPr>
            <a:spLocks/>
          </p:cNvSpPr>
          <p:nvPr/>
        </p:nvSpPr>
        <p:spPr bwMode="auto">
          <a:xfrm rot="5400000">
            <a:off x="4621412" y="3811325"/>
            <a:ext cx="9525" cy="557213"/>
          </a:xfrm>
          <a:custGeom>
            <a:avLst/>
            <a:gdLst>
              <a:gd name="T0" fmla="*/ 8 w 8"/>
              <a:gd name="T1" fmla="*/ 0 h 468"/>
              <a:gd name="T2" fmla="*/ 0 w 8"/>
              <a:gd name="T3" fmla="*/ 0 h 468"/>
              <a:gd name="T4" fmla="*/ 0 w 8"/>
              <a:gd name="T5" fmla="*/ 467 h 468"/>
              <a:gd name="T6" fmla="*/ 3 w 8"/>
              <a:gd name="T7" fmla="*/ 468 h 468"/>
              <a:gd name="T8" fmla="*/ 8 w 8"/>
              <a:gd name="T9" fmla="*/ 467 h 468"/>
              <a:gd name="T10" fmla="*/ 8 w 8"/>
              <a:gd name="T1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Freeform 86"/>
          <p:cNvSpPr>
            <a:spLocks/>
          </p:cNvSpPr>
          <p:nvPr/>
        </p:nvSpPr>
        <p:spPr bwMode="auto">
          <a:xfrm rot="5400000">
            <a:off x="5388174" y="3788703"/>
            <a:ext cx="9525" cy="602456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7" name="Freeform 87"/>
          <p:cNvSpPr>
            <a:spLocks/>
          </p:cNvSpPr>
          <p:nvPr/>
        </p:nvSpPr>
        <p:spPr bwMode="auto">
          <a:xfrm rot="5400000">
            <a:off x="6238876" y="3708336"/>
            <a:ext cx="9525" cy="763191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Freeform 88"/>
          <p:cNvSpPr>
            <a:spLocks/>
          </p:cNvSpPr>
          <p:nvPr/>
        </p:nvSpPr>
        <p:spPr bwMode="auto">
          <a:xfrm rot="5400000">
            <a:off x="7424143" y="3920862"/>
            <a:ext cx="1110854" cy="339329"/>
          </a:xfrm>
          <a:custGeom>
            <a:avLst/>
            <a:gdLst>
              <a:gd name="T0" fmla="*/ 465 w 933"/>
              <a:gd name="T1" fmla="*/ 0 h 285"/>
              <a:gd name="T2" fmla="*/ 0 w 933"/>
              <a:gd name="T3" fmla="*/ 280 h 285"/>
              <a:gd name="T4" fmla="*/ 0 w 933"/>
              <a:gd name="T5" fmla="*/ 285 h 285"/>
              <a:gd name="T6" fmla="*/ 465 w 933"/>
              <a:gd name="T7" fmla="*/ 10 h 285"/>
              <a:gd name="T8" fmla="*/ 933 w 933"/>
              <a:gd name="T9" fmla="*/ 285 h 285"/>
              <a:gd name="T10" fmla="*/ 933 w 933"/>
              <a:gd name="T11" fmla="*/ 280 h 285"/>
              <a:gd name="T12" fmla="*/ 465 w 933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Freeform 89"/>
          <p:cNvSpPr>
            <a:spLocks/>
          </p:cNvSpPr>
          <p:nvPr/>
        </p:nvSpPr>
        <p:spPr bwMode="auto">
          <a:xfrm rot="5400000">
            <a:off x="6935986" y="3981584"/>
            <a:ext cx="1110854" cy="217885"/>
          </a:xfrm>
          <a:custGeom>
            <a:avLst/>
            <a:gdLst>
              <a:gd name="T0" fmla="*/ 0 w 933"/>
              <a:gd name="T1" fmla="*/ 183 h 183"/>
              <a:gd name="T2" fmla="*/ 462 w 933"/>
              <a:gd name="T3" fmla="*/ 7 h 183"/>
              <a:gd name="T4" fmla="*/ 470 w 933"/>
              <a:gd name="T5" fmla="*/ 7 h 183"/>
              <a:gd name="T6" fmla="*/ 933 w 933"/>
              <a:gd name="T7" fmla="*/ 183 h 183"/>
              <a:gd name="T8" fmla="*/ 933 w 933"/>
              <a:gd name="T9" fmla="*/ 178 h 183"/>
              <a:gd name="T10" fmla="*/ 470 w 933"/>
              <a:gd name="T11" fmla="*/ 0 h 183"/>
              <a:gd name="T12" fmla="*/ 462 w 933"/>
              <a:gd name="T13" fmla="*/ 0 h 183"/>
              <a:gd name="T14" fmla="*/ 0 w 933"/>
              <a:gd name="T15" fmla="*/ 178 h 183"/>
              <a:gd name="T16" fmla="*/ 0 w 933"/>
              <a:gd name="T1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0" name="Freeform 90"/>
          <p:cNvSpPr>
            <a:spLocks/>
          </p:cNvSpPr>
          <p:nvPr/>
        </p:nvSpPr>
        <p:spPr bwMode="auto">
          <a:xfrm rot="5400000">
            <a:off x="6376393" y="3951819"/>
            <a:ext cx="1778794" cy="276225"/>
          </a:xfrm>
          <a:custGeom>
            <a:avLst/>
            <a:gdLst>
              <a:gd name="T0" fmla="*/ 746 w 1494"/>
              <a:gd name="T1" fmla="*/ 0 h 232"/>
              <a:gd name="T2" fmla="*/ 0 w 1494"/>
              <a:gd name="T3" fmla="*/ 224 h 232"/>
              <a:gd name="T4" fmla="*/ 0 w 1494"/>
              <a:gd name="T5" fmla="*/ 232 h 232"/>
              <a:gd name="T6" fmla="*/ 746 w 1494"/>
              <a:gd name="T7" fmla="*/ 10 h 232"/>
              <a:gd name="T8" fmla="*/ 1494 w 1494"/>
              <a:gd name="T9" fmla="*/ 232 h 232"/>
              <a:gd name="T10" fmla="*/ 1494 w 1494"/>
              <a:gd name="T11" fmla="*/ 224 h 232"/>
              <a:gd name="T12" fmla="*/ 746 w 1494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1" name="Freeform 91"/>
          <p:cNvSpPr>
            <a:spLocks/>
          </p:cNvSpPr>
          <p:nvPr/>
        </p:nvSpPr>
        <p:spPr bwMode="auto">
          <a:xfrm rot="5400000">
            <a:off x="5852518" y="4017304"/>
            <a:ext cx="1778794" cy="145256"/>
          </a:xfrm>
          <a:custGeom>
            <a:avLst/>
            <a:gdLst>
              <a:gd name="T0" fmla="*/ 743 w 1494"/>
              <a:gd name="T1" fmla="*/ 0 h 122"/>
              <a:gd name="T2" fmla="*/ 0 w 1494"/>
              <a:gd name="T3" fmla="*/ 113 h 122"/>
              <a:gd name="T4" fmla="*/ 0 w 1494"/>
              <a:gd name="T5" fmla="*/ 122 h 122"/>
              <a:gd name="T6" fmla="*/ 743 w 1494"/>
              <a:gd name="T7" fmla="*/ 11 h 122"/>
              <a:gd name="T8" fmla="*/ 751 w 1494"/>
              <a:gd name="T9" fmla="*/ 11 h 122"/>
              <a:gd name="T10" fmla="*/ 1494 w 1494"/>
              <a:gd name="T11" fmla="*/ 122 h 122"/>
              <a:gd name="T12" fmla="*/ 1494 w 1494"/>
              <a:gd name="T13" fmla="*/ 113 h 122"/>
              <a:gd name="T14" fmla="*/ 751 w 1494"/>
              <a:gd name="T15" fmla="*/ 0 h 122"/>
              <a:gd name="T16" fmla="*/ 743 w 1494"/>
              <a:gd name="T1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2" name="Freeform 92"/>
          <p:cNvSpPr>
            <a:spLocks/>
          </p:cNvSpPr>
          <p:nvPr/>
        </p:nvSpPr>
        <p:spPr bwMode="auto">
          <a:xfrm rot="5400000">
            <a:off x="3961805" y="3920862"/>
            <a:ext cx="1110854" cy="339329"/>
          </a:xfrm>
          <a:custGeom>
            <a:avLst/>
            <a:gdLst>
              <a:gd name="T0" fmla="*/ 465 w 933"/>
              <a:gd name="T1" fmla="*/ 285 h 285"/>
              <a:gd name="T2" fmla="*/ 0 w 933"/>
              <a:gd name="T3" fmla="*/ 5 h 285"/>
              <a:gd name="T4" fmla="*/ 0 w 933"/>
              <a:gd name="T5" fmla="*/ 0 h 285"/>
              <a:gd name="T6" fmla="*/ 465 w 933"/>
              <a:gd name="T7" fmla="*/ 275 h 285"/>
              <a:gd name="T8" fmla="*/ 933 w 933"/>
              <a:gd name="T9" fmla="*/ 0 h 285"/>
              <a:gd name="T10" fmla="*/ 933 w 933"/>
              <a:gd name="T11" fmla="*/ 5 h 285"/>
              <a:gd name="T12" fmla="*/ 465 w 933"/>
              <a:gd name="T1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3" name="Freeform 93"/>
          <p:cNvSpPr>
            <a:spLocks/>
          </p:cNvSpPr>
          <p:nvPr/>
        </p:nvSpPr>
        <p:spPr bwMode="auto">
          <a:xfrm rot="5400000">
            <a:off x="4449961" y="3981584"/>
            <a:ext cx="1110854" cy="217885"/>
          </a:xfrm>
          <a:custGeom>
            <a:avLst/>
            <a:gdLst>
              <a:gd name="T0" fmla="*/ 0 w 933"/>
              <a:gd name="T1" fmla="*/ 0 h 183"/>
              <a:gd name="T2" fmla="*/ 462 w 933"/>
              <a:gd name="T3" fmla="*/ 176 h 183"/>
              <a:gd name="T4" fmla="*/ 470 w 933"/>
              <a:gd name="T5" fmla="*/ 176 h 183"/>
              <a:gd name="T6" fmla="*/ 933 w 933"/>
              <a:gd name="T7" fmla="*/ 0 h 183"/>
              <a:gd name="T8" fmla="*/ 933 w 933"/>
              <a:gd name="T9" fmla="*/ 5 h 183"/>
              <a:gd name="T10" fmla="*/ 470 w 933"/>
              <a:gd name="T11" fmla="*/ 183 h 183"/>
              <a:gd name="T12" fmla="*/ 462 w 933"/>
              <a:gd name="T13" fmla="*/ 183 h 183"/>
              <a:gd name="T14" fmla="*/ 0 w 933"/>
              <a:gd name="T15" fmla="*/ 5 h 183"/>
              <a:gd name="T16" fmla="*/ 0 w 933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94"/>
          <p:cNvSpPr>
            <a:spLocks/>
          </p:cNvSpPr>
          <p:nvPr/>
        </p:nvSpPr>
        <p:spPr bwMode="auto">
          <a:xfrm rot="5400000">
            <a:off x="4341019" y="3951223"/>
            <a:ext cx="1778794" cy="277416"/>
          </a:xfrm>
          <a:custGeom>
            <a:avLst/>
            <a:gdLst>
              <a:gd name="T0" fmla="*/ 746 w 1494"/>
              <a:gd name="T1" fmla="*/ 233 h 233"/>
              <a:gd name="T2" fmla="*/ 0 w 1494"/>
              <a:gd name="T3" fmla="*/ 9 h 233"/>
              <a:gd name="T4" fmla="*/ 0 w 1494"/>
              <a:gd name="T5" fmla="*/ 0 h 233"/>
              <a:gd name="T6" fmla="*/ 746 w 1494"/>
              <a:gd name="T7" fmla="*/ 222 h 233"/>
              <a:gd name="T8" fmla="*/ 1494 w 1494"/>
              <a:gd name="T9" fmla="*/ 0 h 233"/>
              <a:gd name="T10" fmla="*/ 1494 w 1494"/>
              <a:gd name="T11" fmla="*/ 9 h 233"/>
              <a:gd name="T12" fmla="*/ 746 w 1494"/>
              <a:gd name="T13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5" name="Freeform 95"/>
          <p:cNvSpPr>
            <a:spLocks/>
          </p:cNvSpPr>
          <p:nvPr/>
        </p:nvSpPr>
        <p:spPr bwMode="auto">
          <a:xfrm rot="5400000">
            <a:off x="4865490" y="4017304"/>
            <a:ext cx="1778794" cy="145256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6" name="Freeform 96"/>
          <p:cNvSpPr>
            <a:spLocks/>
          </p:cNvSpPr>
          <p:nvPr/>
        </p:nvSpPr>
        <p:spPr bwMode="auto">
          <a:xfrm rot="5400000">
            <a:off x="5328047" y="4016708"/>
            <a:ext cx="2447925" cy="146447"/>
          </a:xfrm>
          <a:custGeom>
            <a:avLst/>
            <a:gdLst>
              <a:gd name="T0" fmla="*/ 1027 w 2056"/>
              <a:gd name="T1" fmla="*/ 0 h 123"/>
              <a:gd name="T2" fmla="*/ 0 w 2056"/>
              <a:gd name="T3" fmla="*/ 111 h 123"/>
              <a:gd name="T4" fmla="*/ 0 w 2056"/>
              <a:gd name="T5" fmla="*/ 123 h 123"/>
              <a:gd name="T6" fmla="*/ 1027 w 2056"/>
              <a:gd name="T7" fmla="*/ 14 h 123"/>
              <a:gd name="T8" fmla="*/ 2056 w 2056"/>
              <a:gd name="T9" fmla="*/ 123 h 123"/>
              <a:gd name="T10" fmla="*/ 2056 w 2056"/>
              <a:gd name="T11" fmla="*/ 111 h 123"/>
              <a:gd name="T12" fmla="*/ 1027 w 2056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7" name="Freeform 97"/>
          <p:cNvSpPr>
            <a:spLocks/>
          </p:cNvSpPr>
          <p:nvPr/>
        </p:nvSpPr>
        <p:spPr bwMode="auto">
          <a:xfrm rot="5400000">
            <a:off x="4708922" y="4019089"/>
            <a:ext cx="2447925" cy="141685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1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矩形 4"/>
          <p:cNvSpPr>
            <a:spLocks noChangeArrowheads="1"/>
          </p:cNvSpPr>
          <p:nvPr/>
        </p:nvSpPr>
        <p:spPr bwMode="auto">
          <a:xfrm>
            <a:off x="1726195" y="3949260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3" name="矩形 3"/>
          <p:cNvSpPr>
            <a:spLocks noChangeArrowheads="1"/>
          </p:cNvSpPr>
          <p:nvPr/>
        </p:nvSpPr>
        <p:spPr bwMode="auto">
          <a:xfrm>
            <a:off x="3631393" y="227573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矩形 4"/>
          <p:cNvSpPr>
            <a:spLocks noChangeArrowheads="1"/>
          </p:cNvSpPr>
          <p:nvPr/>
        </p:nvSpPr>
        <p:spPr bwMode="auto">
          <a:xfrm>
            <a:off x="3280287" y="2745247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5" name="矩形 3"/>
          <p:cNvSpPr>
            <a:spLocks noChangeArrowheads="1"/>
          </p:cNvSpPr>
          <p:nvPr/>
        </p:nvSpPr>
        <p:spPr bwMode="auto">
          <a:xfrm>
            <a:off x="7600356" y="2244462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6" name="矩形 4"/>
          <p:cNvSpPr>
            <a:spLocks noChangeArrowheads="1"/>
          </p:cNvSpPr>
          <p:nvPr/>
        </p:nvSpPr>
        <p:spPr bwMode="auto">
          <a:xfrm>
            <a:off x="7249250" y="2713973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7" name="矩形 3"/>
          <p:cNvSpPr>
            <a:spLocks noChangeArrowheads="1"/>
          </p:cNvSpPr>
          <p:nvPr/>
        </p:nvSpPr>
        <p:spPr bwMode="auto">
          <a:xfrm>
            <a:off x="8994181" y="3497848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8" name="矩形 4"/>
          <p:cNvSpPr>
            <a:spLocks noChangeArrowheads="1"/>
          </p:cNvSpPr>
          <p:nvPr/>
        </p:nvSpPr>
        <p:spPr bwMode="auto">
          <a:xfrm>
            <a:off x="8643075" y="3967359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</p:spTree>
    <p:extLst>
      <p:ext uri="{BB962C8B-B14F-4D97-AF65-F5344CB8AC3E}">
        <p14:creationId xmlns:p14="http://schemas.microsoft.com/office/powerpoint/2010/main" val="90277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0"/>
                            </p:stCondLst>
                            <p:childTnLst>
                              <p:par>
                                <p:cTn id="1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17105" y="2362927"/>
            <a:ext cx="37176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thanks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2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849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09789" y="23497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1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5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22"/>
          <p:cNvSpPr>
            <a:spLocks noChangeArrowheads="1"/>
          </p:cNvSpPr>
          <p:nvPr/>
        </p:nvSpPr>
        <p:spPr bwMode="auto">
          <a:xfrm>
            <a:off x="5677906" y="4297680"/>
            <a:ext cx="809335" cy="1455548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等腰三角形 23"/>
          <p:cNvSpPr>
            <a:spLocks noChangeArrowheads="1"/>
          </p:cNvSpPr>
          <p:nvPr/>
        </p:nvSpPr>
        <p:spPr bwMode="auto">
          <a:xfrm>
            <a:off x="7327440" y="3454761"/>
            <a:ext cx="1277125" cy="2298467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直接连接符 52"/>
          <p:cNvSpPr>
            <a:spLocks noChangeShapeType="1"/>
          </p:cNvSpPr>
          <p:nvPr/>
        </p:nvSpPr>
        <p:spPr bwMode="auto">
          <a:xfrm>
            <a:off x="2314206" y="5753228"/>
            <a:ext cx="7130558" cy="1497"/>
          </a:xfrm>
          <a:prstGeom prst="line">
            <a:avLst/>
          </a:prstGeom>
          <a:noFill/>
          <a:ln w="635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文本框 58"/>
          <p:cNvSpPr>
            <a:spLocks noChangeArrowheads="1"/>
          </p:cNvSpPr>
          <p:nvPr/>
        </p:nvSpPr>
        <p:spPr bwMode="auto">
          <a:xfrm>
            <a:off x="2507368" y="5846066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7" name="文本框 58"/>
          <p:cNvSpPr>
            <a:spLocks noChangeArrowheads="1"/>
          </p:cNvSpPr>
          <p:nvPr/>
        </p:nvSpPr>
        <p:spPr bwMode="auto">
          <a:xfrm>
            <a:off x="4058662" y="5879008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8" name="文本框 58"/>
          <p:cNvSpPr>
            <a:spLocks noChangeArrowheads="1"/>
          </p:cNvSpPr>
          <p:nvPr/>
        </p:nvSpPr>
        <p:spPr bwMode="auto">
          <a:xfrm>
            <a:off x="5705231" y="5859851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9" name="文本框 58"/>
          <p:cNvSpPr>
            <a:spLocks noChangeArrowheads="1"/>
          </p:cNvSpPr>
          <p:nvPr/>
        </p:nvSpPr>
        <p:spPr bwMode="auto">
          <a:xfrm>
            <a:off x="7588660" y="5846065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0" name="等腰三角形 22"/>
          <p:cNvSpPr>
            <a:spLocks noChangeArrowheads="1"/>
          </p:cNvSpPr>
          <p:nvPr/>
        </p:nvSpPr>
        <p:spPr bwMode="auto">
          <a:xfrm>
            <a:off x="3996248" y="4114800"/>
            <a:ext cx="911023" cy="163842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" name="等腰三角形 22"/>
          <p:cNvSpPr>
            <a:spLocks noChangeArrowheads="1"/>
          </p:cNvSpPr>
          <p:nvPr/>
        </p:nvSpPr>
        <p:spPr bwMode="auto">
          <a:xfrm>
            <a:off x="2685527" y="4632891"/>
            <a:ext cx="622946" cy="1120337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等腰三角形 23"/>
          <p:cNvSpPr>
            <a:spLocks noChangeArrowheads="1"/>
          </p:cNvSpPr>
          <p:nvPr/>
        </p:nvSpPr>
        <p:spPr bwMode="auto">
          <a:xfrm>
            <a:off x="9427463" y="4545876"/>
            <a:ext cx="678114" cy="1220415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文本框 58"/>
          <p:cNvSpPr>
            <a:spLocks noChangeArrowheads="1"/>
          </p:cNvSpPr>
          <p:nvPr/>
        </p:nvSpPr>
        <p:spPr bwMode="auto">
          <a:xfrm>
            <a:off x="9350894" y="5820662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19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 flipV="1">
            <a:off x="0" y="4121150"/>
            <a:ext cx="4305300" cy="0"/>
          </a:xfrm>
          <a:prstGeom prst="line">
            <a:avLst/>
          </a:prstGeom>
          <a:ln w="12700"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4305300" y="3505522"/>
            <a:ext cx="5543550" cy="978476"/>
          </a:xfrm>
          <a:custGeom>
            <a:avLst/>
            <a:gdLst>
              <a:gd name="connsiteX0" fmla="*/ 0 w 5543550"/>
              <a:gd name="connsiteY0" fmla="*/ 615538 h 978476"/>
              <a:gd name="connsiteX1" fmla="*/ 257175 w 5543550"/>
              <a:gd name="connsiteY1" fmla="*/ 663163 h 978476"/>
              <a:gd name="connsiteX2" fmla="*/ 819150 w 5543550"/>
              <a:gd name="connsiteY2" fmla="*/ 825088 h 978476"/>
              <a:gd name="connsiteX3" fmla="*/ 1543050 w 5543550"/>
              <a:gd name="connsiteY3" fmla="*/ 329788 h 978476"/>
              <a:gd name="connsiteX4" fmla="*/ 2343150 w 5543550"/>
              <a:gd name="connsiteY4" fmla="*/ 558388 h 978476"/>
              <a:gd name="connsiteX5" fmla="*/ 3000375 w 5543550"/>
              <a:gd name="connsiteY5" fmla="*/ 5938 h 978476"/>
              <a:gd name="connsiteX6" fmla="*/ 3714750 w 5543550"/>
              <a:gd name="connsiteY6" fmla="*/ 977488 h 978476"/>
              <a:gd name="connsiteX7" fmla="*/ 4371975 w 5543550"/>
              <a:gd name="connsiteY7" fmla="*/ 196438 h 978476"/>
              <a:gd name="connsiteX8" fmla="*/ 5000625 w 5543550"/>
              <a:gd name="connsiteY8" fmla="*/ 558388 h 978476"/>
              <a:gd name="connsiteX9" fmla="*/ 5543550 w 5543550"/>
              <a:gd name="connsiteY9" fmla="*/ 110713 h 9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3550" h="978476">
                <a:moveTo>
                  <a:pt x="0" y="615538"/>
                </a:moveTo>
                <a:cubicBezTo>
                  <a:pt x="60325" y="621888"/>
                  <a:pt x="120650" y="628238"/>
                  <a:pt x="257175" y="663163"/>
                </a:cubicBezTo>
                <a:cubicBezTo>
                  <a:pt x="393700" y="698088"/>
                  <a:pt x="604838" y="880650"/>
                  <a:pt x="819150" y="825088"/>
                </a:cubicBezTo>
                <a:cubicBezTo>
                  <a:pt x="1033462" y="769526"/>
                  <a:pt x="1289050" y="374238"/>
                  <a:pt x="1543050" y="329788"/>
                </a:cubicBezTo>
                <a:cubicBezTo>
                  <a:pt x="1797050" y="285338"/>
                  <a:pt x="2100263" y="612363"/>
                  <a:pt x="2343150" y="558388"/>
                </a:cubicBezTo>
                <a:cubicBezTo>
                  <a:pt x="2586037" y="504413"/>
                  <a:pt x="2771775" y="-63912"/>
                  <a:pt x="3000375" y="5938"/>
                </a:cubicBezTo>
                <a:cubicBezTo>
                  <a:pt x="3228975" y="75788"/>
                  <a:pt x="3486150" y="945738"/>
                  <a:pt x="3714750" y="977488"/>
                </a:cubicBezTo>
                <a:cubicBezTo>
                  <a:pt x="3943350" y="1009238"/>
                  <a:pt x="4157663" y="266288"/>
                  <a:pt x="4371975" y="196438"/>
                </a:cubicBezTo>
                <a:cubicBezTo>
                  <a:pt x="4586288" y="126588"/>
                  <a:pt x="4805363" y="572675"/>
                  <a:pt x="5000625" y="558388"/>
                </a:cubicBezTo>
                <a:cubicBezTo>
                  <a:pt x="5195888" y="544100"/>
                  <a:pt x="5392738" y="117063"/>
                  <a:pt x="5543550" y="110713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45675" y="3613150"/>
            <a:ext cx="1658938" cy="527050"/>
          </a:xfrm>
          <a:custGeom>
            <a:avLst/>
            <a:gdLst>
              <a:gd name="connsiteX0" fmla="*/ 0 w 1658983"/>
              <a:gd name="connsiteY0" fmla="*/ 3066 h 528048"/>
              <a:gd name="connsiteX1" fmla="*/ 169817 w 1658983"/>
              <a:gd name="connsiteY1" fmla="*/ 55317 h 528048"/>
              <a:gd name="connsiteX2" fmla="*/ 444137 w 1658983"/>
              <a:gd name="connsiteY2" fmla="*/ 381889 h 528048"/>
              <a:gd name="connsiteX3" fmla="*/ 783771 w 1658983"/>
              <a:gd name="connsiteY3" fmla="*/ 512517 h 528048"/>
              <a:gd name="connsiteX4" fmla="*/ 1214846 w 1658983"/>
              <a:gd name="connsiteY4" fmla="*/ 525580 h 528048"/>
              <a:gd name="connsiteX5" fmla="*/ 1658983 w 1658983"/>
              <a:gd name="connsiteY5" fmla="*/ 512517 h 52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8983" h="528048">
                <a:moveTo>
                  <a:pt x="0" y="3066"/>
                </a:moveTo>
                <a:cubicBezTo>
                  <a:pt x="47897" y="-2377"/>
                  <a:pt x="95794" y="-7820"/>
                  <a:pt x="169817" y="55317"/>
                </a:cubicBezTo>
                <a:cubicBezTo>
                  <a:pt x="243840" y="118454"/>
                  <a:pt x="341811" y="305689"/>
                  <a:pt x="444137" y="381889"/>
                </a:cubicBezTo>
                <a:cubicBezTo>
                  <a:pt x="546463" y="458089"/>
                  <a:pt x="655320" y="488569"/>
                  <a:pt x="783771" y="512517"/>
                </a:cubicBezTo>
                <a:cubicBezTo>
                  <a:pt x="912222" y="536465"/>
                  <a:pt x="1068977" y="525580"/>
                  <a:pt x="1214846" y="525580"/>
                </a:cubicBezTo>
                <a:cubicBezTo>
                  <a:pt x="1360715" y="525580"/>
                  <a:pt x="1658983" y="512517"/>
                  <a:pt x="1658983" y="512517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6" name="直接连接符 15"/>
          <p:cNvCxnSpPr>
            <a:stCxn id="15" idx="5"/>
          </p:cNvCxnSpPr>
          <p:nvPr/>
        </p:nvCxnSpPr>
        <p:spPr>
          <a:xfrm flipV="1">
            <a:off x="11504613" y="4121150"/>
            <a:ext cx="687387" cy="4763"/>
          </a:xfrm>
          <a:prstGeom prst="line">
            <a:avLst/>
          </a:prstGeom>
          <a:ln w="12700">
            <a:solidFill>
              <a:srgbClr val="6E70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830263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82650" y="2997200"/>
            <a:ext cx="0" cy="1036638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1112838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74750" y="4140200"/>
            <a:ext cx="0" cy="1039813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3054350" y="4070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912225" y="3741738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815013" y="37941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106738" y="4179888"/>
            <a:ext cx="0" cy="1039812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876155" y="2797134"/>
            <a:ext cx="0" cy="1038225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977313" y="2757488"/>
            <a:ext cx="0" cy="1036637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62038" y="2936875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2011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1084263" y="3348038"/>
            <a:ext cx="2039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36663" y="430530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2012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7"/>
          <p:cNvSpPr txBox="1">
            <a:spLocks noChangeArrowheads="1"/>
          </p:cNvSpPr>
          <p:nvPr/>
        </p:nvSpPr>
        <p:spPr bwMode="auto">
          <a:xfrm>
            <a:off x="1260475" y="471646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40088" y="4248150"/>
            <a:ext cx="106521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7"/>
          <p:cNvSpPr txBox="1">
            <a:spLocks noChangeArrowheads="1"/>
          </p:cNvSpPr>
          <p:nvPr/>
        </p:nvSpPr>
        <p:spPr bwMode="auto">
          <a:xfrm>
            <a:off x="3263900" y="465931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73763" y="2603072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7"/>
          <p:cNvSpPr txBox="1">
            <a:spLocks noChangeArrowheads="1"/>
          </p:cNvSpPr>
          <p:nvPr/>
        </p:nvSpPr>
        <p:spPr bwMode="auto">
          <a:xfrm>
            <a:off x="5997575" y="3014235"/>
            <a:ext cx="2038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34463" y="245745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9058275" y="2870200"/>
            <a:ext cx="2039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44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  <p:bldP spid="23" grpId="0" animBg="1"/>
      <p:bldP spid="27" grpId="0"/>
      <p:bldP spid="28" grpId="0"/>
      <p:bldP spid="29" grpId="0"/>
      <p:bldP spid="30" grpId="0"/>
      <p:bldP spid="31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1987550" y="4213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711450" y="39338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446463" y="3562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178300" y="3836988"/>
            <a:ext cx="123825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8097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551113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2956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5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797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537200" y="5272088"/>
            <a:ext cx="60325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833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02310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7882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5296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2741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00155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3" name="椭圆 52"/>
          <p:cNvSpPr/>
          <p:nvPr/>
        </p:nvSpPr>
        <p:spPr>
          <a:xfrm>
            <a:off x="4975225" y="30876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702300" y="3465513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459538" y="26257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226300" y="35893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027988" y="32099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8769350" y="2805113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9439275" y="25288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191750" y="2054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2032000" y="2140858"/>
            <a:ext cx="8216900" cy="2130425"/>
          </a:xfrm>
          <a:custGeom>
            <a:avLst/>
            <a:gdLst>
              <a:gd name="connsiteX0" fmla="*/ 0 w 8216537"/>
              <a:gd name="connsiteY0" fmla="*/ 2129245 h 2129245"/>
              <a:gd name="connsiteX1" fmla="*/ 770708 w 8216537"/>
              <a:gd name="connsiteY1" fmla="*/ 1854925 h 2129245"/>
              <a:gd name="connsiteX2" fmla="*/ 1476103 w 8216537"/>
              <a:gd name="connsiteY2" fmla="*/ 1476102 h 2129245"/>
              <a:gd name="connsiteX3" fmla="*/ 2207623 w 8216537"/>
              <a:gd name="connsiteY3" fmla="*/ 1763485 h 2129245"/>
              <a:gd name="connsiteX4" fmla="*/ 2991394 w 8216537"/>
              <a:gd name="connsiteY4" fmla="*/ 1018902 h 2129245"/>
              <a:gd name="connsiteX5" fmla="*/ 3762103 w 8216537"/>
              <a:gd name="connsiteY5" fmla="*/ 1384662 h 2129245"/>
              <a:gd name="connsiteX6" fmla="*/ 4480560 w 8216537"/>
              <a:gd name="connsiteY6" fmla="*/ 548640 h 2129245"/>
              <a:gd name="connsiteX7" fmla="*/ 5238206 w 8216537"/>
              <a:gd name="connsiteY7" fmla="*/ 1515291 h 2129245"/>
              <a:gd name="connsiteX8" fmla="*/ 6100354 w 8216537"/>
              <a:gd name="connsiteY8" fmla="*/ 1123405 h 2129245"/>
              <a:gd name="connsiteX9" fmla="*/ 6818811 w 8216537"/>
              <a:gd name="connsiteY9" fmla="*/ 718457 h 2129245"/>
              <a:gd name="connsiteX10" fmla="*/ 7524206 w 8216537"/>
              <a:gd name="connsiteY10" fmla="*/ 444137 h 2129245"/>
              <a:gd name="connsiteX11" fmla="*/ 8216537 w 8216537"/>
              <a:gd name="connsiteY11" fmla="*/ 0 h 212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16537" h="2129245">
                <a:moveTo>
                  <a:pt x="0" y="2129245"/>
                </a:moveTo>
                <a:cubicBezTo>
                  <a:pt x="262345" y="2046513"/>
                  <a:pt x="524691" y="1963782"/>
                  <a:pt x="770708" y="1854925"/>
                </a:cubicBezTo>
                <a:cubicBezTo>
                  <a:pt x="1016725" y="1746068"/>
                  <a:pt x="1236617" y="1491342"/>
                  <a:pt x="1476103" y="1476102"/>
                </a:cubicBezTo>
                <a:cubicBezTo>
                  <a:pt x="1715589" y="1460862"/>
                  <a:pt x="1955075" y="1839685"/>
                  <a:pt x="2207623" y="1763485"/>
                </a:cubicBezTo>
                <a:cubicBezTo>
                  <a:pt x="2460171" y="1687285"/>
                  <a:pt x="2732314" y="1082039"/>
                  <a:pt x="2991394" y="1018902"/>
                </a:cubicBezTo>
                <a:cubicBezTo>
                  <a:pt x="3250474" y="955765"/>
                  <a:pt x="3513909" y="1463039"/>
                  <a:pt x="3762103" y="1384662"/>
                </a:cubicBezTo>
                <a:cubicBezTo>
                  <a:pt x="4010297" y="1306285"/>
                  <a:pt x="4234543" y="526869"/>
                  <a:pt x="4480560" y="548640"/>
                </a:cubicBezTo>
                <a:cubicBezTo>
                  <a:pt x="4726577" y="570411"/>
                  <a:pt x="4968240" y="1419497"/>
                  <a:pt x="5238206" y="1515291"/>
                </a:cubicBezTo>
                <a:cubicBezTo>
                  <a:pt x="5508172" y="1611085"/>
                  <a:pt x="5836920" y="1256211"/>
                  <a:pt x="6100354" y="1123405"/>
                </a:cubicBezTo>
                <a:cubicBezTo>
                  <a:pt x="6363788" y="990599"/>
                  <a:pt x="6581502" y="831668"/>
                  <a:pt x="6818811" y="718457"/>
                </a:cubicBezTo>
                <a:cubicBezTo>
                  <a:pt x="7056120" y="605246"/>
                  <a:pt x="7291252" y="563880"/>
                  <a:pt x="7524206" y="444137"/>
                </a:cubicBezTo>
                <a:cubicBezTo>
                  <a:pt x="7757160" y="324394"/>
                  <a:pt x="7986848" y="162197"/>
                  <a:pt x="8216537" y="0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841500" y="4400550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689225" y="406241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311525" y="3730625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27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22738" y="395922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24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949825" y="2767013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621338" y="3624263"/>
            <a:ext cx="601662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9538" y="232727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143750" y="326866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974013" y="334803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672513" y="2987675"/>
            <a:ext cx="6016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43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102725" y="2251075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0191750" y="2193925"/>
            <a:ext cx="6032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419725" y="5972175"/>
            <a:ext cx="172561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（单位：亿元）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77" name="文本框 7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25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677988" y="2265363"/>
            <a:ext cx="3249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WHO WE ARE?</a:t>
            </a:r>
            <a:endParaRPr lang="zh-CN" altLang="en-US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6" name="文本框 7"/>
          <p:cNvSpPr txBox="1">
            <a:spLocks noChangeArrowheads="1"/>
          </p:cNvSpPr>
          <p:nvPr/>
        </p:nvSpPr>
        <p:spPr bwMode="auto">
          <a:xfrm>
            <a:off x="1677988" y="3336925"/>
            <a:ext cx="4135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what you can do today until tomorrow. Never put off what you can do today until tomorrow. 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774825" y="5240338"/>
            <a:ext cx="3479800" cy="436562"/>
          </a:xfrm>
          <a:prstGeom prst="roundRect">
            <a:avLst>
              <a:gd name="adj" fmla="val 1979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882775" y="5294313"/>
            <a:ext cx="2470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MIND</a:t>
            </a:r>
            <a:endParaRPr lang="zh-CN" altLang="en-US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4516438" y="5319713"/>
            <a:ext cx="307975" cy="307975"/>
          </a:xfrm>
          <a:custGeom>
            <a:avLst/>
            <a:gdLst>
              <a:gd name="T0" fmla="*/ 501937329 w 189"/>
              <a:gd name="T1" fmla="*/ 475379781 h 189"/>
              <a:gd name="T2" fmla="*/ 355870816 w 189"/>
              <a:gd name="T3" fmla="*/ 331969349 h 189"/>
              <a:gd name="T4" fmla="*/ 403673750 w 189"/>
              <a:gd name="T5" fmla="*/ 201837690 h 189"/>
              <a:gd name="T6" fmla="*/ 201837690 w 189"/>
              <a:gd name="T7" fmla="*/ 0 h 189"/>
              <a:gd name="T8" fmla="*/ 0 w 189"/>
              <a:gd name="T9" fmla="*/ 201837690 h 189"/>
              <a:gd name="T10" fmla="*/ 201837690 w 189"/>
              <a:gd name="T11" fmla="*/ 403673750 h 189"/>
              <a:gd name="T12" fmla="*/ 331969349 w 189"/>
              <a:gd name="T13" fmla="*/ 358526896 h 189"/>
              <a:gd name="T14" fmla="*/ 475379781 w 189"/>
              <a:gd name="T15" fmla="*/ 501937329 h 189"/>
              <a:gd name="T16" fmla="*/ 501937329 w 189"/>
              <a:gd name="T17" fmla="*/ 475379781 h 189"/>
              <a:gd name="T18" fmla="*/ 21245387 w 189"/>
              <a:gd name="T19" fmla="*/ 201837690 h 189"/>
              <a:gd name="T20" fmla="*/ 201837690 w 189"/>
              <a:gd name="T21" fmla="*/ 21245387 h 189"/>
              <a:gd name="T22" fmla="*/ 382428364 w 189"/>
              <a:gd name="T23" fmla="*/ 201837690 h 189"/>
              <a:gd name="T24" fmla="*/ 201837690 w 189"/>
              <a:gd name="T25" fmla="*/ 382428364 h 189"/>
              <a:gd name="T26" fmla="*/ 21245387 w 189"/>
              <a:gd name="T27" fmla="*/ 20183769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9"/>
          <p:cNvSpPr>
            <a:spLocks noEditPoints="1"/>
          </p:cNvSpPr>
          <p:nvPr/>
        </p:nvSpPr>
        <p:spPr bwMode="auto">
          <a:xfrm>
            <a:off x="6675438" y="3438525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6675438" y="4546600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6553200" y="2265363"/>
            <a:ext cx="3248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OUR TEAM</a:t>
            </a:r>
            <a:endParaRPr lang="zh-CN" altLang="en-US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3" name="文本框 7"/>
          <p:cNvSpPr txBox="1">
            <a:spLocks noChangeArrowheads="1"/>
          </p:cNvSpPr>
          <p:nvPr/>
        </p:nvSpPr>
        <p:spPr bwMode="auto">
          <a:xfrm>
            <a:off x="7316788" y="3411538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4" name="文本框 7"/>
          <p:cNvSpPr txBox="1">
            <a:spLocks noChangeArrowheads="1"/>
          </p:cNvSpPr>
          <p:nvPr/>
        </p:nvSpPr>
        <p:spPr bwMode="auto">
          <a:xfrm>
            <a:off x="7316788" y="4487863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8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 animBg="1"/>
      <p:bldP spid="78" grpId="0"/>
      <p:bldP spid="79" grpId="0" animBg="1"/>
      <p:bldP spid="80" grpId="0" animBg="1"/>
      <p:bldP spid="81" grpId="0" animBg="1"/>
      <p:bldP spid="82" grpId="0"/>
      <p:bldP spid="8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2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01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9"/>
          <p:cNvGrpSpPr/>
          <p:nvPr/>
        </p:nvGrpSpPr>
        <p:grpSpPr>
          <a:xfrm>
            <a:off x="9602790" y="4368858"/>
            <a:ext cx="1752083" cy="1150953"/>
            <a:chOff x="7154104" y="3206176"/>
            <a:chExt cx="1425535" cy="936442"/>
          </a:xfrm>
        </p:grpSpPr>
        <p:sp>
          <p:nvSpPr>
            <p:cNvPr id="13" name="TextBox 89"/>
            <p:cNvSpPr txBox="1"/>
            <p:nvPr/>
          </p:nvSpPr>
          <p:spPr>
            <a:xfrm>
              <a:off x="7154105" y="3453979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Rectangle 92"/>
            <p:cNvSpPr/>
            <p:nvPr/>
          </p:nvSpPr>
          <p:spPr>
            <a:xfrm>
              <a:off x="7154104" y="3206176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sp>
        <p:nvSpPr>
          <p:cNvPr id="15" name="Oval 87"/>
          <p:cNvSpPr>
            <a:spLocks noChangeAspect="1"/>
          </p:cNvSpPr>
          <p:nvPr/>
        </p:nvSpPr>
        <p:spPr>
          <a:xfrm>
            <a:off x="749796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32"/>
          <p:cNvSpPr>
            <a:spLocks noChangeAspect="1"/>
          </p:cNvSpPr>
          <p:nvPr/>
        </p:nvSpPr>
        <p:spPr>
          <a:xfrm>
            <a:off x="330642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71"/>
          <p:cNvSpPr>
            <a:spLocks noChangeAspect="1"/>
          </p:cNvSpPr>
          <p:nvPr/>
        </p:nvSpPr>
        <p:spPr>
          <a:xfrm>
            <a:off x="470360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79"/>
          <p:cNvSpPr>
            <a:spLocks noChangeAspect="1"/>
          </p:cNvSpPr>
          <p:nvPr/>
        </p:nvSpPr>
        <p:spPr>
          <a:xfrm>
            <a:off x="610078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Elbow Connector 40"/>
          <p:cNvCxnSpPr/>
          <p:nvPr/>
        </p:nvCxnSpPr>
        <p:spPr>
          <a:xfrm flipV="1">
            <a:off x="8352712" y="1741070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7"/>
          <p:cNvGrpSpPr/>
          <p:nvPr/>
        </p:nvGrpSpPr>
        <p:grpSpPr>
          <a:xfrm>
            <a:off x="1446996" y="4368858"/>
            <a:ext cx="1616046" cy="1150953"/>
            <a:chOff x="664833" y="3168889"/>
            <a:chExt cx="1314852" cy="936442"/>
          </a:xfrm>
        </p:grpSpPr>
        <p:sp>
          <p:nvSpPr>
            <p:cNvPr id="21" name="TextBox 43"/>
            <p:cNvSpPr txBox="1"/>
            <p:nvPr/>
          </p:nvSpPr>
          <p:spPr>
            <a:xfrm>
              <a:off x="664833" y="3416692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</a:t>
              </a:r>
              <a:r>
                <a:rPr lang="en-US" sz="110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alteration .C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Rectangle 44"/>
            <p:cNvSpPr/>
            <p:nvPr/>
          </p:nvSpPr>
          <p:spPr>
            <a:xfrm>
              <a:off x="821519" y="3168889"/>
              <a:ext cx="1158166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Construction</a:t>
              </a:r>
            </a:p>
          </p:txBody>
        </p:sp>
      </p:grpSp>
      <p:cxnSp>
        <p:nvCxnSpPr>
          <p:cNvPr id="23" name="Elbow Connector 45"/>
          <p:cNvCxnSpPr>
            <a:stCxn id="17" idx="4"/>
          </p:cNvCxnSpPr>
          <p:nvPr/>
        </p:nvCxnSpPr>
        <p:spPr>
          <a:xfrm rot="5400000">
            <a:off x="4040629" y="3374159"/>
            <a:ext cx="693452" cy="2416741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45"/>
          <p:cNvCxnSpPr/>
          <p:nvPr/>
        </p:nvCxnSpPr>
        <p:spPr>
          <a:xfrm rot="5400000" flipV="1">
            <a:off x="7801295" y="3389237"/>
            <a:ext cx="693452" cy="2416744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58"/>
          <p:cNvGrpSpPr/>
          <p:nvPr/>
        </p:nvGrpSpPr>
        <p:grpSpPr>
          <a:xfrm>
            <a:off x="9492877" y="1674405"/>
            <a:ext cx="1752083" cy="1150953"/>
            <a:chOff x="7174424" y="1352592"/>
            <a:chExt cx="1425535" cy="936442"/>
          </a:xfrm>
        </p:grpSpPr>
        <p:sp>
          <p:nvSpPr>
            <p:cNvPr id="26" name="TextBox 51"/>
            <p:cNvSpPr txBox="1"/>
            <p:nvPr/>
          </p:nvSpPr>
          <p:spPr>
            <a:xfrm>
              <a:off x="7174425" y="1600395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Rectangle 52"/>
            <p:cNvSpPr/>
            <p:nvPr/>
          </p:nvSpPr>
          <p:spPr>
            <a:xfrm>
              <a:off x="7174424" y="1352592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cxnSp>
        <p:nvCxnSpPr>
          <p:cNvPr id="28" name="Elbow Connector 53"/>
          <p:cNvCxnSpPr/>
          <p:nvPr/>
        </p:nvCxnSpPr>
        <p:spPr>
          <a:xfrm flipH="1" flipV="1">
            <a:off x="3178981" y="1761923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56"/>
          <p:cNvGrpSpPr/>
          <p:nvPr/>
        </p:nvGrpSpPr>
        <p:grpSpPr>
          <a:xfrm>
            <a:off x="1326521" y="1674405"/>
            <a:ext cx="1616046" cy="1043232"/>
            <a:chOff x="664833" y="1363501"/>
            <a:chExt cx="1314852" cy="848797"/>
          </a:xfrm>
        </p:grpSpPr>
        <p:sp>
          <p:nvSpPr>
            <p:cNvPr id="30" name="TextBox 54"/>
            <p:cNvSpPr txBox="1"/>
            <p:nvPr/>
          </p:nvSpPr>
          <p:spPr>
            <a:xfrm>
              <a:off x="664833" y="1611304"/>
              <a:ext cx="1314852" cy="60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</a:t>
              </a:r>
              <a:r>
                <a:rPr lang="en-US" sz="120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available  majority.</a:t>
              </a:r>
              <a:endParaRPr 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" name="Rectangle 55"/>
            <p:cNvSpPr/>
            <p:nvPr/>
          </p:nvSpPr>
          <p:spPr>
            <a:xfrm>
              <a:off x="1122799" y="1363501"/>
              <a:ext cx="856886" cy="25041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Just start</a:t>
              </a:r>
            </a:p>
          </p:txBody>
        </p:sp>
      </p:grp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836323" y="3071811"/>
            <a:ext cx="701029" cy="54375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315024" y="3041692"/>
            <a:ext cx="561400" cy="603987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31"/>
          <p:cNvSpPr>
            <a:spLocks/>
          </p:cNvSpPr>
          <p:nvPr/>
        </p:nvSpPr>
        <p:spPr bwMode="auto">
          <a:xfrm>
            <a:off x="6733165" y="3080011"/>
            <a:ext cx="519479" cy="52735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7"/>
          <p:cNvSpPr>
            <a:spLocks noEditPoints="1"/>
          </p:cNvSpPr>
          <p:nvPr/>
        </p:nvSpPr>
        <p:spPr bwMode="auto">
          <a:xfrm>
            <a:off x="8108592" y="3066129"/>
            <a:ext cx="562985" cy="55511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3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720</Words>
  <Application>Microsoft Office PowerPoint</Application>
  <PresentationFormat>宽屏</PresentationFormat>
  <Paragraphs>170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Albertus Extra Bold</vt:lpstr>
      <vt:lpstr>billy</vt:lpstr>
      <vt:lpstr>Meiryo</vt:lpstr>
      <vt:lpstr>Microsoft JhengHei</vt:lpstr>
      <vt:lpstr>华文细黑</vt:lpstr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16</cp:revision>
  <dcterms:created xsi:type="dcterms:W3CDTF">2015-12-29T07:55:29Z</dcterms:created>
  <dcterms:modified xsi:type="dcterms:W3CDTF">2022-06-15T08:47:08Z</dcterms:modified>
</cp:coreProperties>
</file>