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2"/>
  </p:sldMasterIdLst>
  <p:notesMasterIdLst>
    <p:notesMasterId r:id="rId32"/>
  </p:notesMasterIdLst>
  <p:sldIdLst>
    <p:sldId id="259" r:id="rId3"/>
    <p:sldId id="261" r:id="rId4"/>
    <p:sldId id="266" r:id="rId5"/>
    <p:sldId id="260" r:id="rId6"/>
    <p:sldId id="269" r:id="rId7"/>
    <p:sldId id="277" r:id="rId8"/>
    <p:sldId id="278" r:id="rId9"/>
    <p:sldId id="267" r:id="rId10"/>
    <p:sldId id="279" r:id="rId11"/>
    <p:sldId id="257" r:id="rId12"/>
    <p:sldId id="294" r:id="rId13"/>
    <p:sldId id="280" r:id="rId14"/>
    <p:sldId id="281" r:id="rId15"/>
    <p:sldId id="283" r:id="rId16"/>
    <p:sldId id="282" r:id="rId17"/>
    <p:sldId id="284" r:id="rId18"/>
    <p:sldId id="295" r:id="rId19"/>
    <p:sldId id="285" r:id="rId20"/>
    <p:sldId id="286" r:id="rId21"/>
    <p:sldId id="287" r:id="rId22"/>
    <p:sldId id="288" r:id="rId23"/>
    <p:sldId id="289" r:id="rId24"/>
    <p:sldId id="290" r:id="rId25"/>
    <p:sldId id="293" r:id="rId26"/>
    <p:sldId id="291" r:id="rId27"/>
    <p:sldId id="292" r:id="rId28"/>
    <p:sldId id="274" r:id="rId29"/>
    <p:sldId id="296" r:id="rId30"/>
    <p:sldId id="297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9B31"/>
    <a:srgbClr val="BB5C18"/>
    <a:srgbClr val="963207"/>
    <a:srgbClr val="8D3813"/>
    <a:srgbClr val="C3C4C4"/>
    <a:srgbClr val="878988"/>
    <a:srgbClr val="DBDBDB"/>
    <a:srgbClr val="DEE2E5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556" autoAdjust="0"/>
  </p:normalViewPr>
  <p:slideViewPr>
    <p:cSldViewPr snapToGrid="0">
      <p:cViewPr varScale="1">
        <p:scale>
          <a:sx n="79" d="100"/>
          <a:sy n="79" d="100"/>
        </p:scale>
        <p:origin x="133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CEB20-636C-4E13-A784-CAE4B2F52CED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DF5364-DC50-434E-BC17-10DBD48088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46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去看看：</a:t>
            </a:r>
            <a:r>
              <a:rPr lang="en-US" altLang="zh-CN" dirty="0" smtClean="0"/>
              <a:t>http://p-home.yanj.cn/index.php?act=goods&amp;goods_id=14127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DF5364-DC50-434E-BC17-10DBD48088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041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796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08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284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06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5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5502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486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682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84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82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721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903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5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59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p-home.yanj.cn/index.php?act=goods&amp;goods_id=1412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0"/>
            <a:ext cx="9144000" cy="209550"/>
          </a:xfrm>
          <a:prstGeom prst="rect">
            <a:avLst/>
          </a:prstGeom>
          <a:solidFill>
            <a:schemeClr val="tx1">
              <a:lumMod val="95000"/>
              <a:lumOff val="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7554509" y="451934"/>
            <a:ext cx="1468488" cy="276999"/>
            <a:chOff x="16882469" y="393700"/>
            <a:chExt cx="1468488" cy="276999"/>
          </a:xfrm>
        </p:grpSpPr>
        <p:pic>
          <p:nvPicPr>
            <p:cNvPr id="33" name="Picture 4" descr="http://img.t.sinajs.cn/t35/style/images/logostandard/download/Brand_Group/PNG/En_Group/Sina_Weibo_Logo_RGB_En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6882469" y="422255"/>
              <a:ext cx="277674" cy="203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文本框 233"/>
            <p:cNvSpPr txBox="1"/>
            <p:nvPr/>
          </p:nvSpPr>
          <p:spPr>
            <a:xfrm>
              <a:off x="17093882" y="393700"/>
              <a:ext cx="12570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@PPT</a:t>
              </a:r>
              <a:r>
                <a:rPr lang="zh-CN" alt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演示之家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4"/>
          <p:cNvSpPr txBox="1"/>
          <p:nvPr/>
        </p:nvSpPr>
        <p:spPr>
          <a:xfrm>
            <a:off x="0" y="2527492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这算是教程</a:t>
            </a:r>
            <a:endParaRPr lang="zh-CN" altLang="en-US" sz="115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3551662">
            <a:off x="6601892" y="1279788"/>
            <a:ext cx="1345584" cy="1558985"/>
            <a:chOff x="1754507" y="1401878"/>
            <a:chExt cx="1067182" cy="1236430"/>
          </a:xfrm>
        </p:grpSpPr>
        <p:sp>
          <p:nvSpPr>
            <p:cNvPr id="18" name="椭圆 17"/>
            <p:cNvSpPr/>
            <p:nvPr/>
          </p:nvSpPr>
          <p:spPr>
            <a:xfrm>
              <a:off x="1754507" y="1401878"/>
              <a:ext cx="1067182" cy="10671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892630">
              <a:off x="2368040" y="2303783"/>
              <a:ext cx="210813" cy="334525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TextBox 4"/>
          <p:cNvSpPr txBox="1"/>
          <p:nvPr/>
        </p:nvSpPr>
        <p:spPr>
          <a:xfrm>
            <a:off x="5929891" y="1480254"/>
            <a:ext cx="29028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纯粹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90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05547" y="5255649"/>
            <a:ext cx="1110773" cy="1110773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150717" y="3585169"/>
            <a:ext cx="605831" cy="605831"/>
          </a:xfrm>
          <a:prstGeom prst="ellipse">
            <a:avLst/>
          </a:prstGeom>
          <a:gradFill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0"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343847" y="2675650"/>
            <a:ext cx="219572" cy="609324"/>
          </a:xfrm>
          <a:custGeom>
            <a:avLst/>
            <a:gdLst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21444 w 546100"/>
              <a:gd name="connsiteY2" fmla="*/ 962819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73686"/>
              <a:gd name="connsiteY0" fmla="*/ 838 h 1640194"/>
              <a:gd name="connsiteX1" fmla="*/ 0 w 573686"/>
              <a:gd name="connsiteY1" fmla="*/ 927938 h 1640194"/>
              <a:gd name="connsiteX2" fmla="*/ 121444 w 573686"/>
              <a:gd name="connsiteY2" fmla="*/ 963657 h 1640194"/>
              <a:gd name="connsiteX3" fmla="*/ 152400 w 573686"/>
              <a:gd name="connsiteY3" fmla="*/ 1639138 h 1640194"/>
              <a:gd name="connsiteX4" fmla="*/ 393700 w 573686"/>
              <a:gd name="connsiteY4" fmla="*/ 788238 h 1640194"/>
              <a:gd name="connsiteX5" fmla="*/ 482600 w 573686"/>
              <a:gd name="connsiteY5" fmla="*/ 762838 h 1640194"/>
              <a:gd name="connsiteX6" fmla="*/ 546100 w 573686"/>
              <a:gd name="connsiteY6" fmla="*/ 838 h 1640194"/>
              <a:gd name="connsiteX0" fmla="*/ 563462 w 591048"/>
              <a:gd name="connsiteY0" fmla="*/ 838 h 1640194"/>
              <a:gd name="connsiteX1" fmla="*/ 17362 w 591048"/>
              <a:gd name="connsiteY1" fmla="*/ 927938 h 1640194"/>
              <a:gd name="connsiteX2" fmla="*/ 138806 w 591048"/>
              <a:gd name="connsiteY2" fmla="*/ 963657 h 1640194"/>
              <a:gd name="connsiteX3" fmla="*/ 169762 w 591048"/>
              <a:gd name="connsiteY3" fmla="*/ 1639138 h 1640194"/>
              <a:gd name="connsiteX4" fmla="*/ 411062 w 591048"/>
              <a:gd name="connsiteY4" fmla="*/ 788238 h 1640194"/>
              <a:gd name="connsiteX5" fmla="*/ 499962 w 591048"/>
              <a:gd name="connsiteY5" fmla="*/ 762838 h 1640194"/>
              <a:gd name="connsiteX6" fmla="*/ 563462 w 591048"/>
              <a:gd name="connsiteY6" fmla="*/ 838 h 164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048" h="1640194">
                <a:moveTo>
                  <a:pt x="563462" y="838"/>
                </a:moveTo>
                <a:cubicBezTo>
                  <a:pt x="483029" y="28355"/>
                  <a:pt x="89329" y="773421"/>
                  <a:pt x="17362" y="927938"/>
                </a:cubicBezTo>
                <a:cubicBezTo>
                  <a:pt x="-53414" y="1088408"/>
                  <a:pt x="113406" y="845124"/>
                  <a:pt x="138806" y="963657"/>
                </a:cubicBezTo>
                <a:cubicBezTo>
                  <a:pt x="164206" y="1082190"/>
                  <a:pt x="124386" y="1668375"/>
                  <a:pt x="169762" y="1639138"/>
                </a:cubicBezTo>
                <a:cubicBezTo>
                  <a:pt x="215138" y="1609902"/>
                  <a:pt x="356029" y="934288"/>
                  <a:pt x="411062" y="788238"/>
                </a:cubicBezTo>
                <a:lnTo>
                  <a:pt x="499962" y="762838"/>
                </a:lnTo>
                <a:cubicBezTo>
                  <a:pt x="525362" y="631605"/>
                  <a:pt x="643895" y="-26679"/>
                  <a:pt x="563462" y="838"/>
                </a:cubicBezTo>
                <a:close/>
              </a:path>
            </a:pathLst>
          </a:custGeom>
          <a:solidFill>
            <a:srgbClr val="F4F7F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432373" y="1702361"/>
            <a:ext cx="170872" cy="666283"/>
          </a:xfrm>
          <a:custGeom>
            <a:avLst/>
            <a:gdLst>
              <a:gd name="connsiteX0" fmla="*/ 0 w 1138700"/>
              <a:gd name="connsiteY0" fmla="*/ 0 h 4572000"/>
              <a:gd name="connsiteX1" fmla="*/ 1038225 w 1138700"/>
              <a:gd name="connsiteY1" fmla="*/ 2457450 h 4572000"/>
              <a:gd name="connsiteX2" fmla="*/ 1057275 w 1138700"/>
              <a:gd name="connsiteY2" fmla="*/ 3676650 h 4572000"/>
              <a:gd name="connsiteX3" fmla="*/ 676275 w 1138700"/>
              <a:gd name="connsiteY3" fmla="*/ 4371975 h 4572000"/>
              <a:gd name="connsiteX4" fmla="*/ 247650 w 1138700"/>
              <a:gd name="connsiteY4" fmla="*/ 4572000 h 4572000"/>
              <a:gd name="connsiteX0" fmla="*/ 0 w 1149798"/>
              <a:gd name="connsiteY0" fmla="*/ 0 h 4572000"/>
              <a:gd name="connsiteX1" fmla="*/ 1038225 w 1149798"/>
              <a:gd name="connsiteY1" fmla="*/ 2457450 h 4572000"/>
              <a:gd name="connsiteX2" fmla="*/ 1080135 w 1149798"/>
              <a:gd name="connsiteY2" fmla="*/ 3691890 h 4572000"/>
              <a:gd name="connsiteX3" fmla="*/ 676275 w 1149798"/>
              <a:gd name="connsiteY3" fmla="*/ 4371975 h 4572000"/>
              <a:gd name="connsiteX4" fmla="*/ 247650 w 1149798"/>
              <a:gd name="connsiteY4" fmla="*/ 4572000 h 4572000"/>
              <a:gd name="connsiteX0" fmla="*/ 0 w 1149798"/>
              <a:gd name="connsiteY0" fmla="*/ 0 h 4371975"/>
              <a:gd name="connsiteX1" fmla="*/ 1038225 w 1149798"/>
              <a:gd name="connsiteY1" fmla="*/ 2457450 h 4371975"/>
              <a:gd name="connsiteX2" fmla="*/ 1080135 w 1149798"/>
              <a:gd name="connsiteY2" fmla="*/ 3691890 h 4371975"/>
              <a:gd name="connsiteX3" fmla="*/ 676275 w 1149798"/>
              <a:gd name="connsiteY3" fmla="*/ 4371975 h 4371975"/>
              <a:gd name="connsiteX0" fmla="*/ 0 w 1150681"/>
              <a:gd name="connsiteY0" fmla="*/ 0 h 4379595"/>
              <a:gd name="connsiteX1" fmla="*/ 1038225 w 1150681"/>
              <a:gd name="connsiteY1" fmla="*/ 2457450 h 4379595"/>
              <a:gd name="connsiteX2" fmla="*/ 1080135 w 1150681"/>
              <a:gd name="connsiteY2" fmla="*/ 3691890 h 4379595"/>
              <a:gd name="connsiteX3" fmla="*/ 661035 w 1150681"/>
              <a:gd name="connsiteY3" fmla="*/ 4379595 h 4379595"/>
              <a:gd name="connsiteX0" fmla="*/ 0 w 1148922"/>
              <a:gd name="connsiteY0" fmla="*/ 0 h 4394835"/>
              <a:gd name="connsiteX1" fmla="*/ 1038225 w 1148922"/>
              <a:gd name="connsiteY1" fmla="*/ 2457450 h 4394835"/>
              <a:gd name="connsiteX2" fmla="*/ 1080135 w 1148922"/>
              <a:gd name="connsiteY2" fmla="*/ 3691890 h 4394835"/>
              <a:gd name="connsiteX3" fmla="*/ 691515 w 1148922"/>
              <a:gd name="connsiteY3" fmla="*/ 4394835 h 4394835"/>
              <a:gd name="connsiteX0" fmla="*/ 0 w 1149798"/>
              <a:gd name="connsiteY0" fmla="*/ 0 h 4402455"/>
              <a:gd name="connsiteX1" fmla="*/ 1038225 w 1149798"/>
              <a:gd name="connsiteY1" fmla="*/ 2457450 h 4402455"/>
              <a:gd name="connsiteX2" fmla="*/ 1080135 w 1149798"/>
              <a:gd name="connsiteY2" fmla="*/ 3691890 h 4402455"/>
              <a:gd name="connsiteX3" fmla="*/ 676275 w 1149798"/>
              <a:gd name="connsiteY3" fmla="*/ 4402455 h 4402455"/>
              <a:gd name="connsiteX0" fmla="*/ 0 w 1150239"/>
              <a:gd name="connsiteY0" fmla="*/ 0 h 4387215"/>
              <a:gd name="connsiteX1" fmla="*/ 1038225 w 1150239"/>
              <a:gd name="connsiteY1" fmla="*/ 2457450 h 4387215"/>
              <a:gd name="connsiteX2" fmla="*/ 1080135 w 1150239"/>
              <a:gd name="connsiteY2" fmla="*/ 3691890 h 4387215"/>
              <a:gd name="connsiteX3" fmla="*/ 668655 w 1150239"/>
              <a:gd name="connsiteY3" fmla="*/ 4387215 h 4387215"/>
              <a:gd name="connsiteX0" fmla="*/ 0 w 1150681"/>
              <a:gd name="connsiteY0" fmla="*/ 0 h 4394835"/>
              <a:gd name="connsiteX1" fmla="*/ 1038225 w 1150681"/>
              <a:gd name="connsiteY1" fmla="*/ 2457450 h 4394835"/>
              <a:gd name="connsiteX2" fmla="*/ 1080135 w 1150681"/>
              <a:gd name="connsiteY2" fmla="*/ 3691890 h 4394835"/>
              <a:gd name="connsiteX3" fmla="*/ 661035 w 1150681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41416"/>
              <a:gd name="connsiteY0" fmla="*/ 0 h 4378167"/>
              <a:gd name="connsiteX1" fmla="*/ 1028700 w 1141416"/>
              <a:gd name="connsiteY1" fmla="*/ 2440782 h 4378167"/>
              <a:gd name="connsiteX2" fmla="*/ 1070610 w 1141416"/>
              <a:gd name="connsiteY2" fmla="*/ 3675222 h 4378167"/>
              <a:gd name="connsiteX3" fmla="*/ 636270 w 1141416"/>
              <a:gd name="connsiteY3" fmla="*/ 4378167 h 4378167"/>
              <a:gd name="connsiteX0" fmla="*/ 0 w 1141416"/>
              <a:gd name="connsiteY0" fmla="*/ 0 h 4387692"/>
              <a:gd name="connsiteX1" fmla="*/ 1028700 w 1141416"/>
              <a:gd name="connsiteY1" fmla="*/ 2450307 h 4387692"/>
              <a:gd name="connsiteX2" fmla="*/ 1070610 w 1141416"/>
              <a:gd name="connsiteY2" fmla="*/ 3684747 h 4387692"/>
              <a:gd name="connsiteX3" fmla="*/ 636270 w 1141416"/>
              <a:gd name="connsiteY3" fmla="*/ 4387692 h 4387692"/>
              <a:gd name="connsiteX0" fmla="*/ 0 w 1100816"/>
              <a:gd name="connsiteY0" fmla="*/ 0 h 4318636"/>
              <a:gd name="connsiteX1" fmla="*/ 990600 w 1100816"/>
              <a:gd name="connsiteY1" fmla="*/ 2381251 h 4318636"/>
              <a:gd name="connsiteX2" fmla="*/ 1032510 w 1100816"/>
              <a:gd name="connsiteY2" fmla="*/ 3615691 h 4318636"/>
              <a:gd name="connsiteX3" fmla="*/ 598170 w 1100816"/>
              <a:gd name="connsiteY3" fmla="*/ 4318636 h 4318636"/>
              <a:gd name="connsiteX0" fmla="*/ 0 w 1100816"/>
              <a:gd name="connsiteY0" fmla="*/ 0 h 4299586"/>
              <a:gd name="connsiteX1" fmla="*/ 990600 w 1100816"/>
              <a:gd name="connsiteY1" fmla="*/ 2362201 h 4299586"/>
              <a:gd name="connsiteX2" fmla="*/ 1032510 w 1100816"/>
              <a:gd name="connsiteY2" fmla="*/ 3596641 h 4299586"/>
              <a:gd name="connsiteX3" fmla="*/ 598170 w 1100816"/>
              <a:gd name="connsiteY3" fmla="*/ 4299586 h 429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0816" h="4299586">
                <a:moveTo>
                  <a:pt x="0" y="0"/>
                </a:moveTo>
                <a:cubicBezTo>
                  <a:pt x="431006" y="922337"/>
                  <a:pt x="818515" y="1762761"/>
                  <a:pt x="990600" y="2362201"/>
                </a:cubicBezTo>
                <a:cubicBezTo>
                  <a:pt x="1162685" y="2961641"/>
                  <a:pt x="1097915" y="3273744"/>
                  <a:pt x="1032510" y="3596641"/>
                </a:cubicBezTo>
                <a:cubicBezTo>
                  <a:pt x="967105" y="3919538"/>
                  <a:pt x="767397" y="4145281"/>
                  <a:pt x="598170" y="4299586"/>
                </a:cubicBezTo>
              </a:path>
            </a:pathLst>
          </a:custGeom>
          <a:noFill/>
          <a:ln w="41275">
            <a:gradFill flip="none" rotWithShape="1">
              <a:gsLst>
                <a:gs pos="50000">
                  <a:srgbClr val="B2B3B3"/>
                </a:gs>
                <a:gs pos="0">
                  <a:srgbClr val="C0C1C1"/>
                </a:gs>
                <a:gs pos="80000">
                  <a:srgbClr val="888987"/>
                </a:gs>
              </a:gsLst>
              <a:lin ang="36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37726" y="629903"/>
            <a:ext cx="400980" cy="779843"/>
            <a:chOff x="3635298" y="991853"/>
            <a:chExt cx="2335469" cy="4542120"/>
          </a:xfrm>
        </p:grpSpPr>
        <p:sp>
          <p:nvSpPr>
            <p:cNvPr id="3" name="任意多边形 2"/>
            <p:cNvSpPr/>
            <p:nvPr/>
          </p:nvSpPr>
          <p:spPr>
            <a:xfrm>
              <a:off x="3635298" y="1024359"/>
              <a:ext cx="2335469" cy="4509614"/>
            </a:xfrm>
            <a:custGeom>
              <a:avLst/>
              <a:gdLst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13" fmla="*/ 957943 w 2293257"/>
                <a:gd name="connsiteY13" fmla="*/ 40640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33731 w 2293959"/>
                <a:gd name="connsiteY0" fmla="*/ 0 h 4581051"/>
                <a:gd name="connsiteX1" fmla="*/ 348599 w 2293959"/>
                <a:gd name="connsiteY1" fmla="*/ 1766661 h 4581051"/>
                <a:gd name="connsiteX2" fmla="*/ 256 w 2293959"/>
                <a:gd name="connsiteY2" fmla="*/ 3261632 h 4581051"/>
                <a:gd name="connsiteX3" fmla="*/ 305056 w 2293959"/>
                <a:gd name="connsiteY3" fmla="*/ 4176032 h 4581051"/>
                <a:gd name="connsiteX4" fmla="*/ 987227 w 2293959"/>
                <a:gd name="connsiteY4" fmla="*/ 4567918 h 4581051"/>
                <a:gd name="connsiteX5" fmla="*/ 1698427 w 2293959"/>
                <a:gd name="connsiteY5" fmla="*/ 4437289 h 4581051"/>
                <a:gd name="connsiteX6" fmla="*/ 2119342 w 2293959"/>
                <a:gd name="connsiteY6" fmla="*/ 3943804 h 4581051"/>
                <a:gd name="connsiteX7" fmla="*/ 2293513 w 2293959"/>
                <a:gd name="connsiteY7" fmla="*/ 3131004 h 4581051"/>
                <a:gd name="connsiteX8" fmla="*/ 2075799 w 2293959"/>
                <a:gd name="connsiteY8" fmla="*/ 2115004 h 4581051"/>
                <a:gd name="connsiteX9" fmla="*/ 1756484 w 2293959"/>
                <a:gd name="connsiteY9" fmla="*/ 1360261 h 4581051"/>
                <a:gd name="connsiteX10" fmla="*/ 1321056 w 2293959"/>
                <a:gd name="connsiteY10" fmla="*/ 300718 h 4581051"/>
                <a:gd name="connsiteX11" fmla="*/ 1175913 w 2293959"/>
                <a:gd name="connsiteY11" fmla="*/ 53975 h 4581051"/>
                <a:gd name="connsiteX0" fmla="*/ 1133731 w 2293959"/>
                <a:gd name="connsiteY0" fmla="*/ 2540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43256 w 2293959"/>
                <a:gd name="connsiteY0" fmla="*/ 635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797994 w 2335469"/>
                <a:gd name="connsiteY9" fmla="*/ 1385661 h 4606451"/>
                <a:gd name="connsiteX10" fmla="*/ 1362566 w 2335469"/>
                <a:gd name="connsiteY10" fmla="*/ 326118 h 4606451"/>
                <a:gd name="connsiteX11" fmla="*/ 1195198 w 233546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362566 w 2335469"/>
                <a:gd name="connsiteY9" fmla="*/ 326118 h 4606451"/>
                <a:gd name="connsiteX10" fmla="*/ 1195198 w 2335469"/>
                <a:gd name="connsiteY10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99218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3968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1587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0 h 4509614"/>
                <a:gd name="connsiteX1" fmla="*/ 390109 w 2335469"/>
                <a:gd name="connsiteY1" fmla="*/ 1695224 h 4509614"/>
                <a:gd name="connsiteX2" fmla="*/ 202 w 2335469"/>
                <a:gd name="connsiteY2" fmla="*/ 3176341 h 4509614"/>
                <a:gd name="connsiteX3" fmla="*/ 346566 w 2335469"/>
                <a:gd name="connsiteY3" fmla="*/ 4104595 h 4509614"/>
                <a:gd name="connsiteX4" fmla="*/ 1028737 w 2335469"/>
                <a:gd name="connsiteY4" fmla="*/ 4496481 h 4509614"/>
                <a:gd name="connsiteX5" fmla="*/ 1739937 w 2335469"/>
                <a:gd name="connsiteY5" fmla="*/ 4365852 h 4509614"/>
                <a:gd name="connsiteX6" fmla="*/ 2160852 w 2335469"/>
                <a:gd name="connsiteY6" fmla="*/ 3872367 h 4509614"/>
                <a:gd name="connsiteX7" fmla="*/ 2335023 w 2335469"/>
                <a:gd name="connsiteY7" fmla="*/ 3059567 h 4509614"/>
                <a:gd name="connsiteX8" fmla="*/ 2117309 w 2335469"/>
                <a:gd name="connsiteY8" fmla="*/ 2043567 h 4509614"/>
                <a:gd name="connsiteX9" fmla="*/ 1249967 w 2335469"/>
                <a:gd name="connsiteY9" fmla="*/ 794 h 450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469" h="4509614">
                  <a:moveTo>
                    <a:pt x="1141904" y="0"/>
                  </a:moveTo>
                  <a:lnTo>
                    <a:pt x="390109" y="1695224"/>
                  </a:lnTo>
                  <a:cubicBezTo>
                    <a:pt x="203842" y="2229834"/>
                    <a:pt x="7459" y="2774779"/>
                    <a:pt x="202" y="3176341"/>
                  </a:cubicBezTo>
                  <a:cubicBezTo>
                    <a:pt x="-7055" y="3577903"/>
                    <a:pt x="182071" y="3886881"/>
                    <a:pt x="346566" y="4104595"/>
                  </a:cubicBezTo>
                  <a:cubicBezTo>
                    <a:pt x="511061" y="4322309"/>
                    <a:pt x="796508" y="4452938"/>
                    <a:pt x="1028737" y="4496481"/>
                  </a:cubicBezTo>
                  <a:cubicBezTo>
                    <a:pt x="1260966" y="4540024"/>
                    <a:pt x="1551251" y="4469871"/>
                    <a:pt x="1739937" y="4365852"/>
                  </a:cubicBezTo>
                  <a:cubicBezTo>
                    <a:pt x="1928623" y="4261833"/>
                    <a:pt x="2061671" y="4090081"/>
                    <a:pt x="2160852" y="3872367"/>
                  </a:cubicBezTo>
                  <a:cubicBezTo>
                    <a:pt x="2260033" y="3654653"/>
                    <a:pt x="2342280" y="3364367"/>
                    <a:pt x="2335023" y="3059567"/>
                  </a:cubicBezTo>
                  <a:cubicBezTo>
                    <a:pt x="2327766" y="2754767"/>
                    <a:pt x="2307280" y="2569634"/>
                    <a:pt x="2117309" y="2043567"/>
                  </a:cubicBezTo>
                  <a:cubicBezTo>
                    <a:pt x="1927338" y="1517500"/>
                    <a:pt x="1442073" y="446711"/>
                    <a:pt x="1249967" y="794"/>
                  </a:cubicBezTo>
                </a:path>
              </a:pathLst>
            </a:custGeom>
            <a:gradFill flip="none" rotWithShape="1">
              <a:gsLst>
                <a:gs pos="23000">
                  <a:srgbClr val="DEE2E5"/>
                </a:gs>
                <a:gs pos="0">
                  <a:srgbClr val="DCE0E3">
                    <a:lumMod val="0"/>
                    <a:lumOff val="100000"/>
                  </a:srgbClr>
                </a:gs>
                <a:gs pos="47000">
                  <a:srgbClr val="CFCFCF"/>
                </a:gs>
                <a:gs pos="79000">
                  <a:srgbClr val="878988"/>
                </a:gs>
              </a:gsLst>
              <a:lin ang="0" scaled="0"/>
              <a:tileRect/>
            </a:gradFill>
            <a:ln w="6350" cap="rnd">
              <a:gradFill flip="none" rotWithShape="1">
                <a:gsLst>
                  <a:gs pos="0">
                    <a:srgbClr val="BDBDBD"/>
                  </a:gs>
                  <a:gs pos="100000">
                    <a:srgbClr val="DFE3E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768997" y="991853"/>
              <a:ext cx="123824" cy="60008"/>
            </a:xfrm>
            <a:custGeom>
              <a:avLst/>
              <a:gdLst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48768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60960 w 121920"/>
                <a:gd name="connsiteY7" fmla="*/ 54864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82506"/>
                <a:gd name="connsiteX1" fmla="*/ 60960 w 121920"/>
                <a:gd name="connsiteY1" fmla="*/ 0 h 582506"/>
                <a:gd name="connsiteX2" fmla="*/ 60960 w 121920"/>
                <a:gd name="connsiteY2" fmla="*/ 0 h 582506"/>
                <a:gd name="connsiteX3" fmla="*/ 121920 w 121920"/>
                <a:gd name="connsiteY3" fmla="*/ 60960 h 582506"/>
                <a:gd name="connsiteX4" fmla="*/ 121920 w 121920"/>
                <a:gd name="connsiteY4" fmla="*/ 487680 h 582506"/>
                <a:gd name="connsiteX5" fmla="*/ 60960 w 121920"/>
                <a:gd name="connsiteY5" fmla="*/ 548640 h 582506"/>
                <a:gd name="connsiteX6" fmla="*/ 0 w 121920"/>
                <a:gd name="connsiteY6" fmla="*/ 60960 h 582506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60960 w 121920"/>
                <a:gd name="connsiteY4" fmla="*/ 548640 h 548640"/>
                <a:gd name="connsiteX5" fmla="*/ 0 w 121920"/>
                <a:gd name="connsiteY5" fmla="*/ 60960 h 548640"/>
                <a:gd name="connsiteX0" fmla="*/ 0 w 121920"/>
                <a:gd name="connsiteY0" fmla="*/ 60960 h 60960"/>
                <a:gd name="connsiteX1" fmla="*/ 60960 w 121920"/>
                <a:gd name="connsiteY1" fmla="*/ 0 h 60960"/>
                <a:gd name="connsiteX2" fmla="*/ 60960 w 121920"/>
                <a:gd name="connsiteY2" fmla="*/ 0 h 60960"/>
                <a:gd name="connsiteX3" fmla="*/ 121920 w 121920"/>
                <a:gd name="connsiteY3" fmla="*/ 60960 h 60960"/>
                <a:gd name="connsiteX4" fmla="*/ 0 w 121920"/>
                <a:gd name="connsiteY4" fmla="*/ 60960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" h="60960">
                  <a:moveTo>
                    <a:pt x="0" y="60960"/>
                  </a:moveTo>
                  <a:cubicBezTo>
                    <a:pt x="0" y="27293"/>
                    <a:pt x="27293" y="0"/>
                    <a:pt x="60960" y="0"/>
                  </a:cubicBezTo>
                  <a:lnTo>
                    <a:pt x="60960" y="0"/>
                  </a:lnTo>
                  <a:cubicBezTo>
                    <a:pt x="94627" y="0"/>
                    <a:pt x="121920" y="27293"/>
                    <a:pt x="121920" y="60960"/>
                  </a:cubicBezTo>
                  <a:lnTo>
                    <a:pt x="0" y="60960"/>
                  </a:lnTo>
                  <a:close/>
                </a:path>
              </a:pathLst>
            </a:custGeom>
            <a:solidFill>
              <a:srgbClr val="C6C7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63643" y="4450275"/>
            <a:ext cx="337457" cy="546100"/>
            <a:chOff x="2142250" y="4022391"/>
            <a:chExt cx="337457" cy="546100"/>
          </a:xfrm>
        </p:grpSpPr>
        <p:sp>
          <p:nvSpPr>
            <p:cNvPr id="17" name="任意多边形 16"/>
            <p:cNvSpPr/>
            <p:nvPr/>
          </p:nvSpPr>
          <p:spPr>
            <a:xfrm>
              <a:off x="2142250" y="4352591"/>
              <a:ext cx="190500" cy="215900"/>
            </a:xfrm>
            <a:custGeom>
              <a:avLst/>
              <a:gdLst>
                <a:gd name="connsiteX0" fmla="*/ 50800 w 190500"/>
                <a:gd name="connsiteY0" fmla="*/ 0 h 215900"/>
                <a:gd name="connsiteX1" fmla="*/ 25400 w 190500"/>
                <a:gd name="connsiteY1" fmla="*/ 133350 h 215900"/>
                <a:gd name="connsiteX2" fmla="*/ 0 w 190500"/>
                <a:gd name="connsiteY2" fmla="*/ 190500 h 215900"/>
                <a:gd name="connsiteX3" fmla="*/ 107950 w 190500"/>
                <a:gd name="connsiteY3" fmla="*/ 215900 h 215900"/>
                <a:gd name="connsiteX4" fmla="*/ 177800 w 190500"/>
                <a:gd name="connsiteY4" fmla="*/ 107950 h 215900"/>
                <a:gd name="connsiteX5" fmla="*/ 190500 w 190500"/>
                <a:gd name="connsiteY5" fmla="*/ 69850 h 215900"/>
                <a:gd name="connsiteX6" fmla="*/ 165100 w 190500"/>
                <a:gd name="connsiteY6" fmla="*/ 63500 h 215900"/>
                <a:gd name="connsiteX7" fmla="*/ 50800 w 190500"/>
                <a:gd name="connsiteY7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215900">
                  <a:moveTo>
                    <a:pt x="50800" y="0"/>
                  </a:moveTo>
                  <a:lnTo>
                    <a:pt x="25400" y="133350"/>
                  </a:lnTo>
                  <a:lnTo>
                    <a:pt x="0" y="190500"/>
                  </a:lnTo>
                  <a:lnTo>
                    <a:pt x="107950" y="215900"/>
                  </a:lnTo>
                  <a:lnTo>
                    <a:pt x="177800" y="107950"/>
                  </a:lnTo>
                  <a:lnTo>
                    <a:pt x="190500" y="69850"/>
                  </a:lnTo>
                  <a:lnTo>
                    <a:pt x="165100" y="6350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218450" y="4022391"/>
              <a:ext cx="190500" cy="342900"/>
            </a:xfrm>
            <a:custGeom>
              <a:avLst/>
              <a:gdLst>
                <a:gd name="connsiteX0" fmla="*/ 0 w 190500"/>
                <a:gd name="connsiteY0" fmla="*/ 292100 h 342900"/>
                <a:gd name="connsiteX1" fmla="*/ 114300 w 190500"/>
                <a:gd name="connsiteY1" fmla="*/ 311150 h 342900"/>
                <a:gd name="connsiteX2" fmla="*/ 139700 w 190500"/>
                <a:gd name="connsiteY2" fmla="*/ 342900 h 342900"/>
                <a:gd name="connsiteX3" fmla="*/ 190500 w 190500"/>
                <a:gd name="connsiteY3" fmla="*/ 196850 h 342900"/>
                <a:gd name="connsiteX4" fmla="*/ 184150 w 190500"/>
                <a:gd name="connsiteY4" fmla="*/ 0 h 342900"/>
                <a:gd name="connsiteX5" fmla="*/ 44450 w 190500"/>
                <a:gd name="connsiteY5" fmla="*/ 12700 h 342900"/>
                <a:gd name="connsiteX6" fmla="*/ 0 w 190500"/>
                <a:gd name="connsiteY6" fmla="*/ 38100 h 342900"/>
                <a:gd name="connsiteX7" fmla="*/ 0 w 190500"/>
                <a:gd name="connsiteY7" fmla="*/ 2921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42900">
                  <a:moveTo>
                    <a:pt x="0" y="292100"/>
                  </a:moveTo>
                  <a:lnTo>
                    <a:pt x="114300" y="311150"/>
                  </a:lnTo>
                  <a:lnTo>
                    <a:pt x="139700" y="342900"/>
                  </a:lnTo>
                  <a:lnTo>
                    <a:pt x="190500" y="196850"/>
                  </a:lnTo>
                  <a:lnTo>
                    <a:pt x="184150" y="0"/>
                  </a:lnTo>
                  <a:lnTo>
                    <a:pt x="44450" y="12700"/>
                  </a:lnTo>
                  <a:lnTo>
                    <a:pt x="0" y="38100"/>
                  </a:lnTo>
                  <a:lnTo>
                    <a:pt x="0" y="29210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410083" y="4094622"/>
              <a:ext cx="69624" cy="378619"/>
            </a:xfrm>
            <a:custGeom>
              <a:avLst/>
              <a:gdLst>
                <a:gd name="connsiteX0" fmla="*/ 66675 w 142875"/>
                <a:gd name="connsiteY0" fmla="*/ 0 h 361950"/>
                <a:gd name="connsiteX1" fmla="*/ 47625 w 142875"/>
                <a:gd name="connsiteY1" fmla="*/ 266700 h 361950"/>
                <a:gd name="connsiteX2" fmla="*/ 0 w 142875"/>
                <a:gd name="connsiteY2" fmla="*/ 361950 h 361950"/>
                <a:gd name="connsiteX3" fmla="*/ 114300 w 142875"/>
                <a:gd name="connsiteY3" fmla="*/ 142875 h 361950"/>
                <a:gd name="connsiteX4" fmla="*/ 142875 w 142875"/>
                <a:gd name="connsiteY4" fmla="*/ 9525 h 361950"/>
                <a:gd name="connsiteX5" fmla="*/ 66675 w 142875"/>
                <a:gd name="connsiteY5" fmla="*/ 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361950">
                  <a:moveTo>
                    <a:pt x="66675" y="0"/>
                  </a:moveTo>
                  <a:lnTo>
                    <a:pt x="47625" y="266700"/>
                  </a:lnTo>
                  <a:lnTo>
                    <a:pt x="0" y="361950"/>
                  </a:lnTo>
                  <a:lnTo>
                    <a:pt x="114300" y="142875"/>
                  </a:lnTo>
                  <a:lnTo>
                    <a:pt x="142875" y="9525"/>
                  </a:lnTo>
                  <a:lnTo>
                    <a:pt x="66675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左大括号 1"/>
          <p:cNvSpPr/>
          <p:nvPr/>
        </p:nvSpPr>
        <p:spPr>
          <a:xfrm>
            <a:off x="3215573" y="896603"/>
            <a:ext cx="419725" cy="4965011"/>
          </a:xfrm>
          <a:prstGeom prst="leftBrace">
            <a:avLst>
              <a:gd name="adj1" fmla="val 295730"/>
              <a:gd name="adj2" fmla="val 50000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81566" y="1251164"/>
            <a:ext cx="2335469" cy="4509614"/>
          </a:xfrm>
          <a:custGeom>
            <a:avLst/>
            <a:gdLst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12" fmla="*/ 1059543 w 2293257"/>
              <a:gd name="connsiteY12" fmla="*/ 43543 h 4513943"/>
              <a:gd name="connsiteX13" fmla="*/ 957943 w 2293257"/>
              <a:gd name="connsiteY13" fmla="*/ 406400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12" fmla="*/ 1059543 w 2293257"/>
              <a:gd name="connsiteY12" fmla="*/ 43543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0" fmla="*/ 1117856 w 2293513"/>
              <a:gd name="connsiteY0" fmla="*/ 0 h 4513943"/>
              <a:gd name="connsiteX1" fmla="*/ 348599 w 2293513"/>
              <a:gd name="connsiteY1" fmla="*/ 1712686 h 4513943"/>
              <a:gd name="connsiteX2" fmla="*/ 256 w 2293513"/>
              <a:gd name="connsiteY2" fmla="*/ 3207657 h 4513943"/>
              <a:gd name="connsiteX3" fmla="*/ 305056 w 2293513"/>
              <a:gd name="connsiteY3" fmla="*/ 4122057 h 4513943"/>
              <a:gd name="connsiteX4" fmla="*/ 987227 w 2293513"/>
              <a:gd name="connsiteY4" fmla="*/ 4513943 h 4513943"/>
              <a:gd name="connsiteX5" fmla="*/ 1698427 w 2293513"/>
              <a:gd name="connsiteY5" fmla="*/ 4383314 h 4513943"/>
              <a:gd name="connsiteX6" fmla="*/ 2119342 w 2293513"/>
              <a:gd name="connsiteY6" fmla="*/ 3889829 h 4513943"/>
              <a:gd name="connsiteX7" fmla="*/ 2293513 w 2293513"/>
              <a:gd name="connsiteY7" fmla="*/ 3077029 h 4513943"/>
              <a:gd name="connsiteX8" fmla="*/ 2075799 w 2293513"/>
              <a:gd name="connsiteY8" fmla="*/ 2061029 h 4513943"/>
              <a:gd name="connsiteX9" fmla="*/ 1756484 w 2293513"/>
              <a:gd name="connsiteY9" fmla="*/ 1306286 h 4513943"/>
              <a:gd name="connsiteX10" fmla="*/ 1321056 w 2293513"/>
              <a:gd name="connsiteY10" fmla="*/ 246743 h 4513943"/>
              <a:gd name="connsiteX11" fmla="*/ 1175913 w 2293513"/>
              <a:gd name="connsiteY11" fmla="*/ 0 h 4513943"/>
              <a:gd name="connsiteX0" fmla="*/ 1117856 w 2293513"/>
              <a:gd name="connsiteY0" fmla="*/ 0 h 4513943"/>
              <a:gd name="connsiteX1" fmla="*/ 348599 w 2293513"/>
              <a:gd name="connsiteY1" fmla="*/ 1712686 h 4513943"/>
              <a:gd name="connsiteX2" fmla="*/ 256 w 2293513"/>
              <a:gd name="connsiteY2" fmla="*/ 3207657 h 4513943"/>
              <a:gd name="connsiteX3" fmla="*/ 305056 w 2293513"/>
              <a:gd name="connsiteY3" fmla="*/ 4122057 h 4513943"/>
              <a:gd name="connsiteX4" fmla="*/ 987227 w 2293513"/>
              <a:gd name="connsiteY4" fmla="*/ 4513943 h 4513943"/>
              <a:gd name="connsiteX5" fmla="*/ 1698427 w 2293513"/>
              <a:gd name="connsiteY5" fmla="*/ 4383314 h 4513943"/>
              <a:gd name="connsiteX6" fmla="*/ 2119342 w 2293513"/>
              <a:gd name="connsiteY6" fmla="*/ 3889829 h 4513943"/>
              <a:gd name="connsiteX7" fmla="*/ 2293513 w 2293513"/>
              <a:gd name="connsiteY7" fmla="*/ 3077029 h 4513943"/>
              <a:gd name="connsiteX8" fmla="*/ 2075799 w 2293513"/>
              <a:gd name="connsiteY8" fmla="*/ 2061029 h 4513943"/>
              <a:gd name="connsiteX9" fmla="*/ 1756484 w 2293513"/>
              <a:gd name="connsiteY9" fmla="*/ 1306286 h 4513943"/>
              <a:gd name="connsiteX10" fmla="*/ 1321056 w 2293513"/>
              <a:gd name="connsiteY10" fmla="*/ 246743 h 4513943"/>
              <a:gd name="connsiteX11" fmla="*/ 1175913 w 2293513"/>
              <a:gd name="connsiteY11" fmla="*/ 0 h 4513943"/>
              <a:gd name="connsiteX0" fmla="*/ 1117856 w 2293513"/>
              <a:gd name="connsiteY0" fmla="*/ 0 h 4527076"/>
              <a:gd name="connsiteX1" fmla="*/ 348599 w 2293513"/>
              <a:gd name="connsiteY1" fmla="*/ 1712686 h 4527076"/>
              <a:gd name="connsiteX2" fmla="*/ 256 w 2293513"/>
              <a:gd name="connsiteY2" fmla="*/ 3207657 h 4527076"/>
              <a:gd name="connsiteX3" fmla="*/ 305056 w 2293513"/>
              <a:gd name="connsiteY3" fmla="*/ 4122057 h 4527076"/>
              <a:gd name="connsiteX4" fmla="*/ 987227 w 2293513"/>
              <a:gd name="connsiteY4" fmla="*/ 4513943 h 4527076"/>
              <a:gd name="connsiteX5" fmla="*/ 1698427 w 2293513"/>
              <a:gd name="connsiteY5" fmla="*/ 4383314 h 4527076"/>
              <a:gd name="connsiteX6" fmla="*/ 2119342 w 2293513"/>
              <a:gd name="connsiteY6" fmla="*/ 3889829 h 4527076"/>
              <a:gd name="connsiteX7" fmla="*/ 2293513 w 2293513"/>
              <a:gd name="connsiteY7" fmla="*/ 3077029 h 4527076"/>
              <a:gd name="connsiteX8" fmla="*/ 2075799 w 2293513"/>
              <a:gd name="connsiteY8" fmla="*/ 2061029 h 4527076"/>
              <a:gd name="connsiteX9" fmla="*/ 1756484 w 2293513"/>
              <a:gd name="connsiteY9" fmla="*/ 1306286 h 4527076"/>
              <a:gd name="connsiteX10" fmla="*/ 1321056 w 2293513"/>
              <a:gd name="connsiteY10" fmla="*/ 246743 h 4527076"/>
              <a:gd name="connsiteX11" fmla="*/ 1175913 w 2293513"/>
              <a:gd name="connsiteY11" fmla="*/ 0 h 4527076"/>
              <a:gd name="connsiteX0" fmla="*/ 1117856 w 2293513"/>
              <a:gd name="connsiteY0" fmla="*/ 0 h 4527076"/>
              <a:gd name="connsiteX1" fmla="*/ 348599 w 2293513"/>
              <a:gd name="connsiteY1" fmla="*/ 1712686 h 4527076"/>
              <a:gd name="connsiteX2" fmla="*/ 256 w 2293513"/>
              <a:gd name="connsiteY2" fmla="*/ 3207657 h 4527076"/>
              <a:gd name="connsiteX3" fmla="*/ 305056 w 2293513"/>
              <a:gd name="connsiteY3" fmla="*/ 4122057 h 4527076"/>
              <a:gd name="connsiteX4" fmla="*/ 987227 w 2293513"/>
              <a:gd name="connsiteY4" fmla="*/ 4513943 h 4527076"/>
              <a:gd name="connsiteX5" fmla="*/ 1698427 w 2293513"/>
              <a:gd name="connsiteY5" fmla="*/ 4383314 h 4527076"/>
              <a:gd name="connsiteX6" fmla="*/ 2119342 w 2293513"/>
              <a:gd name="connsiteY6" fmla="*/ 3889829 h 4527076"/>
              <a:gd name="connsiteX7" fmla="*/ 2293513 w 2293513"/>
              <a:gd name="connsiteY7" fmla="*/ 3077029 h 4527076"/>
              <a:gd name="connsiteX8" fmla="*/ 2075799 w 2293513"/>
              <a:gd name="connsiteY8" fmla="*/ 2061029 h 4527076"/>
              <a:gd name="connsiteX9" fmla="*/ 1756484 w 2293513"/>
              <a:gd name="connsiteY9" fmla="*/ 1306286 h 4527076"/>
              <a:gd name="connsiteX10" fmla="*/ 1321056 w 2293513"/>
              <a:gd name="connsiteY10" fmla="*/ 246743 h 4527076"/>
              <a:gd name="connsiteX11" fmla="*/ 1175913 w 2293513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33731 w 2293959"/>
              <a:gd name="connsiteY0" fmla="*/ 0 h 4581051"/>
              <a:gd name="connsiteX1" fmla="*/ 348599 w 2293959"/>
              <a:gd name="connsiteY1" fmla="*/ 1766661 h 4581051"/>
              <a:gd name="connsiteX2" fmla="*/ 256 w 2293959"/>
              <a:gd name="connsiteY2" fmla="*/ 3261632 h 4581051"/>
              <a:gd name="connsiteX3" fmla="*/ 305056 w 2293959"/>
              <a:gd name="connsiteY3" fmla="*/ 4176032 h 4581051"/>
              <a:gd name="connsiteX4" fmla="*/ 987227 w 2293959"/>
              <a:gd name="connsiteY4" fmla="*/ 4567918 h 4581051"/>
              <a:gd name="connsiteX5" fmla="*/ 1698427 w 2293959"/>
              <a:gd name="connsiteY5" fmla="*/ 4437289 h 4581051"/>
              <a:gd name="connsiteX6" fmla="*/ 2119342 w 2293959"/>
              <a:gd name="connsiteY6" fmla="*/ 3943804 h 4581051"/>
              <a:gd name="connsiteX7" fmla="*/ 2293513 w 2293959"/>
              <a:gd name="connsiteY7" fmla="*/ 3131004 h 4581051"/>
              <a:gd name="connsiteX8" fmla="*/ 2075799 w 2293959"/>
              <a:gd name="connsiteY8" fmla="*/ 2115004 h 4581051"/>
              <a:gd name="connsiteX9" fmla="*/ 1756484 w 2293959"/>
              <a:gd name="connsiteY9" fmla="*/ 1360261 h 4581051"/>
              <a:gd name="connsiteX10" fmla="*/ 1321056 w 2293959"/>
              <a:gd name="connsiteY10" fmla="*/ 300718 h 4581051"/>
              <a:gd name="connsiteX11" fmla="*/ 1175913 w 2293959"/>
              <a:gd name="connsiteY11" fmla="*/ 53975 h 4581051"/>
              <a:gd name="connsiteX0" fmla="*/ 1133731 w 2293959"/>
              <a:gd name="connsiteY0" fmla="*/ 25400 h 4606451"/>
              <a:gd name="connsiteX1" fmla="*/ 348599 w 2293959"/>
              <a:gd name="connsiteY1" fmla="*/ 1792061 h 4606451"/>
              <a:gd name="connsiteX2" fmla="*/ 256 w 2293959"/>
              <a:gd name="connsiteY2" fmla="*/ 3287032 h 4606451"/>
              <a:gd name="connsiteX3" fmla="*/ 305056 w 2293959"/>
              <a:gd name="connsiteY3" fmla="*/ 4201432 h 4606451"/>
              <a:gd name="connsiteX4" fmla="*/ 987227 w 2293959"/>
              <a:gd name="connsiteY4" fmla="*/ 4593318 h 4606451"/>
              <a:gd name="connsiteX5" fmla="*/ 1698427 w 2293959"/>
              <a:gd name="connsiteY5" fmla="*/ 4462689 h 4606451"/>
              <a:gd name="connsiteX6" fmla="*/ 2119342 w 2293959"/>
              <a:gd name="connsiteY6" fmla="*/ 3969204 h 4606451"/>
              <a:gd name="connsiteX7" fmla="*/ 2293513 w 2293959"/>
              <a:gd name="connsiteY7" fmla="*/ 3156404 h 4606451"/>
              <a:gd name="connsiteX8" fmla="*/ 2075799 w 2293959"/>
              <a:gd name="connsiteY8" fmla="*/ 2140404 h 4606451"/>
              <a:gd name="connsiteX9" fmla="*/ 1756484 w 2293959"/>
              <a:gd name="connsiteY9" fmla="*/ 1385661 h 4606451"/>
              <a:gd name="connsiteX10" fmla="*/ 1321056 w 2293959"/>
              <a:gd name="connsiteY10" fmla="*/ 326118 h 4606451"/>
              <a:gd name="connsiteX11" fmla="*/ 1153688 w 2293959"/>
              <a:gd name="connsiteY11" fmla="*/ 0 h 4606451"/>
              <a:gd name="connsiteX0" fmla="*/ 1143256 w 2293959"/>
              <a:gd name="connsiteY0" fmla="*/ 6350 h 4606451"/>
              <a:gd name="connsiteX1" fmla="*/ 348599 w 2293959"/>
              <a:gd name="connsiteY1" fmla="*/ 1792061 h 4606451"/>
              <a:gd name="connsiteX2" fmla="*/ 256 w 2293959"/>
              <a:gd name="connsiteY2" fmla="*/ 3287032 h 4606451"/>
              <a:gd name="connsiteX3" fmla="*/ 305056 w 2293959"/>
              <a:gd name="connsiteY3" fmla="*/ 4201432 h 4606451"/>
              <a:gd name="connsiteX4" fmla="*/ 987227 w 2293959"/>
              <a:gd name="connsiteY4" fmla="*/ 4593318 h 4606451"/>
              <a:gd name="connsiteX5" fmla="*/ 1698427 w 2293959"/>
              <a:gd name="connsiteY5" fmla="*/ 4462689 h 4606451"/>
              <a:gd name="connsiteX6" fmla="*/ 2119342 w 2293959"/>
              <a:gd name="connsiteY6" fmla="*/ 3969204 h 4606451"/>
              <a:gd name="connsiteX7" fmla="*/ 2293513 w 2293959"/>
              <a:gd name="connsiteY7" fmla="*/ 3156404 h 4606451"/>
              <a:gd name="connsiteX8" fmla="*/ 2075799 w 2293959"/>
              <a:gd name="connsiteY8" fmla="*/ 2140404 h 4606451"/>
              <a:gd name="connsiteX9" fmla="*/ 1756484 w 2293959"/>
              <a:gd name="connsiteY9" fmla="*/ 1385661 h 4606451"/>
              <a:gd name="connsiteX10" fmla="*/ 1321056 w 2293959"/>
              <a:gd name="connsiteY10" fmla="*/ 326118 h 4606451"/>
              <a:gd name="connsiteX11" fmla="*/ 1153688 w 2293959"/>
              <a:gd name="connsiteY11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797994 w 2335469"/>
              <a:gd name="connsiteY9" fmla="*/ 1385661 h 4606451"/>
              <a:gd name="connsiteX10" fmla="*/ 1362566 w 2335469"/>
              <a:gd name="connsiteY10" fmla="*/ 326118 h 4606451"/>
              <a:gd name="connsiteX11" fmla="*/ 1195198 w 2335469"/>
              <a:gd name="connsiteY11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362566 w 2335469"/>
              <a:gd name="connsiteY9" fmla="*/ 326118 h 4606451"/>
              <a:gd name="connsiteX10" fmla="*/ 1195198 w 2335469"/>
              <a:gd name="connsiteY10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195198 w 2335469"/>
              <a:gd name="connsiteY9" fmla="*/ 0 h 4606451"/>
              <a:gd name="connsiteX0" fmla="*/ 1151429 w 2335469"/>
              <a:gd name="connsiteY0" fmla="*/ 99218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195198 w 2335469"/>
              <a:gd name="connsiteY9" fmla="*/ 0 h 4606451"/>
              <a:gd name="connsiteX0" fmla="*/ 1151429 w 2335469"/>
              <a:gd name="connsiteY0" fmla="*/ 3968 h 4511201"/>
              <a:gd name="connsiteX1" fmla="*/ 390109 w 2335469"/>
              <a:gd name="connsiteY1" fmla="*/ 1696811 h 4511201"/>
              <a:gd name="connsiteX2" fmla="*/ 202 w 2335469"/>
              <a:gd name="connsiteY2" fmla="*/ 3177928 h 4511201"/>
              <a:gd name="connsiteX3" fmla="*/ 346566 w 2335469"/>
              <a:gd name="connsiteY3" fmla="*/ 4106182 h 4511201"/>
              <a:gd name="connsiteX4" fmla="*/ 1028737 w 2335469"/>
              <a:gd name="connsiteY4" fmla="*/ 4498068 h 4511201"/>
              <a:gd name="connsiteX5" fmla="*/ 1739937 w 2335469"/>
              <a:gd name="connsiteY5" fmla="*/ 4367439 h 4511201"/>
              <a:gd name="connsiteX6" fmla="*/ 2160852 w 2335469"/>
              <a:gd name="connsiteY6" fmla="*/ 3873954 h 4511201"/>
              <a:gd name="connsiteX7" fmla="*/ 2335023 w 2335469"/>
              <a:gd name="connsiteY7" fmla="*/ 3061154 h 4511201"/>
              <a:gd name="connsiteX8" fmla="*/ 2117309 w 2335469"/>
              <a:gd name="connsiteY8" fmla="*/ 2045154 h 4511201"/>
              <a:gd name="connsiteX9" fmla="*/ 1245205 w 2335469"/>
              <a:gd name="connsiteY9" fmla="*/ 0 h 4511201"/>
              <a:gd name="connsiteX0" fmla="*/ 1141904 w 2335469"/>
              <a:gd name="connsiteY0" fmla="*/ 1587 h 4511201"/>
              <a:gd name="connsiteX1" fmla="*/ 390109 w 2335469"/>
              <a:gd name="connsiteY1" fmla="*/ 1696811 h 4511201"/>
              <a:gd name="connsiteX2" fmla="*/ 202 w 2335469"/>
              <a:gd name="connsiteY2" fmla="*/ 3177928 h 4511201"/>
              <a:gd name="connsiteX3" fmla="*/ 346566 w 2335469"/>
              <a:gd name="connsiteY3" fmla="*/ 4106182 h 4511201"/>
              <a:gd name="connsiteX4" fmla="*/ 1028737 w 2335469"/>
              <a:gd name="connsiteY4" fmla="*/ 4498068 h 4511201"/>
              <a:gd name="connsiteX5" fmla="*/ 1739937 w 2335469"/>
              <a:gd name="connsiteY5" fmla="*/ 4367439 h 4511201"/>
              <a:gd name="connsiteX6" fmla="*/ 2160852 w 2335469"/>
              <a:gd name="connsiteY6" fmla="*/ 3873954 h 4511201"/>
              <a:gd name="connsiteX7" fmla="*/ 2335023 w 2335469"/>
              <a:gd name="connsiteY7" fmla="*/ 3061154 h 4511201"/>
              <a:gd name="connsiteX8" fmla="*/ 2117309 w 2335469"/>
              <a:gd name="connsiteY8" fmla="*/ 2045154 h 4511201"/>
              <a:gd name="connsiteX9" fmla="*/ 1245205 w 2335469"/>
              <a:gd name="connsiteY9" fmla="*/ 0 h 4511201"/>
              <a:gd name="connsiteX0" fmla="*/ 1141904 w 2335469"/>
              <a:gd name="connsiteY0" fmla="*/ 0 h 4509614"/>
              <a:gd name="connsiteX1" fmla="*/ 390109 w 2335469"/>
              <a:gd name="connsiteY1" fmla="*/ 1695224 h 4509614"/>
              <a:gd name="connsiteX2" fmla="*/ 202 w 2335469"/>
              <a:gd name="connsiteY2" fmla="*/ 3176341 h 4509614"/>
              <a:gd name="connsiteX3" fmla="*/ 346566 w 2335469"/>
              <a:gd name="connsiteY3" fmla="*/ 4104595 h 4509614"/>
              <a:gd name="connsiteX4" fmla="*/ 1028737 w 2335469"/>
              <a:gd name="connsiteY4" fmla="*/ 4496481 h 4509614"/>
              <a:gd name="connsiteX5" fmla="*/ 1739937 w 2335469"/>
              <a:gd name="connsiteY5" fmla="*/ 4365852 h 4509614"/>
              <a:gd name="connsiteX6" fmla="*/ 2160852 w 2335469"/>
              <a:gd name="connsiteY6" fmla="*/ 3872367 h 4509614"/>
              <a:gd name="connsiteX7" fmla="*/ 2335023 w 2335469"/>
              <a:gd name="connsiteY7" fmla="*/ 3059567 h 4509614"/>
              <a:gd name="connsiteX8" fmla="*/ 2117309 w 2335469"/>
              <a:gd name="connsiteY8" fmla="*/ 2043567 h 4509614"/>
              <a:gd name="connsiteX9" fmla="*/ 1249967 w 2335469"/>
              <a:gd name="connsiteY9" fmla="*/ 794 h 450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5469" h="4509614">
                <a:moveTo>
                  <a:pt x="1141904" y="0"/>
                </a:moveTo>
                <a:lnTo>
                  <a:pt x="390109" y="1695224"/>
                </a:lnTo>
                <a:cubicBezTo>
                  <a:pt x="203842" y="2229834"/>
                  <a:pt x="7459" y="2774779"/>
                  <a:pt x="202" y="3176341"/>
                </a:cubicBezTo>
                <a:cubicBezTo>
                  <a:pt x="-7055" y="3577903"/>
                  <a:pt x="182071" y="3886881"/>
                  <a:pt x="346566" y="4104595"/>
                </a:cubicBezTo>
                <a:cubicBezTo>
                  <a:pt x="511061" y="4322309"/>
                  <a:pt x="796508" y="4452938"/>
                  <a:pt x="1028737" y="4496481"/>
                </a:cubicBezTo>
                <a:cubicBezTo>
                  <a:pt x="1260966" y="4540024"/>
                  <a:pt x="1551251" y="4469871"/>
                  <a:pt x="1739937" y="4365852"/>
                </a:cubicBezTo>
                <a:cubicBezTo>
                  <a:pt x="1928623" y="4261833"/>
                  <a:pt x="2061671" y="4090081"/>
                  <a:pt x="2160852" y="3872367"/>
                </a:cubicBezTo>
                <a:cubicBezTo>
                  <a:pt x="2260033" y="3654653"/>
                  <a:pt x="2342280" y="3364367"/>
                  <a:pt x="2335023" y="3059567"/>
                </a:cubicBezTo>
                <a:cubicBezTo>
                  <a:pt x="2327766" y="2754767"/>
                  <a:pt x="2307280" y="2569634"/>
                  <a:pt x="2117309" y="2043567"/>
                </a:cubicBezTo>
                <a:cubicBezTo>
                  <a:pt x="1927338" y="1517500"/>
                  <a:pt x="1442073" y="446711"/>
                  <a:pt x="1249967" y="794"/>
                </a:cubicBezTo>
              </a:path>
            </a:pathLst>
          </a:custGeom>
          <a:gradFill flip="none" rotWithShape="1">
            <a:gsLst>
              <a:gs pos="23000">
                <a:srgbClr val="DEE2E5"/>
              </a:gs>
              <a:gs pos="0">
                <a:srgbClr val="DCE0E3">
                  <a:lumMod val="0"/>
                  <a:lumOff val="100000"/>
                </a:srgbClr>
              </a:gs>
              <a:gs pos="47000">
                <a:srgbClr val="CFCFCF"/>
              </a:gs>
              <a:gs pos="79000">
                <a:srgbClr val="878988"/>
              </a:gs>
            </a:gsLst>
            <a:lin ang="0" scaled="0"/>
            <a:tileRect/>
          </a:gradFill>
          <a:ln w="6350" cap="rnd">
            <a:gradFill flip="none" rotWithShape="1">
              <a:gsLst>
                <a:gs pos="0">
                  <a:srgbClr val="BDBDBD"/>
                </a:gs>
                <a:gs pos="100000">
                  <a:srgbClr val="DFE3E4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39514" y="3563904"/>
            <a:ext cx="1701800" cy="170180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62189" y="3516279"/>
            <a:ext cx="1791825" cy="1791825"/>
          </a:xfrm>
          <a:prstGeom prst="ellipse">
            <a:avLst/>
          </a:prstGeom>
          <a:gradFill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0"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72750" y="1724741"/>
            <a:ext cx="591048" cy="1640194"/>
          </a:xfrm>
          <a:custGeom>
            <a:avLst/>
            <a:gdLst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21444 w 546100"/>
              <a:gd name="connsiteY2" fmla="*/ 962819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73686"/>
              <a:gd name="connsiteY0" fmla="*/ 838 h 1640194"/>
              <a:gd name="connsiteX1" fmla="*/ 0 w 573686"/>
              <a:gd name="connsiteY1" fmla="*/ 927938 h 1640194"/>
              <a:gd name="connsiteX2" fmla="*/ 121444 w 573686"/>
              <a:gd name="connsiteY2" fmla="*/ 963657 h 1640194"/>
              <a:gd name="connsiteX3" fmla="*/ 152400 w 573686"/>
              <a:gd name="connsiteY3" fmla="*/ 1639138 h 1640194"/>
              <a:gd name="connsiteX4" fmla="*/ 393700 w 573686"/>
              <a:gd name="connsiteY4" fmla="*/ 788238 h 1640194"/>
              <a:gd name="connsiteX5" fmla="*/ 482600 w 573686"/>
              <a:gd name="connsiteY5" fmla="*/ 762838 h 1640194"/>
              <a:gd name="connsiteX6" fmla="*/ 546100 w 573686"/>
              <a:gd name="connsiteY6" fmla="*/ 838 h 1640194"/>
              <a:gd name="connsiteX0" fmla="*/ 563462 w 591048"/>
              <a:gd name="connsiteY0" fmla="*/ 838 h 1640194"/>
              <a:gd name="connsiteX1" fmla="*/ 17362 w 591048"/>
              <a:gd name="connsiteY1" fmla="*/ 927938 h 1640194"/>
              <a:gd name="connsiteX2" fmla="*/ 138806 w 591048"/>
              <a:gd name="connsiteY2" fmla="*/ 963657 h 1640194"/>
              <a:gd name="connsiteX3" fmla="*/ 169762 w 591048"/>
              <a:gd name="connsiteY3" fmla="*/ 1639138 h 1640194"/>
              <a:gd name="connsiteX4" fmla="*/ 411062 w 591048"/>
              <a:gd name="connsiteY4" fmla="*/ 788238 h 1640194"/>
              <a:gd name="connsiteX5" fmla="*/ 499962 w 591048"/>
              <a:gd name="connsiteY5" fmla="*/ 762838 h 1640194"/>
              <a:gd name="connsiteX6" fmla="*/ 563462 w 591048"/>
              <a:gd name="connsiteY6" fmla="*/ 838 h 164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048" h="1640194">
                <a:moveTo>
                  <a:pt x="563462" y="838"/>
                </a:moveTo>
                <a:cubicBezTo>
                  <a:pt x="483029" y="28355"/>
                  <a:pt x="89329" y="773421"/>
                  <a:pt x="17362" y="927938"/>
                </a:cubicBezTo>
                <a:cubicBezTo>
                  <a:pt x="-53414" y="1088408"/>
                  <a:pt x="113406" y="845124"/>
                  <a:pt x="138806" y="963657"/>
                </a:cubicBezTo>
                <a:cubicBezTo>
                  <a:pt x="164206" y="1082190"/>
                  <a:pt x="124386" y="1668375"/>
                  <a:pt x="169762" y="1639138"/>
                </a:cubicBezTo>
                <a:cubicBezTo>
                  <a:pt x="215138" y="1609902"/>
                  <a:pt x="356029" y="934288"/>
                  <a:pt x="411062" y="788238"/>
                </a:cubicBezTo>
                <a:lnTo>
                  <a:pt x="499962" y="762838"/>
                </a:lnTo>
                <a:cubicBezTo>
                  <a:pt x="525362" y="631605"/>
                  <a:pt x="643895" y="-26679"/>
                  <a:pt x="563462" y="838"/>
                </a:cubicBezTo>
                <a:close/>
              </a:path>
            </a:pathLst>
          </a:custGeom>
          <a:solidFill>
            <a:srgbClr val="F4F7F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699710" y="1259648"/>
            <a:ext cx="1100817" cy="4292440"/>
          </a:xfrm>
          <a:custGeom>
            <a:avLst/>
            <a:gdLst>
              <a:gd name="connsiteX0" fmla="*/ 0 w 1138700"/>
              <a:gd name="connsiteY0" fmla="*/ 0 h 4572000"/>
              <a:gd name="connsiteX1" fmla="*/ 1038225 w 1138700"/>
              <a:gd name="connsiteY1" fmla="*/ 2457450 h 4572000"/>
              <a:gd name="connsiteX2" fmla="*/ 1057275 w 1138700"/>
              <a:gd name="connsiteY2" fmla="*/ 3676650 h 4572000"/>
              <a:gd name="connsiteX3" fmla="*/ 676275 w 1138700"/>
              <a:gd name="connsiteY3" fmla="*/ 4371975 h 4572000"/>
              <a:gd name="connsiteX4" fmla="*/ 247650 w 1138700"/>
              <a:gd name="connsiteY4" fmla="*/ 4572000 h 4572000"/>
              <a:gd name="connsiteX0" fmla="*/ 0 w 1149798"/>
              <a:gd name="connsiteY0" fmla="*/ 0 h 4572000"/>
              <a:gd name="connsiteX1" fmla="*/ 1038225 w 1149798"/>
              <a:gd name="connsiteY1" fmla="*/ 2457450 h 4572000"/>
              <a:gd name="connsiteX2" fmla="*/ 1080135 w 1149798"/>
              <a:gd name="connsiteY2" fmla="*/ 3691890 h 4572000"/>
              <a:gd name="connsiteX3" fmla="*/ 676275 w 1149798"/>
              <a:gd name="connsiteY3" fmla="*/ 4371975 h 4572000"/>
              <a:gd name="connsiteX4" fmla="*/ 247650 w 1149798"/>
              <a:gd name="connsiteY4" fmla="*/ 4572000 h 4572000"/>
              <a:gd name="connsiteX0" fmla="*/ 0 w 1149798"/>
              <a:gd name="connsiteY0" fmla="*/ 0 h 4371975"/>
              <a:gd name="connsiteX1" fmla="*/ 1038225 w 1149798"/>
              <a:gd name="connsiteY1" fmla="*/ 2457450 h 4371975"/>
              <a:gd name="connsiteX2" fmla="*/ 1080135 w 1149798"/>
              <a:gd name="connsiteY2" fmla="*/ 3691890 h 4371975"/>
              <a:gd name="connsiteX3" fmla="*/ 676275 w 1149798"/>
              <a:gd name="connsiteY3" fmla="*/ 4371975 h 4371975"/>
              <a:gd name="connsiteX0" fmla="*/ 0 w 1150681"/>
              <a:gd name="connsiteY0" fmla="*/ 0 h 4379595"/>
              <a:gd name="connsiteX1" fmla="*/ 1038225 w 1150681"/>
              <a:gd name="connsiteY1" fmla="*/ 2457450 h 4379595"/>
              <a:gd name="connsiteX2" fmla="*/ 1080135 w 1150681"/>
              <a:gd name="connsiteY2" fmla="*/ 3691890 h 4379595"/>
              <a:gd name="connsiteX3" fmla="*/ 661035 w 1150681"/>
              <a:gd name="connsiteY3" fmla="*/ 4379595 h 4379595"/>
              <a:gd name="connsiteX0" fmla="*/ 0 w 1148922"/>
              <a:gd name="connsiteY0" fmla="*/ 0 h 4394835"/>
              <a:gd name="connsiteX1" fmla="*/ 1038225 w 1148922"/>
              <a:gd name="connsiteY1" fmla="*/ 2457450 h 4394835"/>
              <a:gd name="connsiteX2" fmla="*/ 1080135 w 1148922"/>
              <a:gd name="connsiteY2" fmla="*/ 3691890 h 4394835"/>
              <a:gd name="connsiteX3" fmla="*/ 691515 w 1148922"/>
              <a:gd name="connsiteY3" fmla="*/ 4394835 h 4394835"/>
              <a:gd name="connsiteX0" fmla="*/ 0 w 1149798"/>
              <a:gd name="connsiteY0" fmla="*/ 0 h 4402455"/>
              <a:gd name="connsiteX1" fmla="*/ 1038225 w 1149798"/>
              <a:gd name="connsiteY1" fmla="*/ 2457450 h 4402455"/>
              <a:gd name="connsiteX2" fmla="*/ 1080135 w 1149798"/>
              <a:gd name="connsiteY2" fmla="*/ 3691890 h 4402455"/>
              <a:gd name="connsiteX3" fmla="*/ 676275 w 1149798"/>
              <a:gd name="connsiteY3" fmla="*/ 4402455 h 4402455"/>
              <a:gd name="connsiteX0" fmla="*/ 0 w 1150239"/>
              <a:gd name="connsiteY0" fmla="*/ 0 h 4387215"/>
              <a:gd name="connsiteX1" fmla="*/ 1038225 w 1150239"/>
              <a:gd name="connsiteY1" fmla="*/ 2457450 h 4387215"/>
              <a:gd name="connsiteX2" fmla="*/ 1080135 w 1150239"/>
              <a:gd name="connsiteY2" fmla="*/ 3691890 h 4387215"/>
              <a:gd name="connsiteX3" fmla="*/ 668655 w 1150239"/>
              <a:gd name="connsiteY3" fmla="*/ 4387215 h 4387215"/>
              <a:gd name="connsiteX0" fmla="*/ 0 w 1150681"/>
              <a:gd name="connsiteY0" fmla="*/ 0 h 4394835"/>
              <a:gd name="connsiteX1" fmla="*/ 1038225 w 1150681"/>
              <a:gd name="connsiteY1" fmla="*/ 2457450 h 4394835"/>
              <a:gd name="connsiteX2" fmla="*/ 1080135 w 1150681"/>
              <a:gd name="connsiteY2" fmla="*/ 3691890 h 4394835"/>
              <a:gd name="connsiteX3" fmla="*/ 661035 w 1150681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41416"/>
              <a:gd name="connsiteY0" fmla="*/ 0 h 4378167"/>
              <a:gd name="connsiteX1" fmla="*/ 1028700 w 1141416"/>
              <a:gd name="connsiteY1" fmla="*/ 2440782 h 4378167"/>
              <a:gd name="connsiteX2" fmla="*/ 1070610 w 1141416"/>
              <a:gd name="connsiteY2" fmla="*/ 3675222 h 4378167"/>
              <a:gd name="connsiteX3" fmla="*/ 636270 w 1141416"/>
              <a:gd name="connsiteY3" fmla="*/ 4378167 h 4378167"/>
              <a:gd name="connsiteX0" fmla="*/ 0 w 1141416"/>
              <a:gd name="connsiteY0" fmla="*/ 0 h 4387692"/>
              <a:gd name="connsiteX1" fmla="*/ 1028700 w 1141416"/>
              <a:gd name="connsiteY1" fmla="*/ 2450307 h 4387692"/>
              <a:gd name="connsiteX2" fmla="*/ 1070610 w 1141416"/>
              <a:gd name="connsiteY2" fmla="*/ 3684747 h 4387692"/>
              <a:gd name="connsiteX3" fmla="*/ 636270 w 1141416"/>
              <a:gd name="connsiteY3" fmla="*/ 4387692 h 4387692"/>
              <a:gd name="connsiteX0" fmla="*/ 0 w 1100816"/>
              <a:gd name="connsiteY0" fmla="*/ 0 h 4318636"/>
              <a:gd name="connsiteX1" fmla="*/ 990600 w 1100816"/>
              <a:gd name="connsiteY1" fmla="*/ 2381251 h 4318636"/>
              <a:gd name="connsiteX2" fmla="*/ 1032510 w 1100816"/>
              <a:gd name="connsiteY2" fmla="*/ 3615691 h 4318636"/>
              <a:gd name="connsiteX3" fmla="*/ 598170 w 1100816"/>
              <a:gd name="connsiteY3" fmla="*/ 4318636 h 4318636"/>
              <a:gd name="connsiteX0" fmla="*/ 0 w 1100816"/>
              <a:gd name="connsiteY0" fmla="*/ 0 h 4299586"/>
              <a:gd name="connsiteX1" fmla="*/ 990600 w 1100816"/>
              <a:gd name="connsiteY1" fmla="*/ 2362201 h 4299586"/>
              <a:gd name="connsiteX2" fmla="*/ 1032510 w 1100816"/>
              <a:gd name="connsiteY2" fmla="*/ 3596641 h 4299586"/>
              <a:gd name="connsiteX3" fmla="*/ 598170 w 1100816"/>
              <a:gd name="connsiteY3" fmla="*/ 4299586 h 429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0816" h="4299586">
                <a:moveTo>
                  <a:pt x="0" y="0"/>
                </a:moveTo>
                <a:cubicBezTo>
                  <a:pt x="431006" y="922337"/>
                  <a:pt x="818515" y="1762761"/>
                  <a:pt x="990600" y="2362201"/>
                </a:cubicBezTo>
                <a:cubicBezTo>
                  <a:pt x="1162685" y="2961641"/>
                  <a:pt x="1097915" y="3273744"/>
                  <a:pt x="1032510" y="3596641"/>
                </a:cubicBezTo>
                <a:cubicBezTo>
                  <a:pt x="967105" y="3919538"/>
                  <a:pt x="767397" y="4145281"/>
                  <a:pt x="598170" y="4299586"/>
                </a:cubicBezTo>
              </a:path>
            </a:pathLst>
          </a:custGeom>
          <a:noFill/>
          <a:ln w="41275">
            <a:gradFill flip="none" rotWithShape="1">
              <a:gsLst>
                <a:gs pos="50000">
                  <a:srgbClr val="B2B3B3"/>
                </a:gs>
                <a:gs pos="0">
                  <a:srgbClr val="C0C1C1"/>
                </a:gs>
                <a:gs pos="81000">
                  <a:srgbClr val="888987"/>
                </a:gs>
              </a:gsLst>
              <a:lin ang="36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14"/>
          <p:cNvSpPr/>
          <p:nvPr/>
        </p:nvSpPr>
        <p:spPr>
          <a:xfrm>
            <a:off x="1616369" y="1219166"/>
            <a:ext cx="123824" cy="60008"/>
          </a:xfrm>
          <a:custGeom>
            <a:avLst/>
            <a:gdLst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60960 w 121920"/>
              <a:gd name="connsiteY5" fmla="*/ 548640 h 548640"/>
              <a:gd name="connsiteX6" fmla="*/ 60960 w 121920"/>
              <a:gd name="connsiteY6" fmla="*/ 548640 h 548640"/>
              <a:gd name="connsiteX7" fmla="*/ 0 w 121920"/>
              <a:gd name="connsiteY7" fmla="*/ 487680 h 548640"/>
              <a:gd name="connsiteX8" fmla="*/ 0 w 121920"/>
              <a:gd name="connsiteY8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60960 w 121920"/>
              <a:gd name="connsiteY5" fmla="*/ 548640 h 548640"/>
              <a:gd name="connsiteX6" fmla="*/ 60960 w 121920"/>
              <a:gd name="connsiteY6" fmla="*/ 548640 h 548640"/>
              <a:gd name="connsiteX7" fmla="*/ 0 w 121920"/>
              <a:gd name="connsiteY7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83820 w 121920"/>
              <a:gd name="connsiteY5" fmla="*/ 533400 h 548640"/>
              <a:gd name="connsiteX6" fmla="*/ 60960 w 121920"/>
              <a:gd name="connsiteY6" fmla="*/ 548640 h 548640"/>
              <a:gd name="connsiteX7" fmla="*/ 60960 w 121920"/>
              <a:gd name="connsiteY7" fmla="*/ 548640 h 548640"/>
              <a:gd name="connsiteX8" fmla="*/ 0 w 121920"/>
              <a:gd name="connsiteY8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83820 w 121920"/>
              <a:gd name="connsiteY5" fmla="*/ 533400 h 548640"/>
              <a:gd name="connsiteX6" fmla="*/ 60960 w 121920"/>
              <a:gd name="connsiteY6" fmla="*/ 548640 h 548640"/>
              <a:gd name="connsiteX7" fmla="*/ 0 w 121920"/>
              <a:gd name="connsiteY7" fmla="*/ 60960 h 548640"/>
              <a:gd name="connsiteX0" fmla="*/ 0 w 121920"/>
              <a:gd name="connsiteY0" fmla="*/ 60960 h 582506"/>
              <a:gd name="connsiteX1" fmla="*/ 60960 w 121920"/>
              <a:gd name="connsiteY1" fmla="*/ 0 h 582506"/>
              <a:gd name="connsiteX2" fmla="*/ 60960 w 121920"/>
              <a:gd name="connsiteY2" fmla="*/ 0 h 582506"/>
              <a:gd name="connsiteX3" fmla="*/ 121920 w 121920"/>
              <a:gd name="connsiteY3" fmla="*/ 60960 h 582506"/>
              <a:gd name="connsiteX4" fmla="*/ 121920 w 121920"/>
              <a:gd name="connsiteY4" fmla="*/ 487680 h 582506"/>
              <a:gd name="connsiteX5" fmla="*/ 60960 w 121920"/>
              <a:gd name="connsiteY5" fmla="*/ 548640 h 582506"/>
              <a:gd name="connsiteX6" fmla="*/ 0 w 121920"/>
              <a:gd name="connsiteY6" fmla="*/ 60960 h 582506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60960 w 121920"/>
              <a:gd name="connsiteY4" fmla="*/ 548640 h 548640"/>
              <a:gd name="connsiteX5" fmla="*/ 0 w 121920"/>
              <a:gd name="connsiteY5" fmla="*/ 60960 h 548640"/>
              <a:gd name="connsiteX0" fmla="*/ 0 w 121920"/>
              <a:gd name="connsiteY0" fmla="*/ 60960 h 60960"/>
              <a:gd name="connsiteX1" fmla="*/ 60960 w 121920"/>
              <a:gd name="connsiteY1" fmla="*/ 0 h 60960"/>
              <a:gd name="connsiteX2" fmla="*/ 60960 w 121920"/>
              <a:gd name="connsiteY2" fmla="*/ 0 h 60960"/>
              <a:gd name="connsiteX3" fmla="*/ 121920 w 121920"/>
              <a:gd name="connsiteY3" fmla="*/ 60960 h 60960"/>
              <a:gd name="connsiteX4" fmla="*/ 0 w 121920"/>
              <a:gd name="connsiteY4" fmla="*/ 60960 h 6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" h="60960">
                <a:moveTo>
                  <a:pt x="0" y="60960"/>
                </a:moveTo>
                <a:cubicBezTo>
                  <a:pt x="0" y="27293"/>
                  <a:pt x="27293" y="0"/>
                  <a:pt x="60960" y="0"/>
                </a:cubicBezTo>
                <a:lnTo>
                  <a:pt x="60960" y="0"/>
                </a:lnTo>
                <a:cubicBezTo>
                  <a:pt x="94627" y="0"/>
                  <a:pt x="121920" y="27293"/>
                  <a:pt x="121920" y="60960"/>
                </a:cubicBezTo>
                <a:lnTo>
                  <a:pt x="0" y="60960"/>
                </a:lnTo>
                <a:close/>
              </a:path>
            </a:pathLst>
          </a:custGeom>
          <a:solidFill>
            <a:srgbClr val="C6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2107813" y="4579904"/>
            <a:ext cx="190500" cy="215900"/>
          </a:xfrm>
          <a:custGeom>
            <a:avLst/>
            <a:gdLst>
              <a:gd name="connsiteX0" fmla="*/ 50800 w 190500"/>
              <a:gd name="connsiteY0" fmla="*/ 0 h 215900"/>
              <a:gd name="connsiteX1" fmla="*/ 25400 w 190500"/>
              <a:gd name="connsiteY1" fmla="*/ 133350 h 215900"/>
              <a:gd name="connsiteX2" fmla="*/ 0 w 190500"/>
              <a:gd name="connsiteY2" fmla="*/ 190500 h 215900"/>
              <a:gd name="connsiteX3" fmla="*/ 107950 w 190500"/>
              <a:gd name="connsiteY3" fmla="*/ 215900 h 215900"/>
              <a:gd name="connsiteX4" fmla="*/ 177800 w 190500"/>
              <a:gd name="connsiteY4" fmla="*/ 107950 h 215900"/>
              <a:gd name="connsiteX5" fmla="*/ 190500 w 190500"/>
              <a:gd name="connsiteY5" fmla="*/ 69850 h 215900"/>
              <a:gd name="connsiteX6" fmla="*/ 165100 w 190500"/>
              <a:gd name="connsiteY6" fmla="*/ 63500 h 215900"/>
              <a:gd name="connsiteX7" fmla="*/ 50800 w 190500"/>
              <a:gd name="connsiteY7" fmla="*/ 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215900">
                <a:moveTo>
                  <a:pt x="50800" y="0"/>
                </a:moveTo>
                <a:lnTo>
                  <a:pt x="25400" y="133350"/>
                </a:lnTo>
                <a:lnTo>
                  <a:pt x="0" y="190500"/>
                </a:lnTo>
                <a:lnTo>
                  <a:pt x="107950" y="215900"/>
                </a:lnTo>
                <a:lnTo>
                  <a:pt x="177800" y="107950"/>
                </a:lnTo>
                <a:lnTo>
                  <a:pt x="190500" y="69850"/>
                </a:lnTo>
                <a:lnTo>
                  <a:pt x="165100" y="63500"/>
                </a:lnTo>
                <a:lnTo>
                  <a:pt x="50800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2184013" y="4249704"/>
            <a:ext cx="190500" cy="342900"/>
          </a:xfrm>
          <a:custGeom>
            <a:avLst/>
            <a:gdLst>
              <a:gd name="connsiteX0" fmla="*/ 0 w 190500"/>
              <a:gd name="connsiteY0" fmla="*/ 292100 h 342900"/>
              <a:gd name="connsiteX1" fmla="*/ 114300 w 190500"/>
              <a:gd name="connsiteY1" fmla="*/ 311150 h 342900"/>
              <a:gd name="connsiteX2" fmla="*/ 139700 w 190500"/>
              <a:gd name="connsiteY2" fmla="*/ 342900 h 342900"/>
              <a:gd name="connsiteX3" fmla="*/ 190500 w 190500"/>
              <a:gd name="connsiteY3" fmla="*/ 196850 h 342900"/>
              <a:gd name="connsiteX4" fmla="*/ 184150 w 190500"/>
              <a:gd name="connsiteY4" fmla="*/ 0 h 342900"/>
              <a:gd name="connsiteX5" fmla="*/ 44450 w 190500"/>
              <a:gd name="connsiteY5" fmla="*/ 12700 h 342900"/>
              <a:gd name="connsiteX6" fmla="*/ 0 w 190500"/>
              <a:gd name="connsiteY6" fmla="*/ 38100 h 342900"/>
              <a:gd name="connsiteX7" fmla="*/ 0 w 190500"/>
              <a:gd name="connsiteY7" fmla="*/ 2921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342900">
                <a:moveTo>
                  <a:pt x="0" y="292100"/>
                </a:moveTo>
                <a:lnTo>
                  <a:pt x="114300" y="311150"/>
                </a:lnTo>
                <a:lnTo>
                  <a:pt x="139700" y="342900"/>
                </a:lnTo>
                <a:lnTo>
                  <a:pt x="190500" y="196850"/>
                </a:lnTo>
                <a:lnTo>
                  <a:pt x="184150" y="0"/>
                </a:lnTo>
                <a:lnTo>
                  <a:pt x="44450" y="12700"/>
                </a:lnTo>
                <a:lnTo>
                  <a:pt x="0" y="38100"/>
                </a:lnTo>
                <a:lnTo>
                  <a:pt x="0" y="29210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2375646" y="4321935"/>
            <a:ext cx="69624" cy="378619"/>
          </a:xfrm>
          <a:custGeom>
            <a:avLst/>
            <a:gdLst>
              <a:gd name="connsiteX0" fmla="*/ 66675 w 142875"/>
              <a:gd name="connsiteY0" fmla="*/ 0 h 361950"/>
              <a:gd name="connsiteX1" fmla="*/ 47625 w 142875"/>
              <a:gd name="connsiteY1" fmla="*/ 266700 h 361950"/>
              <a:gd name="connsiteX2" fmla="*/ 0 w 142875"/>
              <a:gd name="connsiteY2" fmla="*/ 361950 h 361950"/>
              <a:gd name="connsiteX3" fmla="*/ 114300 w 142875"/>
              <a:gd name="connsiteY3" fmla="*/ 142875 h 361950"/>
              <a:gd name="connsiteX4" fmla="*/ 142875 w 142875"/>
              <a:gd name="connsiteY4" fmla="*/ 9525 h 361950"/>
              <a:gd name="connsiteX5" fmla="*/ 66675 w 142875"/>
              <a:gd name="connsiteY5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" h="361950">
                <a:moveTo>
                  <a:pt x="66675" y="0"/>
                </a:moveTo>
                <a:lnTo>
                  <a:pt x="47625" y="266700"/>
                </a:lnTo>
                <a:lnTo>
                  <a:pt x="0" y="361950"/>
                </a:lnTo>
                <a:lnTo>
                  <a:pt x="114300" y="142875"/>
                </a:lnTo>
                <a:lnTo>
                  <a:pt x="142875" y="9525"/>
                </a:lnTo>
                <a:lnTo>
                  <a:pt x="66675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4"/>
          <p:cNvSpPr txBox="1"/>
          <p:nvPr/>
        </p:nvSpPr>
        <p:spPr>
          <a:xfrm>
            <a:off x="4955767" y="674873"/>
            <a:ext cx="418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勺子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4955767" y="1765198"/>
            <a:ext cx="418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勺子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边缘</a:t>
            </a:r>
          </a:p>
        </p:txBody>
      </p:sp>
      <p:sp>
        <p:nvSpPr>
          <p:cNvPr id="31" name="TextBox 4"/>
          <p:cNvSpPr txBox="1"/>
          <p:nvPr/>
        </p:nvSpPr>
        <p:spPr>
          <a:xfrm>
            <a:off x="4955767" y="2722876"/>
            <a:ext cx="418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勺子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光元素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4955767" y="3590642"/>
            <a:ext cx="418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带阴影的渐变蛋黄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4"/>
          <p:cNvSpPr txBox="1"/>
          <p:nvPr/>
        </p:nvSpPr>
        <p:spPr>
          <a:xfrm>
            <a:off x="4955767" y="4411600"/>
            <a:ext cx="418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渐变蛋黄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光元素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4"/>
          <p:cNvSpPr txBox="1"/>
          <p:nvPr/>
        </p:nvSpPr>
        <p:spPr>
          <a:xfrm>
            <a:off x="4955767" y="5501200"/>
            <a:ext cx="418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渐变蛋黄底部柔光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71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2316336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谈谈如何做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0" y="372861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其实就是渐变设置而已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0" y="452534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看不清 请自动大图观看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74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557" y="3278697"/>
            <a:ext cx="2781300" cy="3076575"/>
          </a:xfrm>
          <a:prstGeom prst="rect">
            <a:avLst/>
          </a:prstGeom>
        </p:spPr>
      </p:pic>
      <p:sp>
        <p:nvSpPr>
          <p:cNvPr id="35" name="TextBox 4"/>
          <p:cNvSpPr txBox="1"/>
          <p:nvPr/>
        </p:nvSpPr>
        <p:spPr>
          <a:xfrm>
            <a:off x="4038601" y="1413511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任意多边形画出形状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88024"/>
          <a:stretch/>
        </p:blipFill>
        <p:spPr>
          <a:xfrm>
            <a:off x="4313395" y="2155368"/>
            <a:ext cx="2486025" cy="645670"/>
          </a:xfrm>
          <a:prstGeom prst="rect">
            <a:avLst/>
          </a:prstGeom>
        </p:spPr>
      </p:pic>
      <p:sp>
        <p:nvSpPr>
          <p:cNvPr id="39" name="TextBox 4"/>
          <p:cNvSpPr txBox="1"/>
          <p:nvPr/>
        </p:nvSpPr>
        <p:spPr>
          <a:xfrm>
            <a:off x="4038601" y="3115248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右键编辑顶点 设置为曲线段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234994"/>
            <a:ext cx="9144000" cy="646331"/>
            <a:chOff x="0" y="545271"/>
            <a:chExt cx="9144000" cy="646331"/>
          </a:xfrm>
        </p:grpSpPr>
        <p:sp>
          <p:nvSpPr>
            <p:cNvPr id="29" name="TextBox 4"/>
            <p:cNvSpPr txBox="1"/>
            <p:nvPr/>
          </p:nvSpPr>
          <p:spPr>
            <a:xfrm>
              <a:off x="0" y="545271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勺子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013255" y="868436"/>
              <a:ext cx="60821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667555" y="868436"/>
              <a:ext cx="60821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672318" y="1936731"/>
            <a:ext cx="1805565" cy="3511540"/>
            <a:chOff x="672318" y="1354898"/>
            <a:chExt cx="1805565" cy="3511540"/>
          </a:xfrm>
        </p:grpSpPr>
        <p:sp>
          <p:nvSpPr>
            <p:cNvPr id="46" name="任意多边形 45"/>
            <p:cNvSpPr/>
            <p:nvPr/>
          </p:nvSpPr>
          <p:spPr>
            <a:xfrm>
              <a:off x="672318" y="1380029"/>
              <a:ext cx="1805565" cy="3486409"/>
            </a:xfrm>
            <a:custGeom>
              <a:avLst/>
              <a:gdLst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13" fmla="*/ 957943 w 2293257"/>
                <a:gd name="connsiteY13" fmla="*/ 40640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33731 w 2293959"/>
                <a:gd name="connsiteY0" fmla="*/ 0 h 4581051"/>
                <a:gd name="connsiteX1" fmla="*/ 348599 w 2293959"/>
                <a:gd name="connsiteY1" fmla="*/ 1766661 h 4581051"/>
                <a:gd name="connsiteX2" fmla="*/ 256 w 2293959"/>
                <a:gd name="connsiteY2" fmla="*/ 3261632 h 4581051"/>
                <a:gd name="connsiteX3" fmla="*/ 305056 w 2293959"/>
                <a:gd name="connsiteY3" fmla="*/ 4176032 h 4581051"/>
                <a:gd name="connsiteX4" fmla="*/ 987227 w 2293959"/>
                <a:gd name="connsiteY4" fmla="*/ 4567918 h 4581051"/>
                <a:gd name="connsiteX5" fmla="*/ 1698427 w 2293959"/>
                <a:gd name="connsiteY5" fmla="*/ 4437289 h 4581051"/>
                <a:gd name="connsiteX6" fmla="*/ 2119342 w 2293959"/>
                <a:gd name="connsiteY6" fmla="*/ 3943804 h 4581051"/>
                <a:gd name="connsiteX7" fmla="*/ 2293513 w 2293959"/>
                <a:gd name="connsiteY7" fmla="*/ 3131004 h 4581051"/>
                <a:gd name="connsiteX8" fmla="*/ 2075799 w 2293959"/>
                <a:gd name="connsiteY8" fmla="*/ 2115004 h 4581051"/>
                <a:gd name="connsiteX9" fmla="*/ 1756484 w 2293959"/>
                <a:gd name="connsiteY9" fmla="*/ 1360261 h 4581051"/>
                <a:gd name="connsiteX10" fmla="*/ 1321056 w 2293959"/>
                <a:gd name="connsiteY10" fmla="*/ 300718 h 4581051"/>
                <a:gd name="connsiteX11" fmla="*/ 1175913 w 2293959"/>
                <a:gd name="connsiteY11" fmla="*/ 53975 h 4581051"/>
                <a:gd name="connsiteX0" fmla="*/ 1133731 w 2293959"/>
                <a:gd name="connsiteY0" fmla="*/ 2540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43256 w 2293959"/>
                <a:gd name="connsiteY0" fmla="*/ 635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797994 w 2335469"/>
                <a:gd name="connsiteY9" fmla="*/ 1385661 h 4606451"/>
                <a:gd name="connsiteX10" fmla="*/ 1362566 w 2335469"/>
                <a:gd name="connsiteY10" fmla="*/ 326118 h 4606451"/>
                <a:gd name="connsiteX11" fmla="*/ 1195198 w 233546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362566 w 2335469"/>
                <a:gd name="connsiteY9" fmla="*/ 326118 h 4606451"/>
                <a:gd name="connsiteX10" fmla="*/ 1195198 w 2335469"/>
                <a:gd name="connsiteY10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99218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3968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1587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0 h 4509614"/>
                <a:gd name="connsiteX1" fmla="*/ 390109 w 2335469"/>
                <a:gd name="connsiteY1" fmla="*/ 1695224 h 4509614"/>
                <a:gd name="connsiteX2" fmla="*/ 202 w 2335469"/>
                <a:gd name="connsiteY2" fmla="*/ 3176341 h 4509614"/>
                <a:gd name="connsiteX3" fmla="*/ 346566 w 2335469"/>
                <a:gd name="connsiteY3" fmla="*/ 4104595 h 4509614"/>
                <a:gd name="connsiteX4" fmla="*/ 1028737 w 2335469"/>
                <a:gd name="connsiteY4" fmla="*/ 4496481 h 4509614"/>
                <a:gd name="connsiteX5" fmla="*/ 1739937 w 2335469"/>
                <a:gd name="connsiteY5" fmla="*/ 4365852 h 4509614"/>
                <a:gd name="connsiteX6" fmla="*/ 2160852 w 2335469"/>
                <a:gd name="connsiteY6" fmla="*/ 3872367 h 4509614"/>
                <a:gd name="connsiteX7" fmla="*/ 2335023 w 2335469"/>
                <a:gd name="connsiteY7" fmla="*/ 3059567 h 4509614"/>
                <a:gd name="connsiteX8" fmla="*/ 2117309 w 2335469"/>
                <a:gd name="connsiteY8" fmla="*/ 2043567 h 4509614"/>
                <a:gd name="connsiteX9" fmla="*/ 1249967 w 2335469"/>
                <a:gd name="connsiteY9" fmla="*/ 794 h 450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469" h="4509614">
                  <a:moveTo>
                    <a:pt x="1141904" y="0"/>
                  </a:moveTo>
                  <a:lnTo>
                    <a:pt x="390109" y="1695224"/>
                  </a:lnTo>
                  <a:cubicBezTo>
                    <a:pt x="203842" y="2229834"/>
                    <a:pt x="7459" y="2774779"/>
                    <a:pt x="202" y="3176341"/>
                  </a:cubicBezTo>
                  <a:cubicBezTo>
                    <a:pt x="-7055" y="3577903"/>
                    <a:pt x="182071" y="3886881"/>
                    <a:pt x="346566" y="4104595"/>
                  </a:cubicBezTo>
                  <a:cubicBezTo>
                    <a:pt x="511061" y="4322309"/>
                    <a:pt x="796508" y="4452938"/>
                    <a:pt x="1028737" y="4496481"/>
                  </a:cubicBezTo>
                  <a:cubicBezTo>
                    <a:pt x="1260966" y="4540024"/>
                    <a:pt x="1551251" y="4469871"/>
                    <a:pt x="1739937" y="4365852"/>
                  </a:cubicBezTo>
                  <a:cubicBezTo>
                    <a:pt x="1928623" y="4261833"/>
                    <a:pt x="2061671" y="4090081"/>
                    <a:pt x="2160852" y="3872367"/>
                  </a:cubicBezTo>
                  <a:cubicBezTo>
                    <a:pt x="2260033" y="3654653"/>
                    <a:pt x="2342280" y="3364367"/>
                    <a:pt x="2335023" y="3059567"/>
                  </a:cubicBezTo>
                  <a:cubicBezTo>
                    <a:pt x="2327766" y="2754767"/>
                    <a:pt x="2307280" y="2569634"/>
                    <a:pt x="2117309" y="2043567"/>
                  </a:cubicBezTo>
                  <a:cubicBezTo>
                    <a:pt x="1927338" y="1517500"/>
                    <a:pt x="1442073" y="446711"/>
                    <a:pt x="1249967" y="794"/>
                  </a:cubicBezTo>
                </a:path>
              </a:pathLst>
            </a:custGeom>
            <a:gradFill flip="none" rotWithShape="1">
              <a:gsLst>
                <a:gs pos="23000">
                  <a:srgbClr val="DEE2E5"/>
                </a:gs>
                <a:gs pos="0">
                  <a:srgbClr val="DCE0E3">
                    <a:lumMod val="0"/>
                    <a:lumOff val="100000"/>
                  </a:srgbClr>
                </a:gs>
                <a:gs pos="47000">
                  <a:srgbClr val="CFCFCF"/>
                </a:gs>
                <a:gs pos="79000">
                  <a:srgbClr val="878988"/>
                </a:gs>
              </a:gsLst>
              <a:lin ang="0" scaled="0"/>
              <a:tileRect/>
            </a:gradFill>
            <a:ln w="6350" cap="rnd">
              <a:gradFill flip="none" rotWithShape="1">
                <a:gsLst>
                  <a:gs pos="0">
                    <a:srgbClr val="BDBDBD"/>
                  </a:gs>
                  <a:gs pos="100000">
                    <a:srgbClr val="DFE3E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14"/>
            <p:cNvSpPr/>
            <p:nvPr/>
          </p:nvSpPr>
          <p:spPr>
            <a:xfrm>
              <a:off x="1548787" y="1354898"/>
              <a:ext cx="95729" cy="46393"/>
            </a:xfrm>
            <a:custGeom>
              <a:avLst/>
              <a:gdLst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48768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60960 w 121920"/>
                <a:gd name="connsiteY7" fmla="*/ 54864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82506"/>
                <a:gd name="connsiteX1" fmla="*/ 60960 w 121920"/>
                <a:gd name="connsiteY1" fmla="*/ 0 h 582506"/>
                <a:gd name="connsiteX2" fmla="*/ 60960 w 121920"/>
                <a:gd name="connsiteY2" fmla="*/ 0 h 582506"/>
                <a:gd name="connsiteX3" fmla="*/ 121920 w 121920"/>
                <a:gd name="connsiteY3" fmla="*/ 60960 h 582506"/>
                <a:gd name="connsiteX4" fmla="*/ 121920 w 121920"/>
                <a:gd name="connsiteY4" fmla="*/ 487680 h 582506"/>
                <a:gd name="connsiteX5" fmla="*/ 60960 w 121920"/>
                <a:gd name="connsiteY5" fmla="*/ 548640 h 582506"/>
                <a:gd name="connsiteX6" fmla="*/ 0 w 121920"/>
                <a:gd name="connsiteY6" fmla="*/ 60960 h 582506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60960 w 121920"/>
                <a:gd name="connsiteY4" fmla="*/ 548640 h 548640"/>
                <a:gd name="connsiteX5" fmla="*/ 0 w 121920"/>
                <a:gd name="connsiteY5" fmla="*/ 60960 h 548640"/>
                <a:gd name="connsiteX0" fmla="*/ 0 w 121920"/>
                <a:gd name="connsiteY0" fmla="*/ 60960 h 60960"/>
                <a:gd name="connsiteX1" fmla="*/ 60960 w 121920"/>
                <a:gd name="connsiteY1" fmla="*/ 0 h 60960"/>
                <a:gd name="connsiteX2" fmla="*/ 60960 w 121920"/>
                <a:gd name="connsiteY2" fmla="*/ 0 h 60960"/>
                <a:gd name="connsiteX3" fmla="*/ 121920 w 121920"/>
                <a:gd name="connsiteY3" fmla="*/ 60960 h 60960"/>
                <a:gd name="connsiteX4" fmla="*/ 0 w 121920"/>
                <a:gd name="connsiteY4" fmla="*/ 60960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" h="60960">
                  <a:moveTo>
                    <a:pt x="0" y="60960"/>
                  </a:moveTo>
                  <a:cubicBezTo>
                    <a:pt x="0" y="27293"/>
                    <a:pt x="27293" y="0"/>
                    <a:pt x="60960" y="0"/>
                  </a:cubicBezTo>
                  <a:lnTo>
                    <a:pt x="60960" y="0"/>
                  </a:lnTo>
                  <a:cubicBezTo>
                    <a:pt x="94627" y="0"/>
                    <a:pt x="121920" y="27293"/>
                    <a:pt x="121920" y="60960"/>
                  </a:cubicBezTo>
                  <a:lnTo>
                    <a:pt x="0" y="60960"/>
                  </a:lnTo>
                  <a:close/>
                </a:path>
              </a:pathLst>
            </a:custGeom>
            <a:solidFill>
              <a:srgbClr val="C6C7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任意多边形 48"/>
          <p:cNvSpPr/>
          <p:nvPr/>
        </p:nvSpPr>
        <p:spPr>
          <a:xfrm>
            <a:off x="1117481" y="2508167"/>
            <a:ext cx="431306" cy="1196899"/>
          </a:xfrm>
          <a:custGeom>
            <a:avLst/>
            <a:gdLst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21444 w 546100"/>
              <a:gd name="connsiteY2" fmla="*/ 962819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73686"/>
              <a:gd name="connsiteY0" fmla="*/ 838 h 1640194"/>
              <a:gd name="connsiteX1" fmla="*/ 0 w 573686"/>
              <a:gd name="connsiteY1" fmla="*/ 927938 h 1640194"/>
              <a:gd name="connsiteX2" fmla="*/ 121444 w 573686"/>
              <a:gd name="connsiteY2" fmla="*/ 963657 h 1640194"/>
              <a:gd name="connsiteX3" fmla="*/ 152400 w 573686"/>
              <a:gd name="connsiteY3" fmla="*/ 1639138 h 1640194"/>
              <a:gd name="connsiteX4" fmla="*/ 393700 w 573686"/>
              <a:gd name="connsiteY4" fmla="*/ 788238 h 1640194"/>
              <a:gd name="connsiteX5" fmla="*/ 482600 w 573686"/>
              <a:gd name="connsiteY5" fmla="*/ 762838 h 1640194"/>
              <a:gd name="connsiteX6" fmla="*/ 546100 w 573686"/>
              <a:gd name="connsiteY6" fmla="*/ 838 h 1640194"/>
              <a:gd name="connsiteX0" fmla="*/ 563462 w 591048"/>
              <a:gd name="connsiteY0" fmla="*/ 838 h 1640194"/>
              <a:gd name="connsiteX1" fmla="*/ 17362 w 591048"/>
              <a:gd name="connsiteY1" fmla="*/ 927938 h 1640194"/>
              <a:gd name="connsiteX2" fmla="*/ 138806 w 591048"/>
              <a:gd name="connsiteY2" fmla="*/ 963657 h 1640194"/>
              <a:gd name="connsiteX3" fmla="*/ 169762 w 591048"/>
              <a:gd name="connsiteY3" fmla="*/ 1639138 h 1640194"/>
              <a:gd name="connsiteX4" fmla="*/ 411062 w 591048"/>
              <a:gd name="connsiteY4" fmla="*/ 788238 h 1640194"/>
              <a:gd name="connsiteX5" fmla="*/ 499962 w 591048"/>
              <a:gd name="connsiteY5" fmla="*/ 762838 h 1640194"/>
              <a:gd name="connsiteX6" fmla="*/ 563462 w 591048"/>
              <a:gd name="connsiteY6" fmla="*/ 838 h 164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048" h="1640194">
                <a:moveTo>
                  <a:pt x="563462" y="838"/>
                </a:moveTo>
                <a:cubicBezTo>
                  <a:pt x="483029" y="28355"/>
                  <a:pt x="89329" y="773421"/>
                  <a:pt x="17362" y="927938"/>
                </a:cubicBezTo>
                <a:cubicBezTo>
                  <a:pt x="-53414" y="1088408"/>
                  <a:pt x="113406" y="845124"/>
                  <a:pt x="138806" y="963657"/>
                </a:cubicBezTo>
                <a:cubicBezTo>
                  <a:pt x="164206" y="1082190"/>
                  <a:pt x="124386" y="1668375"/>
                  <a:pt x="169762" y="1639138"/>
                </a:cubicBezTo>
                <a:cubicBezTo>
                  <a:pt x="215138" y="1609902"/>
                  <a:pt x="356029" y="934288"/>
                  <a:pt x="411062" y="788238"/>
                </a:cubicBezTo>
                <a:lnTo>
                  <a:pt x="499962" y="762838"/>
                </a:lnTo>
                <a:cubicBezTo>
                  <a:pt x="525362" y="631605"/>
                  <a:pt x="643895" y="-26679"/>
                  <a:pt x="563462" y="838"/>
                </a:cubicBezTo>
                <a:close/>
              </a:path>
            </a:pathLst>
          </a:custGeom>
          <a:solidFill>
            <a:srgbClr val="F4F7F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7446034" y="1463291"/>
            <a:ext cx="324075" cy="381059"/>
          </a:xfrm>
          <a:custGeom>
            <a:avLst/>
            <a:gdLst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47675 w 557213"/>
              <a:gd name="connsiteY4" fmla="*/ 3000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47675 w 557213"/>
              <a:gd name="connsiteY4" fmla="*/ 3000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62994"/>
              <a:gd name="connsiteY0" fmla="*/ 0 h 657225"/>
              <a:gd name="connsiteX1" fmla="*/ 457200 w 562994"/>
              <a:gd name="connsiteY1" fmla="*/ 4763 h 657225"/>
              <a:gd name="connsiteX2" fmla="*/ 357188 w 562994"/>
              <a:gd name="connsiteY2" fmla="*/ 119063 h 657225"/>
              <a:gd name="connsiteX3" fmla="*/ 361950 w 562994"/>
              <a:gd name="connsiteY3" fmla="*/ 214313 h 657225"/>
              <a:gd name="connsiteX4" fmla="*/ 447675 w 562994"/>
              <a:gd name="connsiteY4" fmla="*/ 300038 h 657225"/>
              <a:gd name="connsiteX5" fmla="*/ 552450 w 562994"/>
              <a:gd name="connsiteY5" fmla="*/ 309563 h 657225"/>
              <a:gd name="connsiteX6" fmla="*/ 557213 w 562994"/>
              <a:gd name="connsiteY6" fmla="*/ 514350 h 657225"/>
              <a:gd name="connsiteX7" fmla="*/ 533400 w 562994"/>
              <a:gd name="connsiteY7" fmla="*/ 647700 h 657225"/>
              <a:gd name="connsiteX8" fmla="*/ 0 w 562994"/>
              <a:gd name="connsiteY8" fmla="*/ 657225 h 657225"/>
              <a:gd name="connsiteX9" fmla="*/ 9525 w 562994"/>
              <a:gd name="connsiteY9" fmla="*/ 133350 h 657225"/>
              <a:gd name="connsiteX10" fmla="*/ 100013 w 562994"/>
              <a:gd name="connsiteY10" fmla="*/ 0 h 657225"/>
              <a:gd name="connsiteX0" fmla="*/ 100013 w 580992"/>
              <a:gd name="connsiteY0" fmla="*/ 0 h 657225"/>
              <a:gd name="connsiteX1" fmla="*/ 457200 w 580992"/>
              <a:gd name="connsiteY1" fmla="*/ 4763 h 657225"/>
              <a:gd name="connsiteX2" fmla="*/ 357188 w 580992"/>
              <a:gd name="connsiteY2" fmla="*/ 119063 h 657225"/>
              <a:gd name="connsiteX3" fmla="*/ 361950 w 580992"/>
              <a:gd name="connsiteY3" fmla="*/ 214313 h 657225"/>
              <a:gd name="connsiteX4" fmla="*/ 447675 w 580992"/>
              <a:gd name="connsiteY4" fmla="*/ 300038 h 657225"/>
              <a:gd name="connsiteX5" fmla="*/ 552450 w 580992"/>
              <a:gd name="connsiteY5" fmla="*/ 309563 h 657225"/>
              <a:gd name="connsiteX6" fmla="*/ 557213 w 580992"/>
              <a:gd name="connsiteY6" fmla="*/ 514350 h 657225"/>
              <a:gd name="connsiteX7" fmla="*/ 533400 w 580992"/>
              <a:gd name="connsiteY7" fmla="*/ 647700 h 657225"/>
              <a:gd name="connsiteX8" fmla="*/ 0 w 580992"/>
              <a:gd name="connsiteY8" fmla="*/ 657225 h 657225"/>
              <a:gd name="connsiteX9" fmla="*/ 9525 w 580992"/>
              <a:gd name="connsiteY9" fmla="*/ 133350 h 657225"/>
              <a:gd name="connsiteX10" fmla="*/ 100013 w 580992"/>
              <a:gd name="connsiteY10" fmla="*/ 0 h 657225"/>
              <a:gd name="connsiteX0" fmla="*/ 100013 w 567036"/>
              <a:gd name="connsiteY0" fmla="*/ 0 h 657225"/>
              <a:gd name="connsiteX1" fmla="*/ 457200 w 567036"/>
              <a:gd name="connsiteY1" fmla="*/ 4763 h 657225"/>
              <a:gd name="connsiteX2" fmla="*/ 357188 w 567036"/>
              <a:gd name="connsiteY2" fmla="*/ 119063 h 657225"/>
              <a:gd name="connsiteX3" fmla="*/ 361950 w 567036"/>
              <a:gd name="connsiteY3" fmla="*/ 214313 h 657225"/>
              <a:gd name="connsiteX4" fmla="*/ 447675 w 567036"/>
              <a:gd name="connsiteY4" fmla="*/ 300038 h 657225"/>
              <a:gd name="connsiteX5" fmla="*/ 552450 w 567036"/>
              <a:gd name="connsiteY5" fmla="*/ 309563 h 657225"/>
              <a:gd name="connsiteX6" fmla="*/ 557213 w 567036"/>
              <a:gd name="connsiteY6" fmla="*/ 514350 h 657225"/>
              <a:gd name="connsiteX7" fmla="*/ 509588 w 567036"/>
              <a:gd name="connsiteY7" fmla="*/ 657225 h 657225"/>
              <a:gd name="connsiteX8" fmla="*/ 0 w 567036"/>
              <a:gd name="connsiteY8" fmla="*/ 657225 h 657225"/>
              <a:gd name="connsiteX9" fmla="*/ 9525 w 567036"/>
              <a:gd name="connsiteY9" fmla="*/ 133350 h 657225"/>
              <a:gd name="connsiteX10" fmla="*/ 100013 w 567036"/>
              <a:gd name="connsiteY10" fmla="*/ 0 h 657225"/>
              <a:gd name="connsiteX0" fmla="*/ 100013 w 562994"/>
              <a:gd name="connsiteY0" fmla="*/ 0 h 661988"/>
              <a:gd name="connsiteX1" fmla="*/ 457200 w 562994"/>
              <a:gd name="connsiteY1" fmla="*/ 4763 h 661988"/>
              <a:gd name="connsiteX2" fmla="*/ 357188 w 562994"/>
              <a:gd name="connsiteY2" fmla="*/ 119063 h 661988"/>
              <a:gd name="connsiteX3" fmla="*/ 361950 w 562994"/>
              <a:gd name="connsiteY3" fmla="*/ 214313 h 661988"/>
              <a:gd name="connsiteX4" fmla="*/ 447675 w 562994"/>
              <a:gd name="connsiteY4" fmla="*/ 300038 h 661988"/>
              <a:gd name="connsiteX5" fmla="*/ 552450 w 562994"/>
              <a:gd name="connsiteY5" fmla="*/ 309563 h 661988"/>
              <a:gd name="connsiteX6" fmla="*/ 557213 w 562994"/>
              <a:gd name="connsiteY6" fmla="*/ 514350 h 661988"/>
              <a:gd name="connsiteX7" fmla="*/ 481013 w 562994"/>
              <a:gd name="connsiteY7" fmla="*/ 661988 h 661988"/>
              <a:gd name="connsiteX8" fmla="*/ 0 w 562994"/>
              <a:gd name="connsiteY8" fmla="*/ 657225 h 661988"/>
              <a:gd name="connsiteX9" fmla="*/ 9525 w 562994"/>
              <a:gd name="connsiteY9" fmla="*/ 133350 h 661988"/>
              <a:gd name="connsiteX10" fmla="*/ 100013 w 562994"/>
              <a:gd name="connsiteY10" fmla="*/ 0 h 661988"/>
              <a:gd name="connsiteX0" fmla="*/ 100013 w 562994"/>
              <a:gd name="connsiteY0" fmla="*/ 0 h 661988"/>
              <a:gd name="connsiteX1" fmla="*/ 457200 w 562994"/>
              <a:gd name="connsiteY1" fmla="*/ 4763 h 661988"/>
              <a:gd name="connsiteX2" fmla="*/ 357188 w 562994"/>
              <a:gd name="connsiteY2" fmla="*/ 119063 h 661988"/>
              <a:gd name="connsiteX3" fmla="*/ 361950 w 562994"/>
              <a:gd name="connsiteY3" fmla="*/ 214313 h 661988"/>
              <a:gd name="connsiteX4" fmla="*/ 447675 w 562994"/>
              <a:gd name="connsiteY4" fmla="*/ 300038 h 661988"/>
              <a:gd name="connsiteX5" fmla="*/ 552450 w 562994"/>
              <a:gd name="connsiteY5" fmla="*/ 309563 h 661988"/>
              <a:gd name="connsiteX6" fmla="*/ 557213 w 562994"/>
              <a:gd name="connsiteY6" fmla="*/ 514350 h 661988"/>
              <a:gd name="connsiteX7" fmla="*/ 481013 w 562994"/>
              <a:gd name="connsiteY7" fmla="*/ 661988 h 661988"/>
              <a:gd name="connsiteX8" fmla="*/ 0 w 562994"/>
              <a:gd name="connsiteY8" fmla="*/ 657225 h 661988"/>
              <a:gd name="connsiteX9" fmla="*/ 4762 w 562994"/>
              <a:gd name="connsiteY9" fmla="*/ 176212 h 661988"/>
              <a:gd name="connsiteX10" fmla="*/ 100013 w 562994"/>
              <a:gd name="connsiteY10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2994" h="661988">
                <a:moveTo>
                  <a:pt x="100013" y="0"/>
                </a:moveTo>
                <a:lnTo>
                  <a:pt x="457200" y="4763"/>
                </a:lnTo>
                <a:cubicBezTo>
                  <a:pt x="500062" y="24607"/>
                  <a:pt x="373063" y="84138"/>
                  <a:pt x="357188" y="119063"/>
                </a:cubicBezTo>
                <a:cubicBezTo>
                  <a:pt x="341313" y="153988"/>
                  <a:pt x="346075" y="190501"/>
                  <a:pt x="361950" y="214313"/>
                </a:cubicBezTo>
                <a:cubicBezTo>
                  <a:pt x="377031" y="244475"/>
                  <a:pt x="415925" y="284163"/>
                  <a:pt x="447675" y="300038"/>
                </a:cubicBezTo>
                <a:lnTo>
                  <a:pt x="552450" y="309563"/>
                </a:lnTo>
                <a:cubicBezTo>
                  <a:pt x="570706" y="345282"/>
                  <a:pt x="560388" y="457994"/>
                  <a:pt x="557213" y="514350"/>
                </a:cubicBezTo>
                <a:cubicBezTo>
                  <a:pt x="554038" y="570706"/>
                  <a:pt x="573882" y="638176"/>
                  <a:pt x="481013" y="661988"/>
                </a:cubicBezTo>
                <a:lnTo>
                  <a:pt x="0" y="657225"/>
                </a:lnTo>
                <a:cubicBezTo>
                  <a:pt x="1587" y="496887"/>
                  <a:pt x="3175" y="336550"/>
                  <a:pt x="4762" y="176212"/>
                </a:cubicBezTo>
                <a:lnTo>
                  <a:pt x="100013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81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TextBox 4"/>
          <p:cNvSpPr txBox="1"/>
          <p:nvPr/>
        </p:nvSpPr>
        <p:spPr>
          <a:xfrm>
            <a:off x="0" y="661935"/>
            <a:ext cx="914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渐变填充 方向向右 依次填充四组灰度色彩 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977" y="1787815"/>
            <a:ext cx="4206011" cy="44675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90449" y="2700435"/>
            <a:ext cx="477054" cy="47705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258757" y="2715763"/>
            <a:ext cx="477054" cy="477054"/>
          </a:xfrm>
          <a:prstGeom prst="ellipse">
            <a:avLst/>
          </a:prstGeom>
          <a:solidFill>
            <a:srgbClr val="DEE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0449" y="4581001"/>
            <a:ext cx="477054" cy="477054"/>
          </a:xfrm>
          <a:prstGeom prst="ellipse">
            <a:avLst/>
          </a:prstGeom>
          <a:solidFill>
            <a:srgbClr val="C3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258757" y="4566228"/>
            <a:ext cx="477054" cy="477054"/>
          </a:xfrm>
          <a:prstGeom prst="ellipse">
            <a:avLst/>
          </a:prstGeom>
          <a:solidFill>
            <a:srgbClr val="878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1167503" y="2441976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R:255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4"/>
          <p:cNvSpPr txBox="1"/>
          <p:nvPr/>
        </p:nvSpPr>
        <p:spPr>
          <a:xfrm>
            <a:off x="1167503" y="2808157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G:255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1167503" y="3156381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B:255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7735811" y="2441976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R:222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7735811" y="2808157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G:226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TextBox 4"/>
          <p:cNvSpPr txBox="1"/>
          <p:nvPr/>
        </p:nvSpPr>
        <p:spPr>
          <a:xfrm>
            <a:off x="7735811" y="3156381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B:229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4"/>
          <p:cNvSpPr txBox="1"/>
          <p:nvPr/>
        </p:nvSpPr>
        <p:spPr>
          <a:xfrm>
            <a:off x="1167503" y="4252546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R:195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4"/>
          <p:cNvSpPr txBox="1"/>
          <p:nvPr/>
        </p:nvSpPr>
        <p:spPr>
          <a:xfrm>
            <a:off x="1167503" y="4618727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G:195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1167503" y="4966951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B:195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7735811" y="4211669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R:135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7735811" y="4577850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G:135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7735811" y="4926074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B:135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10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TextBox 4"/>
          <p:cNvSpPr txBox="1"/>
          <p:nvPr/>
        </p:nvSpPr>
        <p:spPr>
          <a:xfrm>
            <a:off x="3687580" y="1936731"/>
            <a:ext cx="5456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这货也是任意多边形画出形状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72318" y="1936731"/>
            <a:ext cx="1805565" cy="3511540"/>
            <a:chOff x="672318" y="1354898"/>
            <a:chExt cx="1805565" cy="3511540"/>
          </a:xfrm>
        </p:grpSpPr>
        <p:sp>
          <p:nvSpPr>
            <p:cNvPr id="46" name="任意多边形 45"/>
            <p:cNvSpPr/>
            <p:nvPr/>
          </p:nvSpPr>
          <p:spPr>
            <a:xfrm>
              <a:off x="672318" y="1380029"/>
              <a:ext cx="1805565" cy="3486409"/>
            </a:xfrm>
            <a:custGeom>
              <a:avLst/>
              <a:gdLst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13" fmla="*/ 957943 w 2293257"/>
                <a:gd name="connsiteY13" fmla="*/ 40640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33731 w 2293959"/>
                <a:gd name="connsiteY0" fmla="*/ 0 h 4581051"/>
                <a:gd name="connsiteX1" fmla="*/ 348599 w 2293959"/>
                <a:gd name="connsiteY1" fmla="*/ 1766661 h 4581051"/>
                <a:gd name="connsiteX2" fmla="*/ 256 w 2293959"/>
                <a:gd name="connsiteY2" fmla="*/ 3261632 h 4581051"/>
                <a:gd name="connsiteX3" fmla="*/ 305056 w 2293959"/>
                <a:gd name="connsiteY3" fmla="*/ 4176032 h 4581051"/>
                <a:gd name="connsiteX4" fmla="*/ 987227 w 2293959"/>
                <a:gd name="connsiteY4" fmla="*/ 4567918 h 4581051"/>
                <a:gd name="connsiteX5" fmla="*/ 1698427 w 2293959"/>
                <a:gd name="connsiteY5" fmla="*/ 4437289 h 4581051"/>
                <a:gd name="connsiteX6" fmla="*/ 2119342 w 2293959"/>
                <a:gd name="connsiteY6" fmla="*/ 3943804 h 4581051"/>
                <a:gd name="connsiteX7" fmla="*/ 2293513 w 2293959"/>
                <a:gd name="connsiteY7" fmla="*/ 3131004 h 4581051"/>
                <a:gd name="connsiteX8" fmla="*/ 2075799 w 2293959"/>
                <a:gd name="connsiteY8" fmla="*/ 2115004 h 4581051"/>
                <a:gd name="connsiteX9" fmla="*/ 1756484 w 2293959"/>
                <a:gd name="connsiteY9" fmla="*/ 1360261 h 4581051"/>
                <a:gd name="connsiteX10" fmla="*/ 1321056 w 2293959"/>
                <a:gd name="connsiteY10" fmla="*/ 300718 h 4581051"/>
                <a:gd name="connsiteX11" fmla="*/ 1175913 w 2293959"/>
                <a:gd name="connsiteY11" fmla="*/ 53975 h 4581051"/>
                <a:gd name="connsiteX0" fmla="*/ 1133731 w 2293959"/>
                <a:gd name="connsiteY0" fmla="*/ 2540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43256 w 2293959"/>
                <a:gd name="connsiteY0" fmla="*/ 635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797994 w 2335469"/>
                <a:gd name="connsiteY9" fmla="*/ 1385661 h 4606451"/>
                <a:gd name="connsiteX10" fmla="*/ 1362566 w 2335469"/>
                <a:gd name="connsiteY10" fmla="*/ 326118 h 4606451"/>
                <a:gd name="connsiteX11" fmla="*/ 1195198 w 233546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362566 w 2335469"/>
                <a:gd name="connsiteY9" fmla="*/ 326118 h 4606451"/>
                <a:gd name="connsiteX10" fmla="*/ 1195198 w 2335469"/>
                <a:gd name="connsiteY10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99218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3968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1587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0 h 4509614"/>
                <a:gd name="connsiteX1" fmla="*/ 390109 w 2335469"/>
                <a:gd name="connsiteY1" fmla="*/ 1695224 h 4509614"/>
                <a:gd name="connsiteX2" fmla="*/ 202 w 2335469"/>
                <a:gd name="connsiteY2" fmla="*/ 3176341 h 4509614"/>
                <a:gd name="connsiteX3" fmla="*/ 346566 w 2335469"/>
                <a:gd name="connsiteY3" fmla="*/ 4104595 h 4509614"/>
                <a:gd name="connsiteX4" fmla="*/ 1028737 w 2335469"/>
                <a:gd name="connsiteY4" fmla="*/ 4496481 h 4509614"/>
                <a:gd name="connsiteX5" fmla="*/ 1739937 w 2335469"/>
                <a:gd name="connsiteY5" fmla="*/ 4365852 h 4509614"/>
                <a:gd name="connsiteX6" fmla="*/ 2160852 w 2335469"/>
                <a:gd name="connsiteY6" fmla="*/ 3872367 h 4509614"/>
                <a:gd name="connsiteX7" fmla="*/ 2335023 w 2335469"/>
                <a:gd name="connsiteY7" fmla="*/ 3059567 h 4509614"/>
                <a:gd name="connsiteX8" fmla="*/ 2117309 w 2335469"/>
                <a:gd name="connsiteY8" fmla="*/ 2043567 h 4509614"/>
                <a:gd name="connsiteX9" fmla="*/ 1249967 w 2335469"/>
                <a:gd name="connsiteY9" fmla="*/ 794 h 450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469" h="4509614">
                  <a:moveTo>
                    <a:pt x="1141904" y="0"/>
                  </a:moveTo>
                  <a:lnTo>
                    <a:pt x="390109" y="1695224"/>
                  </a:lnTo>
                  <a:cubicBezTo>
                    <a:pt x="203842" y="2229834"/>
                    <a:pt x="7459" y="2774779"/>
                    <a:pt x="202" y="3176341"/>
                  </a:cubicBezTo>
                  <a:cubicBezTo>
                    <a:pt x="-7055" y="3577903"/>
                    <a:pt x="182071" y="3886881"/>
                    <a:pt x="346566" y="4104595"/>
                  </a:cubicBezTo>
                  <a:cubicBezTo>
                    <a:pt x="511061" y="4322309"/>
                    <a:pt x="796508" y="4452938"/>
                    <a:pt x="1028737" y="4496481"/>
                  </a:cubicBezTo>
                  <a:cubicBezTo>
                    <a:pt x="1260966" y="4540024"/>
                    <a:pt x="1551251" y="4469871"/>
                    <a:pt x="1739937" y="4365852"/>
                  </a:cubicBezTo>
                  <a:cubicBezTo>
                    <a:pt x="1928623" y="4261833"/>
                    <a:pt x="2061671" y="4090081"/>
                    <a:pt x="2160852" y="3872367"/>
                  </a:cubicBezTo>
                  <a:cubicBezTo>
                    <a:pt x="2260033" y="3654653"/>
                    <a:pt x="2342280" y="3364367"/>
                    <a:pt x="2335023" y="3059567"/>
                  </a:cubicBezTo>
                  <a:cubicBezTo>
                    <a:pt x="2327766" y="2754767"/>
                    <a:pt x="2307280" y="2569634"/>
                    <a:pt x="2117309" y="2043567"/>
                  </a:cubicBezTo>
                  <a:cubicBezTo>
                    <a:pt x="1927338" y="1517500"/>
                    <a:pt x="1442073" y="446711"/>
                    <a:pt x="1249967" y="794"/>
                  </a:cubicBezTo>
                </a:path>
              </a:pathLst>
            </a:custGeom>
            <a:gradFill flip="none" rotWithShape="1">
              <a:gsLst>
                <a:gs pos="23000">
                  <a:srgbClr val="DEE2E5"/>
                </a:gs>
                <a:gs pos="0">
                  <a:srgbClr val="DCE0E3">
                    <a:lumMod val="0"/>
                    <a:lumOff val="100000"/>
                  </a:srgbClr>
                </a:gs>
                <a:gs pos="47000">
                  <a:srgbClr val="CFCFCF"/>
                </a:gs>
                <a:gs pos="79000">
                  <a:srgbClr val="878988"/>
                </a:gs>
              </a:gsLst>
              <a:lin ang="0" scaled="0"/>
              <a:tileRect/>
            </a:gradFill>
            <a:ln w="6350" cap="rnd">
              <a:gradFill flip="none" rotWithShape="1">
                <a:gsLst>
                  <a:gs pos="0">
                    <a:srgbClr val="BDBDBD"/>
                  </a:gs>
                  <a:gs pos="100000">
                    <a:srgbClr val="DFE3E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14"/>
            <p:cNvSpPr/>
            <p:nvPr/>
          </p:nvSpPr>
          <p:spPr>
            <a:xfrm>
              <a:off x="1548787" y="1354898"/>
              <a:ext cx="95729" cy="46393"/>
            </a:xfrm>
            <a:custGeom>
              <a:avLst/>
              <a:gdLst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48768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60960 w 121920"/>
                <a:gd name="connsiteY7" fmla="*/ 54864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82506"/>
                <a:gd name="connsiteX1" fmla="*/ 60960 w 121920"/>
                <a:gd name="connsiteY1" fmla="*/ 0 h 582506"/>
                <a:gd name="connsiteX2" fmla="*/ 60960 w 121920"/>
                <a:gd name="connsiteY2" fmla="*/ 0 h 582506"/>
                <a:gd name="connsiteX3" fmla="*/ 121920 w 121920"/>
                <a:gd name="connsiteY3" fmla="*/ 60960 h 582506"/>
                <a:gd name="connsiteX4" fmla="*/ 121920 w 121920"/>
                <a:gd name="connsiteY4" fmla="*/ 487680 h 582506"/>
                <a:gd name="connsiteX5" fmla="*/ 60960 w 121920"/>
                <a:gd name="connsiteY5" fmla="*/ 548640 h 582506"/>
                <a:gd name="connsiteX6" fmla="*/ 0 w 121920"/>
                <a:gd name="connsiteY6" fmla="*/ 60960 h 582506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60960 w 121920"/>
                <a:gd name="connsiteY4" fmla="*/ 548640 h 548640"/>
                <a:gd name="connsiteX5" fmla="*/ 0 w 121920"/>
                <a:gd name="connsiteY5" fmla="*/ 60960 h 548640"/>
                <a:gd name="connsiteX0" fmla="*/ 0 w 121920"/>
                <a:gd name="connsiteY0" fmla="*/ 60960 h 60960"/>
                <a:gd name="connsiteX1" fmla="*/ 60960 w 121920"/>
                <a:gd name="connsiteY1" fmla="*/ 0 h 60960"/>
                <a:gd name="connsiteX2" fmla="*/ 60960 w 121920"/>
                <a:gd name="connsiteY2" fmla="*/ 0 h 60960"/>
                <a:gd name="connsiteX3" fmla="*/ 121920 w 121920"/>
                <a:gd name="connsiteY3" fmla="*/ 60960 h 60960"/>
                <a:gd name="connsiteX4" fmla="*/ 0 w 121920"/>
                <a:gd name="connsiteY4" fmla="*/ 60960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" h="60960">
                  <a:moveTo>
                    <a:pt x="0" y="60960"/>
                  </a:moveTo>
                  <a:cubicBezTo>
                    <a:pt x="0" y="27293"/>
                    <a:pt x="27293" y="0"/>
                    <a:pt x="60960" y="0"/>
                  </a:cubicBezTo>
                  <a:lnTo>
                    <a:pt x="60960" y="0"/>
                  </a:lnTo>
                  <a:cubicBezTo>
                    <a:pt x="94627" y="0"/>
                    <a:pt x="121920" y="27293"/>
                    <a:pt x="121920" y="60960"/>
                  </a:cubicBezTo>
                  <a:lnTo>
                    <a:pt x="0" y="60960"/>
                  </a:lnTo>
                  <a:close/>
                </a:path>
              </a:pathLst>
            </a:custGeom>
            <a:solidFill>
              <a:srgbClr val="C6C7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9" name="任意多边形 48"/>
          <p:cNvSpPr/>
          <p:nvPr/>
        </p:nvSpPr>
        <p:spPr>
          <a:xfrm>
            <a:off x="1117481" y="2508167"/>
            <a:ext cx="431306" cy="1196899"/>
          </a:xfrm>
          <a:custGeom>
            <a:avLst/>
            <a:gdLst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21444 w 546100"/>
              <a:gd name="connsiteY2" fmla="*/ 962819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73686"/>
              <a:gd name="connsiteY0" fmla="*/ 838 h 1640194"/>
              <a:gd name="connsiteX1" fmla="*/ 0 w 573686"/>
              <a:gd name="connsiteY1" fmla="*/ 927938 h 1640194"/>
              <a:gd name="connsiteX2" fmla="*/ 121444 w 573686"/>
              <a:gd name="connsiteY2" fmla="*/ 963657 h 1640194"/>
              <a:gd name="connsiteX3" fmla="*/ 152400 w 573686"/>
              <a:gd name="connsiteY3" fmla="*/ 1639138 h 1640194"/>
              <a:gd name="connsiteX4" fmla="*/ 393700 w 573686"/>
              <a:gd name="connsiteY4" fmla="*/ 788238 h 1640194"/>
              <a:gd name="connsiteX5" fmla="*/ 482600 w 573686"/>
              <a:gd name="connsiteY5" fmla="*/ 762838 h 1640194"/>
              <a:gd name="connsiteX6" fmla="*/ 546100 w 573686"/>
              <a:gd name="connsiteY6" fmla="*/ 838 h 1640194"/>
              <a:gd name="connsiteX0" fmla="*/ 563462 w 591048"/>
              <a:gd name="connsiteY0" fmla="*/ 838 h 1640194"/>
              <a:gd name="connsiteX1" fmla="*/ 17362 w 591048"/>
              <a:gd name="connsiteY1" fmla="*/ 927938 h 1640194"/>
              <a:gd name="connsiteX2" fmla="*/ 138806 w 591048"/>
              <a:gd name="connsiteY2" fmla="*/ 963657 h 1640194"/>
              <a:gd name="connsiteX3" fmla="*/ 169762 w 591048"/>
              <a:gd name="connsiteY3" fmla="*/ 1639138 h 1640194"/>
              <a:gd name="connsiteX4" fmla="*/ 411062 w 591048"/>
              <a:gd name="connsiteY4" fmla="*/ 788238 h 1640194"/>
              <a:gd name="connsiteX5" fmla="*/ 499962 w 591048"/>
              <a:gd name="connsiteY5" fmla="*/ 762838 h 1640194"/>
              <a:gd name="connsiteX6" fmla="*/ 563462 w 591048"/>
              <a:gd name="connsiteY6" fmla="*/ 838 h 164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048" h="1640194">
                <a:moveTo>
                  <a:pt x="563462" y="838"/>
                </a:moveTo>
                <a:cubicBezTo>
                  <a:pt x="483029" y="28355"/>
                  <a:pt x="89329" y="773421"/>
                  <a:pt x="17362" y="927938"/>
                </a:cubicBezTo>
                <a:cubicBezTo>
                  <a:pt x="-53414" y="1088408"/>
                  <a:pt x="113406" y="845124"/>
                  <a:pt x="138806" y="963657"/>
                </a:cubicBezTo>
                <a:cubicBezTo>
                  <a:pt x="164206" y="1082190"/>
                  <a:pt x="124386" y="1668375"/>
                  <a:pt x="169762" y="1639138"/>
                </a:cubicBezTo>
                <a:cubicBezTo>
                  <a:pt x="215138" y="1609902"/>
                  <a:pt x="356029" y="934288"/>
                  <a:pt x="411062" y="788238"/>
                </a:cubicBezTo>
                <a:lnTo>
                  <a:pt x="499962" y="762838"/>
                </a:lnTo>
                <a:cubicBezTo>
                  <a:pt x="525362" y="631605"/>
                  <a:pt x="643895" y="-26679"/>
                  <a:pt x="563462" y="838"/>
                </a:cubicBezTo>
                <a:close/>
              </a:path>
            </a:pathLst>
          </a:custGeom>
          <a:solidFill>
            <a:srgbClr val="F4F7F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011972" y="2843495"/>
            <a:ext cx="431306" cy="1196899"/>
          </a:xfrm>
          <a:custGeom>
            <a:avLst/>
            <a:gdLst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21444 w 546100"/>
              <a:gd name="connsiteY2" fmla="*/ 962819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73686"/>
              <a:gd name="connsiteY0" fmla="*/ 838 h 1640194"/>
              <a:gd name="connsiteX1" fmla="*/ 0 w 573686"/>
              <a:gd name="connsiteY1" fmla="*/ 927938 h 1640194"/>
              <a:gd name="connsiteX2" fmla="*/ 121444 w 573686"/>
              <a:gd name="connsiteY2" fmla="*/ 963657 h 1640194"/>
              <a:gd name="connsiteX3" fmla="*/ 152400 w 573686"/>
              <a:gd name="connsiteY3" fmla="*/ 1639138 h 1640194"/>
              <a:gd name="connsiteX4" fmla="*/ 393700 w 573686"/>
              <a:gd name="connsiteY4" fmla="*/ 788238 h 1640194"/>
              <a:gd name="connsiteX5" fmla="*/ 482600 w 573686"/>
              <a:gd name="connsiteY5" fmla="*/ 762838 h 1640194"/>
              <a:gd name="connsiteX6" fmla="*/ 546100 w 573686"/>
              <a:gd name="connsiteY6" fmla="*/ 838 h 1640194"/>
              <a:gd name="connsiteX0" fmla="*/ 563462 w 591048"/>
              <a:gd name="connsiteY0" fmla="*/ 838 h 1640194"/>
              <a:gd name="connsiteX1" fmla="*/ 17362 w 591048"/>
              <a:gd name="connsiteY1" fmla="*/ 927938 h 1640194"/>
              <a:gd name="connsiteX2" fmla="*/ 138806 w 591048"/>
              <a:gd name="connsiteY2" fmla="*/ 963657 h 1640194"/>
              <a:gd name="connsiteX3" fmla="*/ 169762 w 591048"/>
              <a:gd name="connsiteY3" fmla="*/ 1639138 h 1640194"/>
              <a:gd name="connsiteX4" fmla="*/ 411062 w 591048"/>
              <a:gd name="connsiteY4" fmla="*/ 788238 h 1640194"/>
              <a:gd name="connsiteX5" fmla="*/ 499962 w 591048"/>
              <a:gd name="connsiteY5" fmla="*/ 762838 h 1640194"/>
              <a:gd name="connsiteX6" fmla="*/ 563462 w 591048"/>
              <a:gd name="connsiteY6" fmla="*/ 838 h 164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048" h="1640194">
                <a:moveTo>
                  <a:pt x="563462" y="838"/>
                </a:moveTo>
                <a:cubicBezTo>
                  <a:pt x="483029" y="28355"/>
                  <a:pt x="89329" y="773421"/>
                  <a:pt x="17362" y="927938"/>
                </a:cubicBezTo>
                <a:cubicBezTo>
                  <a:pt x="-53414" y="1088408"/>
                  <a:pt x="113406" y="845124"/>
                  <a:pt x="138806" y="963657"/>
                </a:cubicBezTo>
                <a:cubicBezTo>
                  <a:pt x="164206" y="1082190"/>
                  <a:pt x="124386" y="1668375"/>
                  <a:pt x="169762" y="1639138"/>
                </a:cubicBezTo>
                <a:cubicBezTo>
                  <a:pt x="215138" y="1609902"/>
                  <a:pt x="356029" y="934288"/>
                  <a:pt x="411062" y="788238"/>
                </a:cubicBezTo>
                <a:lnTo>
                  <a:pt x="499962" y="762838"/>
                </a:lnTo>
                <a:cubicBezTo>
                  <a:pt x="525362" y="631605"/>
                  <a:pt x="643895" y="-26679"/>
                  <a:pt x="563462" y="8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/>
          <a:srcRect b="88024"/>
          <a:stretch/>
        </p:blipFill>
        <p:spPr>
          <a:xfrm>
            <a:off x="4313395" y="4492706"/>
            <a:ext cx="2486025" cy="645670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>
            <a:off x="7062090" y="4280760"/>
            <a:ext cx="909619" cy="1069563"/>
          </a:xfrm>
          <a:custGeom>
            <a:avLst/>
            <a:gdLst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47675 w 557213"/>
              <a:gd name="connsiteY4" fmla="*/ 3000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47675 w 557213"/>
              <a:gd name="connsiteY4" fmla="*/ 3000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62994"/>
              <a:gd name="connsiteY0" fmla="*/ 0 h 657225"/>
              <a:gd name="connsiteX1" fmla="*/ 457200 w 562994"/>
              <a:gd name="connsiteY1" fmla="*/ 4763 h 657225"/>
              <a:gd name="connsiteX2" fmla="*/ 357188 w 562994"/>
              <a:gd name="connsiteY2" fmla="*/ 119063 h 657225"/>
              <a:gd name="connsiteX3" fmla="*/ 361950 w 562994"/>
              <a:gd name="connsiteY3" fmla="*/ 214313 h 657225"/>
              <a:gd name="connsiteX4" fmla="*/ 447675 w 562994"/>
              <a:gd name="connsiteY4" fmla="*/ 300038 h 657225"/>
              <a:gd name="connsiteX5" fmla="*/ 552450 w 562994"/>
              <a:gd name="connsiteY5" fmla="*/ 309563 h 657225"/>
              <a:gd name="connsiteX6" fmla="*/ 557213 w 562994"/>
              <a:gd name="connsiteY6" fmla="*/ 514350 h 657225"/>
              <a:gd name="connsiteX7" fmla="*/ 533400 w 562994"/>
              <a:gd name="connsiteY7" fmla="*/ 647700 h 657225"/>
              <a:gd name="connsiteX8" fmla="*/ 0 w 562994"/>
              <a:gd name="connsiteY8" fmla="*/ 657225 h 657225"/>
              <a:gd name="connsiteX9" fmla="*/ 9525 w 562994"/>
              <a:gd name="connsiteY9" fmla="*/ 133350 h 657225"/>
              <a:gd name="connsiteX10" fmla="*/ 100013 w 562994"/>
              <a:gd name="connsiteY10" fmla="*/ 0 h 657225"/>
              <a:gd name="connsiteX0" fmla="*/ 100013 w 580992"/>
              <a:gd name="connsiteY0" fmla="*/ 0 h 657225"/>
              <a:gd name="connsiteX1" fmla="*/ 457200 w 580992"/>
              <a:gd name="connsiteY1" fmla="*/ 4763 h 657225"/>
              <a:gd name="connsiteX2" fmla="*/ 357188 w 580992"/>
              <a:gd name="connsiteY2" fmla="*/ 119063 h 657225"/>
              <a:gd name="connsiteX3" fmla="*/ 361950 w 580992"/>
              <a:gd name="connsiteY3" fmla="*/ 214313 h 657225"/>
              <a:gd name="connsiteX4" fmla="*/ 447675 w 580992"/>
              <a:gd name="connsiteY4" fmla="*/ 300038 h 657225"/>
              <a:gd name="connsiteX5" fmla="*/ 552450 w 580992"/>
              <a:gd name="connsiteY5" fmla="*/ 309563 h 657225"/>
              <a:gd name="connsiteX6" fmla="*/ 557213 w 580992"/>
              <a:gd name="connsiteY6" fmla="*/ 514350 h 657225"/>
              <a:gd name="connsiteX7" fmla="*/ 533400 w 580992"/>
              <a:gd name="connsiteY7" fmla="*/ 647700 h 657225"/>
              <a:gd name="connsiteX8" fmla="*/ 0 w 580992"/>
              <a:gd name="connsiteY8" fmla="*/ 657225 h 657225"/>
              <a:gd name="connsiteX9" fmla="*/ 9525 w 580992"/>
              <a:gd name="connsiteY9" fmla="*/ 133350 h 657225"/>
              <a:gd name="connsiteX10" fmla="*/ 100013 w 580992"/>
              <a:gd name="connsiteY10" fmla="*/ 0 h 657225"/>
              <a:gd name="connsiteX0" fmla="*/ 100013 w 567036"/>
              <a:gd name="connsiteY0" fmla="*/ 0 h 657225"/>
              <a:gd name="connsiteX1" fmla="*/ 457200 w 567036"/>
              <a:gd name="connsiteY1" fmla="*/ 4763 h 657225"/>
              <a:gd name="connsiteX2" fmla="*/ 357188 w 567036"/>
              <a:gd name="connsiteY2" fmla="*/ 119063 h 657225"/>
              <a:gd name="connsiteX3" fmla="*/ 361950 w 567036"/>
              <a:gd name="connsiteY3" fmla="*/ 214313 h 657225"/>
              <a:gd name="connsiteX4" fmla="*/ 447675 w 567036"/>
              <a:gd name="connsiteY4" fmla="*/ 300038 h 657225"/>
              <a:gd name="connsiteX5" fmla="*/ 552450 w 567036"/>
              <a:gd name="connsiteY5" fmla="*/ 309563 h 657225"/>
              <a:gd name="connsiteX6" fmla="*/ 557213 w 567036"/>
              <a:gd name="connsiteY6" fmla="*/ 514350 h 657225"/>
              <a:gd name="connsiteX7" fmla="*/ 509588 w 567036"/>
              <a:gd name="connsiteY7" fmla="*/ 657225 h 657225"/>
              <a:gd name="connsiteX8" fmla="*/ 0 w 567036"/>
              <a:gd name="connsiteY8" fmla="*/ 657225 h 657225"/>
              <a:gd name="connsiteX9" fmla="*/ 9525 w 567036"/>
              <a:gd name="connsiteY9" fmla="*/ 133350 h 657225"/>
              <a:gd name="connsiteX10" fmla="*/ 100013 w 567036"/>
              <a:gd name="connsiteY10" fmla="*/ 0 h 657225"/>
              <a:gd name="connsiteX0" fmla="*/ 100013 w 562994"/>
              <a:gd name="connsiteY0" fmla="*/ 0 h 661988"/>
              <a:gd name="connsiteX1" fmla="*/ 457200 w 562994"/>
              <a:gd name="connsiteY1" fmla="*/ 4763 h 661988"/>
              <a:gd name="connsiteX2" fmla="*/ 357188 w 562994"/>
              <a:gd name="connsiteY2" fmla="*/ 119063 h 661988"/>
              <a:gd name="connsiteX3" fmla="*/ 361950 w 562994"/>
              <a:gd name="connsiteY3" fmla="*/ 214313 h 661988"/>
              <a:gd name="connsiteX4" fmla="*/ 447675 w 562994"/>
              <a:gd name="connsiteY4" fmla="*/ 300038 h 661988"/>
              <a:gd name="connsiteX5" fmla="*/ 552450 w 562994"/>
              <a:gd name="connsiteY5" fmla="*/ 309563 h 661988"/>
              <a:gd name="connsiteX6" fmla="*/ 557213 w 562994"/>
              <a:gd name="connsiteY6" fmla="*/ 514350 h 661988"/>
              <a:gd name="connsiteX7" fmla="*/ 481013 w 562994"/>
              <a:gd name="connsiteY7" fmla="*/ 661988 h 661988"/>
              <a:gd name="connsiteX8" fmla="*/ 0 w 562994"/>
              <a:gd name="connsiteY8" fmla="*/ 657225 h 661988"/>
              <a:gd name="connsiteX9" fmla="*/ 9525 w 562994"/>
              <a:gd name="connsiteY9" fmla="*/ 133350 h 661988"/>
              <a:gd name="connsiteX10" fmla="*/ 100013 w 562994"/>
              <a:gd name="connsiteY10" fmla="*/ 0 h 661988"/>
              <a:gd name="connsiteX0" fmla="*/ 100013 w 562994"/>
              <a:gd name="connsiteY0" fmla="*/ 0 h 661988"/>
              <a:gd name="connsiteX1" fmla="*/ 457200 w 562994"/>
              <a:gd name="connsiteY1" fmla="*/ 4763 h 661988"/>
              <a:gd name="connsiteX2" fmla="*/ 357188 w 562994"/>
              <a:gd name="connsiteY2" fmla="*/ 119063 h 661988"/>
              <a:gd name="connsiteX3" fmla="*/ 361950 w 562994"/>
              <a:gd name="connsiteY3" fmla="*/ 214313 h 661988"/>
              <a:gd name="connsiteX4" fmla="*/ 447675 w 562994"/>
              <a:gd name="connsiteY4" fmla="*/ 300038 h 661988"/>
              <a:gd name="connsiteX5" fmla="*/ 552450 w 562994"/>
              <a:gd name="connsiteY5" fmla="*/ 309563 h 661988"/>
              <a:gd name="connsiteX6" fmla="*/ 557213 w 562994"/>
              <a:gd name="connsiteY6" fmla="*/ 514350 h 661988"/>
              <a:gd name="connsiteX7" fmla="*/ 481013 w 562994"/>
              <a:gd name="connsiteY7" fmla="*/ 661988 h 661988"/>
              <a:gd name="connsiteX8" fmla="*/ 0 w 562994"/>
              <a:gd name="connsiteY8" fmla="*/ 657225 h 661988"/>
              <a:gd name="connsiteX9" fmla="*/ 4762 w 562994"/>
              <a:gd name="connsiteY9" fmla="*/ 176212 h 661988"/>
              <a:gd name="connsiteX10" fmla="*/ 100013 w 562994"/>
              <a:gd name="connsiteY10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2994" h="661988">
                <a:moveTo>
                  <a:pt x="100013" y="0"/>
                </a:moveTo>
                <a:lnTo>
                  <a:pt x="457200" y="4763"/>
                </a:lnTo>
                <a:cubicBezTo>
                  <a:pt x="500062" y="24607"/>
                  <a:pt x="373063" y="84138"/>
                  <a:pt x="357188" y="119063"/>
                </a:cubicBezTo>
                <a:cubicBezTo>
                  <a:pt x="341313" y="153988"/>
                  <a:pt x="346075" y="190501"/>
                  <a:pt x="361950" y="214313"/>
                </a:cubicBezTo>
                <a:cubicBezTo>
                  <a:pt x="377031" y="244475"/>
                  <a:pt x="415925" y="284163"/>
                  <a:pt x="447675" y="300038"/>
                </a:cubicBezTo>
                <a:lnTo>
                  <a:pt x="552450" y="309563"/>
                </a:lnTo>
                <a:cubicBezTo>
                  <a:pt x="570706" y="345282"/>
                  <a:pt x="560388" y="457994"/>
                  <a:pt x="557213" y="514350"/>
                </a:cubicBezTo>
                <a:cubicBezTo>
                  <a:pt x="554038" y="570706"/>
                  <a:pt x="573882" y="638176"/>
                  <a:pt x="481013" y="661988"/>
                </a:cubicBezTo>
                <a:lnTo>
                  <a:pt x="0" y="657225"/>
                </a:lnTo>
                <a:cubicBezTo>
                  <a:pt x="1587" y="496887"/>
                  <a:pt x="3175" y="336550"/>
                  <a:pt x="4762" y="176212"/>
                </a:cubicBezTo>
                <a:lnTo>
                  <a:pt x="100013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5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TextBox 4"/>
          <p:cNvSpPr txBox="1"/>
          <p:nvPr/>
        </p:nvSpPr>
        <p:spPr>
          <a:xfrm>
            <a:off x="4038601" y="1413511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用形状椭圆工具画出一个圆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88024"/>
          <a:stretch/>
        </p:blipFill>
        <p:spPr>
          <a:xfrm>
            <a:off x="4313395" y="2155368"/>
            <a:ext cx="2486025" cy="645670"/>
          </a:xfrm>
          <a:prstGeom prst="rect">
            <a:avLst/>
          </a:prstGeom>
        </p:spPr>
      </p:pic>
      <p:sp>
        <p:nvSpPr>
          <p:cNvPr id="39" name="TextBox 4"/>
          <p:cNvSpPr txBox="1"/>
          <p:nvPr/>
        </p:nvSpPr>
        <p:spPr>
          <a:xfrm>
            <a:off x="4038601" y="3024838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线行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 方向向右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234994"/>
            <a:ext cx="9144000" cy="646331"/>
            <a:chOff x="0" y="545271"/>
            <a:chExt cx="9144000" cy="646331"/>
          </a:xfrm>
        </p:grpSpPr>
        <p:sp>
          <p:nvSpPr>
            <p:cNvPr id="29" name="TextBox 4"/>
            <p:cNvSpPr txBox="1"/>
            <p:nvPr/>
          </p:nvSpPr>
          <p:spPr>
            <a:xfrm>
              <a:off x="0" y="545271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蛋黄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013255" y="868436"/>
              <a:ext cx="60821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667555" y="868436"/>
              <a:ext cx="60821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椭圆 14"/>
          <p:cNvSpPr/>
          <p:nvPr/>
        </p:nvSpPr>
        <p:spPr>
          <a:xfrm>
            <a:off x="897987" y="2409385"/>
            <a:ext cx="2045510" cy="204551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5045" y="2352141"/>
            <a:ext cx="2153717" cy="2153717"/>
          </a:xfrm>
          <a:prstGeom prst="ellipse">
            <a:avLst/>
          </a:prstGeom>
          <a:gradFill flip="none" rotWithShape="1"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422443" y="3630585"/>
            <a:ext cx="228975" cy="259505"/>
          </a:xfrm>
          <a:custGeom>
            <a:avLst/>
            <a:gdLst>
              <a:gd name="connsiteX0" fmla="*/ 50800 w 190500"/>
              <a:gd name="connsiteY0" fmla="*/ 0 h 215900"/>
              <a:gd name="connsiteX1" fmla="*/ 25400 w 190500"/>
              <a:gd name="connsiteY1" fmla="*/ 133350 h 215900"/>
              <a:gd name="connsiteX2" fmla="*/ 0 w 190500"/>
              <a:gd name="connsiteY2" fmla="*/ 190500 h 215900"/>
              <a:gd name="connsiteX3" fmla="*/ 107950 w 190500"/>
              <a:gd name="connsiteY3" fmla="*/ 215900 h 215900"/>
              <a:gd name="connsiteX4" fmla="*/ 177800 w 190500"/>
              <a:gd name="connsiteY4" fmla="*/ 107950 h 215900"/>
              <a:gd name="connsiteX5" fmla="*/ 190500 w 190500"/>
              <a:gd name="connsiteY5" fmla="*/ 69850 h 215900"/>
              <a:gd name="connsiteX6" fmla="*/ 165100 w 190500"/>
              <a:gd name="connsiteY6" fmla="*/ 63500 h 215900"/>
              <a:gd name="connsiteX7" fmla="*/ 50800 w 190500"/>
              <a:gd name="connsiteY7" fmla="*/ 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215900">
                <a:moveTo>
                  <a:pt x="50800" y="0"/>
                </a:moveTo>
                <a:lnTo>
                  <a:pt x="25400" y="133350"/>
                </a:lnTo>
                <a:lnTo>
                  <a:pt x="0" y="190500"/>
                </a:lnTo>
                <a:lnTo>
                  <a:pt x="107950" y="215900"/>
                </a:lnTo>
                <a:lnTo>
                  <a:pt x="177800" y="107950"/>
                </a:lnTo>
                <a:lnTo>
                  <a:pt x="190500" y="69850"/>
                </a:lnTo>
                <a:lnTo>
                  <a:pt x="165100" y="63500"/>
                </a:lnTo>
                <a:lnTo>
                  <a:pt x="50800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514032" y="3233695"/>
            <a:ext cx="228975" cy="412155"/>
          </a:xfrm>
          <a:custGeom>
            <a:avLst/>
            <a:gdLst>
              <a:gd name="connsiteX0" fmla="*/ 0 w 190500"/>
              <a:gd name="connsiteY0" fmla="*/ 292100 h 342900"/>
              <a:gd name="connsiteX1" fmla="*/ 114300 w 190500"/>
              <a:gd name="connsiteY1" fmla="*/ 311150 h 342900"/>
              <a:gd name="connsiteX2" fmla="*/ 139700 w 190500"/>
              <a:gd name="connsiteY2" fmla="*/ 342900 h 342900"/>
              <a:gd name="connsiteX3" fmla="*/ 190500 w 190500"/>
              <a:gd name="connsiteY3" fmla="*/ 196850 h 342900"/>
              <a:gd name="connsiteX4" fmla="*/ 184150 w 190500"/>
              <a:gd name="connsiteY4" fmla="*/ 0 h 342900"/>
              <a:gd name="connsiteX5" fmla="*/ 44450 w 190500"/>
              <a:gd name="connsiteY5" fmla="*/ 12700 h 342900"/>
              <a:gd name="connsiteX6" fmla="*/ 0 w 190500"/>
              <a:gd name="connsiteY6" fmla="*/ 38100 h 342900"/>
              <a:gd name="connsiteX7" fmla="*/ 0 w 190500"/>
              <a:gd name="connsiteY7" fmla="*/ 2921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342900">
                <a:moveTo>
                  <a:pt x="0" y="292100"/>
                </a:moveTo>
                <a:lnTo>
                  <a:pt x="114300" y="311150"/>
                </a:lnTo>
                <a:lnTo>
                  <a:pt x="139700" y="342900"/>
                </a:lnTo>
                <a:lnTo>
                  <a:pt x="190500" y="196850"/>
                </a:lnTo>
                <a:lnTo>
                  <a:pt x="184150" y="0"/>
                </a:lnTo>
                <a:lnTo>
                  <a:pt x="44450" y="12700"/>
                </a:lnTo>
                <a:lnTo>
                  <a:pt x="0" y="38100"/>
                </a:lnTo>
                <a:lnTo>
                  <a:pt x="0" y="29210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2744369" y="3320514"/>
            <a:ext cx="83686" cy="455088"/>
          </a:xfrm>
          <a:custGeom>
            <a:avLst/>
            <a:gdLst>
              <a:gd name="connsiteX0" fmla="*/ 66675 w 142875"/>
              <a:gd name="connsiteY0" fmla="*/ 0 h 361950"/>
              <a:gd name="connsiteX1" fmla="*/ 47625 w 142875"/>
              <a:gd name="connsiteY1" fmla="*/ 266700 h 361950"/>
              <a:gd name="connsiteX2" fmla="*/ 0 w 142875"/>
              <a:gd name="connsiteY2" fmla="*/ 361950 h 361950"/>
              <a:gd name="connsiteX3" fmla="*/ 114300 w 142875"/>
              <a:gd name="connsiteY3" fmla="*/ 142875 h 361950"/>
              <a:gd name="connsiteX4" fmla="*/ 142875 w 142875"/>
              <a:gd name="connsiteY4" fmla="*/ 9525 h 361950"/>
              <a:gd name="connsiteX5" fmla="*/ 66675 w 142875"/>
              <a:gd name="connsiteY5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" h="361950">
                <a:moveTo>
                  <a:pt x="66675" y="0"/>
                </a:moveTo>
                <a:lnTo>
                  <a:pt x="47625" y="266700"/>
                </a:lnTo>
                <a:lnTo>
                  <a:pt x="0" y="361950"/>
                </a:lnTo>
                <a:lnTo>
                  <a:pt x="114300" y="142875"/>
                </a:lnTo>
                <a:lnTo>
                  <a:pt x="142875" y="9525"/>
                </a:lnTo>
                <a:lnTo>
                  <a:pt x="66675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395" y="3630585"/>
            <a:ext cx="35909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4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TextBox 4"/>
          <p:cNvSpPr txBox="1"/>
          <p:nvPr/>
        </p:nvSpPr>
        <p:spPr>
          <a:xfrm>
            <a:off x="4038601" y="256084"/>
            <a:ext cx="510540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蛋黄的渐变色 推荐使用吸管工具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自带）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97987" y="2409385"/>
            <a:ext cx="2045510" cy="204551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5045" y="2352141"/>
            <a:ext cx="2153717" cy="2153717"/>
          </a:xfrm>
          <a:prstGeom prst="ellipse">
            <a:avLst/>
          </a:prstGeom>
          <a:gradFill flip="none" rotWithShape="1"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422443" y="3630585"/>
            <a:ext cx="228975" cy="259505"/>
          </a:xfrm>
          <a:custGeom>
            <a:avLst/>
            <a:gdLst>
              <a:gd name="connsiteX0" fmla="*/ 50800 w 190500"/>
              <a:gd name="connsiteY0" fmla="*/ 0 h 215900"/>
              <a:gd name="connsiteX1" fmla="*/ 25400 w 190500"/>
              <a:gd name="connsiteY1" fmla="*/ 133350 h 215900"/>
              <a:gd name="connsiteX2" fmla="*/ 0 w 190500"/>
              <a:gd name="connsiteY2" fmla="*/ 190500 h 215900"/>
              <a:gd name="connsiteX3" fmla="*/ 107950 w 190500"/>
              <a:gd name="connsiteY3" fmla="*/ 215900 h 215900"/>
              <a:gd name="connsiteX4" fmla="*/ 177800 w 190500"/>
              <a:gd name="connsiteY4" fmla="*/ 107950 h 215900"/>
              <a:gd name="connsiteX5" fmla="*/ 190500 w 190500"/>
              <a:gd name="connsiteY5" fmla="*/ 69850 h 215900"/>
              <a:gd name="connsiteX6" fmla="*/ 165100 w 190500"/>
              <a:gd name="connsiteY6" fmla="*/ 63500 h 215900"/>
              <a:gd name="connsiteX7" fmla="*/ 50800 w 190500"/>
              <a:gd name="connsiteY7" fmla="*/ 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215900">
                <a:moveTo>
                  <a:pt x="50800" y="0"/>
                </a:moveTo>
                <a:lnTo>
                  <a:pt x="25400" y="133350"/>
                </a:lnTo>
                <a:lnTo>
                  <a:pt x="0" y="190500"/>
                </a:lnTo>
                <a:lnTo>
                  <a:pt x="107950" y="215900"/>
                </a:lnTo>
                <a:lnTo>
                  <a:pt x="177800" y="107950"/>
                </a:lnTo>
                <a:lnTo>
                  <a:pt x="190500" y="69850"/>
                </a:lnTo>
                <a:lnTo>
                  <a:pt x="165100" y="63500"/>
                </a:lnTo>
                <a:lnTo>
                  <a:pt x="50800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514032" y="3233695"/>
            <a:ext cx="228975" cy="412155"/>
          </a:xfrm>
          <a:custGeom>
            <a:avLst/>
            <a:gdLst>
              <a:gd name="connsiteX0" fmla="*/ 0 w 190500"/>
              <a:gd name="connsiteY0" fmla="*/ 292100 h 342900"/>
              <a:gd name="connsiteX1" fmla="*/ 114300 w 190500"/>
              <a:gd name="connsiteY1" fmla="*/ 311150 h 342900"/>
              <a:gd name="connsiteX2" fmla="*/ 139700 w 190500"/>
              <a:gd name="connsiteY2" fmla="*/ 342900 h 342900"/>
              <a:gd name="connsiteX3" fmla="*/ 190500 w 190500"/>
              <a:gd name="connsiteY3" fmla="*/ 196850 h 342900"/>
              <a:gd name="connsiteX4" fmla="*/ 184150 w 190500"/>
              <a:gd name="connsiteY4" fmla="*/ 0 h 342900"/>
              <a:gd name="connsiteX5" fmla="*/ 44450 w 190500"/>
              <a:gd name="connsiteY5" fmla="*/ 12700 h 342900"/>
              <a:gd name="connsiteX6" fmla="*/ 0 w 190500"/>
              <a:gd name="connsiteY6" fmla="*/ 38100 h 342900"/>
              <a:gd name="connsiteX7" fmla="*/ 0 w 190500"/>
              <a:gd name="connsiteY7" fmla="*/ 2921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342900">
                <a:moveTo>
                  <a:pt x="0" y="292100"/>
                </a:moveTo>
                <a:lnTo>
                  <a:pt x="114300" y="311150"/>
                </a:lnTo>
                <a:lnTo>
                  <a:pt x="139700" y="342900"/>
                </a:lnTo>
                <a:lnTo>
                  <a:pt x="190500" y="196850"/>
                </a:lnTo>
                <a:lnTo>
                  <a:pt x="184150" y="0"/>
                </a:lnTo>
                <a:lnTo>
                  <a:pt x="44450" y="12700"/>
                </a:lnTo>
                <a:lnTo>
                  <a:pt x="0" y="38100"/>
                </a:lnTo>
                <a:lnTo>
                  <a:pt x="0" y="29210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2744369" y="3320514"/>
            <a:ext cx="83686" cy="455088"/>
          </a:xfrm>
          <a:custGeom>
            <a:avLst/>
            <a:gdLst>
              <a:gd name="connsiteX0" fmla="*/ 66675 w 142875"/>
              <a:gd name="connsiteY0" fmla="*/ 0 h 361950"/>
              <a:gd name="connsiteX1" fmla="*/ 47625 w 142875"/>
              <a:gd name="connsiteY1" fmla="*/ 266700 h 361950"/>
              <a:gd name="connsiteX2" fmla="*/ 0 w 142875"/>
              <a:gd name="connsiteY2" fmla="*/ 361950 h 361950"/>
              <a:gd name="connsiteX3" fmla="*/ 114300 w 142875"/>
              <a:gd name="connsiteY3" fmla="*/ 142875 h 361950"/>
              <a:gd name="connsiteX4" fmla="*/ 142875 w 142875"/>
              <a:gd name="connsiteY4" fmla="*/ 9525 h 361950"/>
              <a:gd name="connsiteX5" fmla="*/ 66675 w 142875"/>
              <a:gd name="connsiteY5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" h="361950">
                <a:moveTo>
                  <a:pt x="66675" y="0"/>
                </a:moveTo>
                <a:lnTo>
                  <a:pt x="47625" y="266700"/>
                </a:lnTo>
                <a:lnTo>
                  <a:pt x="0" y="361950"/>
                </a:lnTo>
                <a:lnTo>
                  <a:pt x="114300" y="142875"/>
                </a:lnTo>
                <a:lnTo>
                  <a:pt x="142875" y="9525"/>
                </a:lnTo>
                <a:lnTo>
                  <a:pt x="66675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67944"/>
          <a:stretch/>
        </p:blipFill>
        <p:spPr>
          <a:xfrm>
            <a:off x="4313395" y="1693743"/>
            <a:ext cx="3590925" cy="964859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570975" y="3314509"/>
            <a:ext cx="463012" cy="463012"/>
          </a:xfrm>
          <a:prstGeom prst="ellipse">
            <a:avLst/>
          </a:prstGeom>
          <a:solidFill>
            <a:srgbClr val="8D3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563954" y="5188054"/>
            <a:ext cx="477054" cy="477054"/>
          </a:xfrm>
          <a:prstGeom prst="ellipse">
            <a:avLst/>
          </a:prstGeom>
          <a:solidFill>
            <a:srgbClr val="9632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4129790" y="3049029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R:141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4041008" y="3415210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G:56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4041008" y="3763434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B:19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TextBox 4"/>
          <p:cNvSpPr txBox="1"/>
          <p:nvPr/>
        </p:nvSpPr>
        <p:spPr>
          <a:xfrm>
            <a:off x="4129790" y="4859599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R:150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TextBox 4"/>
          <p:cNvSpPr txBox="1"/>
          <p:nvPr/>
        </p:nvSpPr>
        <p:spPr>
          <a:xfrm>
            <a:off x="4129790" y="5225780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G:50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4"/>
          <p:cNvSpPr txBox="1"/>
          <p:nvPr/>
        </p:nvSpPr>
        <p:spPr>
          <a:xfrm>
            <a:off x="4129790" y="5574004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B:7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847599" y="3314509"/>
            <a:ext cx="463012" cy="463012"/>
          </a:xfrm>
          <a:prstGeom prst="ellipse">
            <a:avLst/>
          </a:prstGeom>
          <a:solidFill>
            <a:srgbClr val="BB5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847599" y="5202096"/>
            <a:ext cx="463012" cy="463012"/>
          </a:xfrm>
          <a:prstGeom prst="ellipse">
            <a:avLst/>
          </a:prstGeom>
          <a:solidFill>
            <a:srgbClr val="E39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7462110" y="4859599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R:227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7462110" y="5225780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G:155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7462110" y="5574004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B:49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7462110" y="3045864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R:187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4"/>
          <p:cNvSpPr txBox="1"/>
          <p:nvPr/>
        </p:nvSpPr>
        <p:spPr>
          <a:xfrm>
            <a:off x="7462110" y="3412045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G:92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TextBox 4"/>
          <p:cNvSpPr txBox="1"/>
          <p:nvPr/>
        </p:nvSpPr>
        <p:spPr>
          <a:xfrm>
            <a:off x="7462110" y="3760269"/>
            <a:ext cx="88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B:24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29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7987" y="2409385"/>
            <a:ext cx="2045510" cy="204551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5045" y="2352141"/>
            <a:ext cx="2153717" cy="2153717"/>
          </a:xfrm>
          <a:prstGeom prst="ellipse">
            <a:avLst/>
          </a:prstGeom>
          <a:gradFill flip="none" rotWithShape="1"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422443" y="3630585"/>
            <a:ext cx="228975" cy="259505"/>
          </a:xfrm>
          <a:custGeom>
            <a:avLst/>
            <a:gdLst>
              <a:gd name="connsiteX0" fmla="*/ 50800 w 190500"/>
              <a:gd name="connsiteY0" fmla="*/ 0 h 215900"/>
              <a:gd name="connsiteX1" fmla="*/ 25400 w 190500"/>
              <a:gd name="connsiteY1" fmla="*/ 133350 h 215900"/>
              <a:gd name="connsiteX2" fmla="*/ 0 w 190500"/>
              <a:gd name="connsiteY2" fmla="*/ 190500 h 215900"/>
              <a:gd name="connsiteX3" fmla="*/ 107950 w 190500"/>
              <a:gd name="connsiteY3" fmla="*/ 215900 h 215900"/>
              <a:gd name="connsiteX4" fmla="*/ 177800 w 190500"/>
              <a:gd name="connsiteY4" fmla="*/ 107950 h 215900"/>
              <a:gd name="connsiteX5" fmla="*/ 190500 w 190500"/>
              <a:gd name="connsiteY5" fmla="*/ 69850 h 215900"/>
              <a:gd name="connsiteX6" fmla="*/ 165100 w 190500"/>
              <a:gd name="connsiteY6" fmla="*/ 63500 h 215900"/>
              <a:gd name="connsiteX7" fmla="*/ 50800 w 190500"/>
              <a:gd name="connsiteY7" fmla="*/ 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215900">
                <a:moveTo>
                  <a:pt x="50800" y="0"/>
                </a:moveTo>
                <a:lnTo>
                  <a:pt x="25400" y="133350"/>
                </a:lnTo>
                <a:lnTo>
                  <a:pt x="0" y="190500"/>
                </a:lnTo>
                <a:lnTo>
                  <a:pt x="107950" y="215900"/>
                </a:lnTo>
                <a:lnTo>
                  <a:pt x="177800" y="107950"/>
                </a:lnTo>
                <a:lnTo>
                  <a:pt x="190500" y="69850"/>
                </a:lnTo>
                <a:lnTo>
                  <a:pt x="165100" y="63500"/>
                </a:lnTo>
                <a:lnTo>
                  <a:pt x="50800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2514032" y="3233695"/>
            <a:ext cx="228975" cy="412155"/>
          </a:xfrm>
          <a:custGeom>
            <a:avLst/>
            <a:gdLst>
              <a:gd name="connsiteX0" fmla="*/ 0 w 190500"/>
              <a:gd name="connsiteY0" fmla="*/ 292100 h 342900"/>
              <a:gd name="connsiteX1" fmla="*/ 114300 w 190500"/>
              <a:gd name="connsiteY1" fmla="*/ 311150 h 342900"/>
              <a:gd name="connsiteX2" fmla="*/ 139700 w 190500"/>
              <a:gd name="connsiteY2" fmla="*/ 342900 h 342900"/>
              <a:gd name="connsiteX3" fmla="*/ 190500 w 190500"/>
              <a:gd name="connsiteY3" fmla="*/ 196850 h 342900"/>
              <a:gd name="connsiteX4" fmla="*/ 184150 w 190500"/>
              <a:gd name="connsiteY4" fmla="*/ 0 h 342900"/>
              <a:gd name="connsiteX5" fmla="*/ 44450 w 190500"/>
              <a:gd name="connsiteY5" fmla="*/ 12700 h 342900"/>
              <a:gd name="connsiteX6" fmla="*/ 0 w 190500"/>
              <a:gd name="connsiteY6" fmla="*/ 38100 h 342900"/>
              <a:gd name="connsiteX7" fmla="*/ 0 w 190500"/>
              <a:gd name="connsiteY7" fmla="*/ 2921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342900">
                <a:moveTo>
                  <a:pt x="0" y="292100"/>
                </a:moveTo>
                <a:lnTo>
                  <a:pt x="114300" y="311150"/>
                </a:lnTo>
                <a:lnTo>
                  <a:pt x="139700" y="342900"/>
                </a:lnTo>
                <a:lnTo>
                  <a:pt x="190500" y="196850"/>
                </a:lnTo>
                <a:lnTo>
                  <a:pt x="184150" y="0"/>
                </a:lnTo>
                <a:lnTo>
                  <a:pt x="44450" y="12700"/>
                </a:lnTo>
                <a:lnTo>
                  <a:pt x="0" y="38100"/>
                </a:lnTo>
                <a:lnTo>
                  <a:pt x="0" y="29210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2744369" y="3320514"/>
            <a:ext cx="83686" cy="455088"/>
          </a:xfrm>
          <a:custGeom>
            <a:avLst/>
            <a:gdLst>
              <a:gd name="connsiteX0" fmla="*/ 66675 w 142875"/>
              <a:gd name="connsiteY0" fmla="*/ 0 h 361950"/>
              <a:gd name="connsiteX1" fmla="*/ 47625 w 142875"/>
              <a:gd name="connsiteY1" fmla="*/ 266700 h 361950"/>
              <a:gd name="connsiteX2" fmla="*/ 0 w 142875"/>
              <a:gd name="connsiteY2" fmla="*/ 361950 h 361950"/>
              <a:gd name="connsiteX3" fmla="*/ 114300 w 142875"/>
              <a:gd name="connsiteY3" fmla="*/ 142875 h 361950"/>
              <a:gd name="connsiteX4" fmla="*/ 142875 w 142875"/>
              <a:gd name="connsiteY4" fmla="*/ 9525 h 361950"/>
              <a:gd name="connsiteX5" fmla="*/ 66675 w 142875"/>
              <a:gd name="connsiteY5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" h="361950">
                <a:moveTo>
                  <a:pt x="66675" y="0"/>
                </a:moveTo>
                <a:lnTo>
                  <a:pt x="47625" y="266700"/>
                </a:lnTo>
                <a:lnTo>
                  <a:pt x="0" y="361950"/>
                </a:lnTo>
                <a:lnTo>
                  <a:pt x="114300" y="142875"/>
                </a:lnTo>
                <a:lnTo>
                  <a:pt x="142875" y="9525"/>
                </a:lnTo>
                <a:lnTo>
                  <a:pt x="66675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394" y="2434668"/>
            <a:ext cx="4217279" cy="2515382"/>
          </a:xfrm>
          <a:prstGeom prst="rect">
            <a:avLst/>
          </a:prstGeom>
        </p:spPr>
      </p:pic>
      <p:sp>
        <p:nvSpPr>
          <p:cNvPr id="21" name="TextBox 4"/>
          <p:cNvSpPr txBox="1"/>
          <p:nvPr/>
        </p:nvSpPr>
        <p:spPr>
          <a:xfrm>
            <a:off x="4038601" y="1890476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选中圆 设置阴影 参数如下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62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7987" y="2409385"/>
            <a:ext cx="2045510" cy="204551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5045" y="2352141"/>
            <a:ext cx="2153717" cy="2153717"/>
          </a:xfrm>
          <a:prstGeom prst="ellipse">
            <a:avLst/>
          </a:prstGeom>
          <a:gradFill flip="none" rotWithShape="1"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22443" y="3233695"/>
            <a:ext cx="405612" cy="656395"/>
            <a:chOff x="2422443" y="3233695"/>
            <a:chExt cx="405612" cy="656395"/>
          </a:xfrm>
        </p:grpSpPr>
        <p:sp>
          <p:nvSpPr>
            <p:cNvPr id="18" name="任意多边形 17"/>
            <p:cNvSpPr/>
            <p:nvPr/>
          </p:nvSpPr>
          <p:spPr>
            <a:xfrm>
              <a:off x="2422443" y="3630585"/>
              <a:ext cx="228975" cy="259505"/>
            </a:xfrm>
            <a:custGeom>
              <a:avLst/>
              <a:gdLst>
                <a:gd name="connsiteX0" fmla="*/ 50800 w 190500"/>
                <a:gd name="connsiteY0" fmla="*/ 0 h 215900"/>
                <a:gd name="connsiteX1" fmla="*/ 25400 w 190500"/>
                <a:gd name="connsiteY1" fmla="*/ 133350 h 215900"/>
                <a:gd name="connsiteX2" fmla="*/ 0 w 190500"/>
                <a:gd name="connsiteY2" fmla="*/ 190500 h 215900"/>
                <a:gd name="connsiteX3" fmla="*/ 107950 w 190500"/>
                <a:gd name="connsiteY3" fmla="*/ 215900 h 215900"/>
                <a:gd name="connsiteX4" fmla="*/ 177800 w 190500"/>
                <a:gd name="connsiteY4" fmla="*/ 107950 h 215900"/>
                <a:gd name="connsiteX5" fmla="*/ 190500 w 190500"/>
                <a:gd name="connsiteY5" fmla="*/ 69850 h 215900"/>
                <a:gd name="connsiteX6" fmla="*/ 165100 w 190500"/>
                <a:gd name="connsiteY6" fmla="*/ 63500 h 215900"/>
                <a:gd name="connsiteX7" fmla="*/ 50800 w 190500"/>
                <a:gd name="connsiteY7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215900">
                  <a:moveTo>
                    <a:pt x="50800" y="0"/>
                  </a:moveTo>
                  <a:lnTo>
                    <a:pt x="25400" y="133350"/>
                  </a:lnTo>
                  <a:lnTo>
                    <a:pt x="0" y="190500"/>
                  </a:lnTo>
                  <a:lnTo>
                    <a:pt x="107950" y="215900"/>
                  </a:lnTo>
                  <a:lnTo>
                    <a:pt x="177800" y="107950"/>
                  </a:lnTo>
                  <a:lnTo>
                    <a:pt x="190500" y="69850"/>
                  </a:lnTo>
                  <a:lnTo>
                    <a:pt x="165100" y="6350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514032" y="3233695"/>
              <a:ext cx="228975" cy="412155"/>
            </a:xfrm>
            <a:custGeom>
              <a:avLst/>
              <a:gdLst>
                <a:gd name="connsiteX0" fmla="*/ 0 w 190500"/>
                <a:gd name="connsiteY0" fmla="*/ 292100 h 342900"/>
                <a:gd name="connsiteX1" fmla="*/ 114300 w 190500"/>
                <a:gd name="connsiteY1" fmla="*/ 311150 h 342900"/>
                <a:gd name="connsiteX2" fmla="*/ 139700 w 190500"/>
                <a:gd name="connsiteY2" fmla="*/ 342900 h 342900"/>
                <a:gd name="connsiteX3" fmla="*/ 190500 w 190500"/>
                <a:gd name="connsiteY3" fmla="*/ 196850 h 342900"/>
                <a:gd name="connsiteX4" fmla="*/ 184150 w 190500"/>
                <a:gd name="connsiteY4" fmla="*/ 0 h 342900"/>
                <a:gd name="connsiteX5" fmla="*/ 44450 w 190500"/>
                <a:gd name="connsiteY5" fmla="*/ 12700 h 342900"/>
                <a:gd name="connsiteX6" fmla="*/ 0 w 190500"/>
                <a:gd name="connsiteY6" fmla="*/ 38100 h 342900"/>
                <a:gd name="connsiteX7" fmla="*/ 0 w 190500"/>
                <a:gd name="connsiteY7" fmla="*/ 2921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42900">
                  <a:moveTo>
                    <a:pt x="0" y="292100"/>
                  </a:moveTo>
                  <a:lnTo>
                    <a:pt x="114300" y="311150"/>
                  </a:lnTo>
                  <a:lnTo>
                    <a:pt x="139700" y="342900"/>
                  </a:lnTo>
                  <a:lnTo>
                    <a:pt x="190500" y="196850"/>
                  </a:lnTo>
                  <a:lnTo>
                    <a:pt x="184150" y="0"/>
                  </a:lnTo>
                  <a:lnTo>
                    <a:pt x="44450" y="12700"/>
                  </a:lnTo>
                  <a:lnTo>
                    <a:pt x="0" y="38100"/>
                  </a:lnTo>
                  <a:lnTo>
                    <a:pt x="0" y="29210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744369" y="3320514"/>
              <a:ext cx="83686" cy="455088"/>
            </a:xfrm>
            <a:custGeom>
              <a:avLst/>
              <a:gdLst>
                <a:gd name="connsiteX0" fmla="*/ 66675 w 142875"/>
                <a:gd name="connsiteY0" fmla="*/ 0 h 361950"/>
                <a:gd name="connsiteX1" fmla="*/ 47625 w 142875"/>
                <a:gd name="connsiteY1" fmla="*/ 266700 h 361950"/>
                <a:gd name="connsiteX2" fmla="*/ 0 w 142875"/>
                <a:gd name="connsiteY2" fmla="*/ 361950 h 361950"/>
                <a:gd name="connsiteX3" fmla="*/ 114300 w 142875"/>
                <a:gd name="connsiteY3" fmla="*/ 142875 h 361950"/>
                <a:gd name="connsiteX4" fmla="*/ 142875 w 142875"/>
                <a:gd name="connsiteY4" fmla="*/ 9525 h 361950"/>
                <a:gd name="connsiteX5" fmla="*/ 66675 w 142875"/>
                <a:gd name="connsiteY5" fmla="*/ 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361950">
                  <a:moveTo>
                    <a:pt x="66675" y="0"/>
                  </a:moveTo>
                  <a:lnTo>
                    <a:pt x="47625" y="266700"/>
                  </a:lnTo>
                  <a:lnTo>
                    <a:pt x="0" y="361950"/>
                  </a:lnTo>
                  <a:lnTo>
                    <a:pt x="114300" y="142875"/>
                  </a:lnTo>
                  <a:lnTo>
                    <a:pt x="142875" y="9525"/>
                  </a:lnTo>
                  <a:lnTo>
                    <a:pt x="66675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48575" y="3582919"/>
            <a:ext cx="405612" cy="656395"/>
            <a:chOff x="2422443" y="3233695"/>
            <a:chExt cx="405612" cy="656395"/>
          </a:xfrm>
        </p:grpSpPr>
        <p:sp>
          <p:nvSpPr>
            <p:cNvPr id="16" name="任意多边形 15"/>
            <p:cNvSpPr/>
            <p:nvPr/>
          </p:nvSpPr>
          <p:spPr>
            <a:xfrm>
              <a:off x="2422443" y="3630585"/>
              <a:ext cx="228975" cy="259505"/>
            </a:xfrm>
            <a:custGeom>
              <a:avLst/>
              <a:gdLst>
                <a:gd name="connsiteX0" fmla="*/ 50800 w 190500"/>
                <a:gd name="connsiteY0" fmla="*/ 0 h 215900"/>
                <a:gd name="connsiteX1" fmla="*/ 25400 w 190500"/>
                <a:gd name="connsiteY1" fmla="*/ 133350 h 215900"/>
                <a:gd name="connsiteX2" fmla="*/ 0 w 190500"/>
                <a:gd name="connsiteY2" fmla="*/ 190500 h 215900"/>
                <a:gd name="connsiteX3" fmla="*/ 107950 w 190500"/>
                <a:gd name="connsiteY3" fmla="*/ 215900 h 215900"/>
                <a:gd name="connsiteX4" fmla="*/ 177800 w 190500"/>
                <a:gd name="connsiteY4" fmla="*/ 107950 h 215900"/>
                <a:gd name="connsiteX5" fmla="*/ 190500 w 190500"/>
                <a:gd name="connsiteY5" fmla="*/ 69850 h 215900"/>
                <a:gd name="connsiteX6" fmla="*/ 165100 w 190500"/>
                <a:gd name="connsiteY6" fmla="*/ 63500 h 215900"/>
                <a:gd name="connsiteX7" fmla="*/ 50800 w 190500"/>
                <a:gd name="connsiteY7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215900">
                  <a:moveTo>
                    <a:pt x="50800" y="0"/>
                  </a:moveTo>
                  <a:lnTo>
                    <a:pt x="25400" y="133350"/>
                  </a:lnTo>
                  <a:lnTo>
                    <a:pt x="0" y="190500"/>
                  </a:lnTo>
                  <a:lnTo>
                    <a:pt x="107950" y="215900"/>
                  </a:lnTo>
                  <a:lnTo>
                    <a:pt x="177800" y="107950"/>
                  </a:lnTo>
                  <a:lnTo>
                    <a:pt x="190500" y="69850"/>
                  </a:lnTo>
                  <a:lnTo>
                    <a:pt x="165100" y="6350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514032" y="3233695"/>
              <a:ext cx="228975" cy="412155"/>
            </a:xfrm>
            <a:custGeom>
              <a:avLst/>
              <a:gdLst>
                <a:gd name="connsiteX0" fmla="*/ 0 w 190500"/>
                <a:gd name="connsiteY0" fmla="*/ 292100 h 342900"/>
                <a:gd name="connsiteX1" fmla="*/ 114300 w 190500"/>
                <a:gd name="connsiteY1" fmla="*/ 311150 h 342900"/>
                <a:gd name="connsiteX2" fmla="*/ 139700 w 190500"/>
                <a:gd name="connsiteY2" fmla="*/ 342900 h 342900"/>
                <a:gd name="connsiteX3" fmla="*/ 190500 w 190500"/>
                <a:gd name="connsiteY3" fmla="*/ 196850 h 342900"/>
                <a:gd name="connsiteX4" fmla="*/ 184150 w 190500"/>
                <a:gd name="connsiteY4" fmla="*/ 0 h 342900"/>
                <a:gd name="connsiteX5" fmla="*/ 44450 w 190500"/>
                <a:gd name="connsiteY5" fmla="*/ 12700 h 342900"/>
                <a:gd name="connsiteX6" fmla="*/ 0 w 190500"/>
                <a:gd name="connsiteY6" fmla="*/ 38100 h 342900"/>
                <a:gd name="connsiteX7" fmla="*/ 0 w 190500"/>
                <a:gd name="connsiteY7" fmla="*/ 2921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42900">
                  <a:moveTo>
                    <a:pt x="0" y="292100"/>
                  </a:moveTo>
                  <a:lnTo>
                    <a:pt x="114300" y="311150"/>
                  </a:lnTo>
                  <a:lnTo>
                    <a:pt x="139700" y="342900"/>
                  </a:lnTo>
                  <a:lnTo>
                    <a:pt x="190500" y="196850"/>
                  </a:lnTo>
                  <a:lnTo>
                    <a:pt x="184150" y="0"/>
                  </a:lnTo>
                  <a:lnTo>
                    <a:pt x="44450" y="12700"/>
                  </a:lnTo>
                  <a:lnTo>
                    <a:pt x="0" y="38100"/>
                  </a:lnTo>
                  <a:lnTo>
                    <a:pt x="0" y="29210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744369" y="3320514"/>
              <a:ext cx="83686" cy="455088"/>
            </a:xfrm>
            <a:custGeom>
              <a:avLst/>
              <a:gdLst>
                <a:gd name="connsiteX0" fmla="*/ 66675 w 142875"/>
                <a:gd name="connsiteY0" fmla="*/ 0 h 361950"/>
                <a:gd name="connsiteX1" fmla="*/ 47625 w 142875"/>
                <a:gd name="connsiteY1" fmla="*/ 266700 h 361950"/>
                <a:gd name="connsiteX2" fmla="*/ 0 w 142875"/>
                <a:gd name="connsiteY2" fmla="*/ 361950 h 361950"/>
                <a:gd name="connsiteX3" fmla="*/ 114300 w 142875"/>
                <a:gd name="connsiteY3" fmla="*/ 142875 h 361950"/>
                <a:gd name="connsiteX4" fmla="*/ 142875 w 142875"/>
                <a:gd name="connsiteY4" fmla="*/ 9525 h 361950"/>
                <a:gd name="connsiteX5" fmla="*/ 66675 w 142875"/>
                <a:gd name="connsiteY5" fmla="*/ 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361950">
                  <a:moveTo>
                    <a:pt x="66675" y="0"/>
                  </a:moveTo>
                  <a:lnTo>
                    <a:pt x="47625" y="266700"/>
                  </a:lnTo>
                  <a:lnTo>
                    <a:pt x="0" y="361950"/>
                  </a:lnTo>
                  <a:lnTo>
                    <a:pt x="114300" y="142875"/>
                  </a:lnTo>
                  <a:lnTo>
                    <a:pt x="142875" y="9525"/>
                  </a:lnTo>
                  <a:lnTo>
                    <a:pt x="66675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4"/>
          <p:cNvSpPr txBox="1"/>
          <p:nvPr/>
        </p:nvSpPr>
        <p:spPr>
          <a:xfrm>
            <a:off x="4038601" y="1137778"/>
            <a:ext cx="5105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这高光其实也是是任意多边形画出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  做到这  你会觉得画这图如此简单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/>
          <a:srcRect b="88024"/>
          <a:stretch/>
        </p:blipFill>
        <p:spPr>
          <a:xfrm>
            <a:off x="4118971" y="4932530"/>
            <a:ext cx="2486025" cy="64567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6867666" y="4720584"/>
            <a:ext cx="909619" cy="1069563"/>
          </a:xfrm>
          <a:custGeom>
            <a:avLst/>
            <a:gdLst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52438 w 557213"/>
              <a:gd name="connsiteY4" fmla="*/ 2619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47675 w 557213"/>
              <a:gd name="connsiteY4" fmla="*/ 3000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57213"/>
              <a:gd name="connsiteY0" fmla="*/ 0 h 657225"/>
              <a:gd name="connsiteX1" fmla="*/ 457200 w 557213"/>
              <a:gd name="connsiteY1" fmla="*/ 4763 h 657225"/>
              <a:gd name="connsiteX2" fmla="*/ 357188 w 557213"/>
              <a:gd name="connsiteY2" fmla="*/ 119063 h 657225"/>
              <a:gd name="connsiteX3" fmla="*/ 361950 w 557213"/>
              <a:gd name="connsiteY3" fmla="*/ 214313 h 657225"/>
              <a:gd name="connsiteX4" fmla="*/ 447675 w 557213"/>
              <a:gd name="connsiteY4" fmla="*/ 300038 h 657225"/>
              <a:gd name="connsiteX5" fmla="*/ 552450 w 557213"/>
              <a:gd name="connsiteY5" fmla="*/ 309563 h 657225"/>
              <a:gd name="connsiteX6" fmla="*/ 557213 w 557213"/>
              <a:gd name="connsiteY6" fmla="*/ 514350 h 657225"/>
              <a:gd name="connsiteX7" fmla="*/ 533400 w 557213"/>
              <a:gd name="connsiteY7" fmla="*/ 647700 h 657225"/>
              <a:gd name="connsiteX8" fmla="*/ 0 w 557213"/>
              <a:gd name="connsiteY8" fmla="*/ 657225 h 657225"/>
              <a:gd name="connsiteX9" fmla="*/ 9525 w 557213"/>
              <a:gd name="connsiteY9" fmla="*/ 133350 h 657225"/>
              <a:gd name="connsiteX10" fmla="*/ 100013 w 557213"/>
              <a:gd name="connsiteY10" fmla="*/ 0 h 657225"/>
              <a:gd name="connsiteX0" fmla="*/ 100013 w 562994"/>
              <a:gd name="connsiteY0" fmla="*/ 0 h 657225"/>
              <a:gd name="connsiteX1" fmla="*/ 457200 w 562994"/>
              <a:gd name="connsiteY1" fmla="*/ 4763 h 657225"/>
              <a:gd name="connsiteX2" fmla="*/ 357188 w 562994"/>
              <a:gd name="connsiteY2" fmla="*/ 119063 h 657225"/>
              <a:gd name="connsiteX3" fmla="*/ 361950 w 562994"/>
              <a:gd name="connsiteY3" fmla="*/ 214313 h 657225"/>
              <a:gd name="connsiteX4" fmla="*/ 447675 w 562994"/>
              <a:gd name="connsiteY4" fmla="*/ 300038 h 657225"/>
              <a:gd name="connsiteX5" fmla="*/ 552450 w 562994"/>
              <a:gd name="connsiteY5" fmla="*/ 309563 h 657225"/>
              <a:gd name="connsiteX6" fmla="*/ 557213 w 562994"/>
              <a:gd name="connsiteY6" fmla="*/ 514350 h 657225"/>
              <a:gd name="connsiteX7" fmla="*/ 533400 w 562994"/>
              <a:gd name="connsiteY7" fmla="*/ 647700 h 657225"/>
              <a:gd name="connsiteX8" fmla="*/ 0 w 562994"/>
              <a:gd name="connsiteY8" fmla="*/ 657225 h 657225"/>
              <a:gd name="connsiteX9" fmla="*/ 9525 w 562994"/>
              <a:gd name="connsiteY9" fmla="*/ 133350 h 657225"/>
              <a:gd name="connsiteX10" fmla="*/ 100013 w 562994"/>
              <a:gd name="connsiteY10" fmla="*/ 0 h 657225"/>
              <a:gd name="connsiteX0" fmla="*/ 100013 w 580992"/>
              <a:gd name="connsiteY0" fmla="*/ 0 h 657225"/>
              <a:gd name="connsiteX1" fmla="*/ 457200 w 580992"/>
              <a:gd name="connsiteY1" fmla="*/ 4763 h 657225"/>
              <a:gd name="connsiteX2" fmla="*/ 357188 w 580992"/>
              <a:gd name="connsiteY2" fmla="*/ 119063 h 657225"/>
              <a:gd name="connsiteX3" fmla="*/ 361950 w 580992"/>
              <a:gd name="connsiteY3" fmla="*/ 214313 h 657225"/>
              <a:gd name="connsiteX4" fmla="*/ 447675 w 580992"/>
              <a:gd name="connsiteY4" fmla="*/ 300038 h 657225"/>
              <a:gd name="connsiteX5" fmla="*/ 552450 w 580992"/>
              <a:gd name="connsiteY5" fmla="*/ 309563 h 657225"/>
              <a:gd name="connsiteX6" fmla="*/ 557213 w 580992"/>
              <a:gd name="connsiteY6" fmla="*/ 514350 h 657225"/>
              <a:gd name="connsiteX7" fmla="*/ 533400 w 580992"/>
              <a:gd name="connsiteY7" fmla="*/ 647700 h 657225"/>
              <a:gd name="connsiteX8" fmla="*/ 0 w 580992"/>
              <a:gd name="connsiteY8" fmla="*/ 657225 h 657225"/>
              <a:gd name="connsiteX9" fmla="*/ 9525 w 580992"/>
              <a:gd name="connsiteY9" fmla="*/ 133350 h 657225"/>
              <a:gd name="connsiteX10" fmla="*/ 100013 w 580992"/>
              <a:gd name="connsiteY10" fmla="*/ 0 h 657225"/>
              <a:gd name="connsiteX0" fmla="*/ 100013 w 567036"/>
              <a:gd name="connsiteY0" fmla="*/ 0 h 657225"/>
              <a:gd name="connsiteX1" fmla="*/ 457200 w 567036"/>
              <a:gd name="connsiteY1" fmla="*/ 4763 h 657225"/>
              <a:gd name="connsiteX2" fmla="*/ 357188 w 567036"/>
              <a:gd name="connsiteY2" fmla="*/ 119063 h 657225"/>
              <a:gd name="connsiteX3" fmla="*/ 361950 w 567036"/>
              <a:gd name="connsiteY3" fmla="*/ 214313 h 657225"/>
              <a:gd name="connsiteX4" fmla="*/ 447675 w 567036"/>
              <a:gd name="connsiteY4" fmla="*/ 300038 h 657225"/>
              <a:gd name="connsiteX5" fmla="*/ 552450 w 567036"/>
              <a:gd name="connsiteY5" fmla="*/ 309563 h 657225"/>
              <a:gd name="connsiteX6" fmla="*/ 557213 w 567036"/>
              <a:gd name="connsiteY6" fmla="*/ 514350 h 657225"/>
              <a:gd name="connsiteX7" fmla="*/ 509588 w 567036"/>
              <a:gd name="connsiteY7" fmla="*/ 657225 h 657225"/>
              <a:gd name="connsiteX8" fmla="*/ 0 w 567036"/>
              <a:gd name="connsiteY8" fmla="*/ 657225 h 657225"/>
              <a:gd name="connsiteX9" fmla="*/ 9525 w 567036"/>
              <a:gd name="connsiteY9" fmla="*/ 133350 h 657225"/>
              <a:gd name="connsiteX10" fmla="*/ 100013 w 567036"/>
              <a:gd name="connsiteY10" fmla="*/ 0 h 657225"/>
              <a:gd name="connsiteX0" fmla="*/ 100013 w 562994"/>
              <a:gd name="connsiteY0" fmla="*/ 0 h 661988"/>
              <a:gd name="connsiteX1" fmla="*/ 457200 w 562994"/>
              <a:gd name="connsiteY1" fmla="*/ 4763 h 661988"/>
              <a:gd name="connsiteX2" fmla="*/ 357188 w 562994"/>
              <a:gd name="connsiteY2" fmla="*/ 119063 h 661988"/>
              <a:gd name="connsiteX3" fmla="*/ 361950 w 562994"/>
              <a:gd name="connsiteY3" fmla="*/ 214313 h 661988"/>
              <a:gd name="connsiteX4" fmla="*/ 447675 w 562994"/>
              <a:gd name="connsiteY4" fmla="*/ 300038 h 661988"/>
              <a:gd name="connsiteX5" fmla="*/ 552450 w 562994"/>
              <a:gd name="connsiteY5" fmla="*/ 309563 h 661988"/>
              <a:gd name="connsiteX6" fmla="*/ 557213 w 562994"/>
              <a:gd name="connsiteY6" fmla="*/ 514350 h 661988"/>
              <a:gd name="connsiteX7" fmla="*/ 481013 w 562994"/>
              <a:gd name="connsiteY7" fmla="*/ 661988 h 661988"/>
              <a:gd name="connsiteX8" fmla="*/ 0 w 562994"/>
              <a:gd name="connsiteY8" fmla="*/ 657225 h 661988"/>
              <a:gd name="connsiteX9" fmla="*/ 9525 w 562994"/>
              <a:gd name="connsiteY9" fmla="*/ 133350 h 661988"/>
              <a:gd name="connsiteX10" fmla="*/ 100013 w 562994"/>
              <a:gd name="connsiteY10" fmla="*/ 0 h 661988"/>
              <a:gd name="connsiteX0" fmla="*/ 100013 w 562994"/>
              <a:gd name="connsiteY0" fmla="*/ 0 h 661988"/>
              <a:gd name="connsiteX1" fmla="*/ 457200 w 562994"/>
              <a:gd name="connsiteY1" fmla="*/ 4763 h 661988"/>
              <a:gd name="connsiteX2" fmla="*/ 357188 w 562994"/>
              <a:gd name="connsiteY2" fmla="*/ 119063 h 661988"/>
              <a:gd name="connsiteX3" fmla="*/ 361950 w 562994"/>
              <a:gd name="connsiteY3" fmla="*/ 214313 h 661988"/>
              <a:gd name="connsiteX4" fmla="*/ 447675 w 562994"/>
              <a:gd name="connsiteY4" fmla="*/ 300038 h 661988"/>
              <a:gd name="connsiteX5" fmla="*/ 552450 w 562994"/>
              <a:gd name="connsiteY5" fmla="*/ 309563 h 661988"/>
              <a:gd name="connsiteX6" fmla="*/ 557213 w 562994"/>
              <a:gd name="connsiteY6" fmla="*/ 514350 h 661988"/>
              <a:gd name="connsiteX7" fmla="*/ 481013 w 562994"/>
              <a:gd name="connsiteY7" fmla="*/ 661988 h 661988"/>
              <a:gd name="connsiteX8" fmla="*/ 0 w 562994"/>
              <a:gd name="connsiteY8" fmla="*/ 657225 h 661988"/>
              <a:gd name="connsiteX9" fmla="*/ 4762 w 562994"/>
              <a:gd name="connsiteY9" fmla="*/ 176212 h 661988"/>
              <a:gd name="connsiteX10" fmla="*/ 100013 w 562994"/>
              <a:gd name="connsiteY10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2994" h="661988">
                <a:moveTo>
                  <a:pt x="100013" y="0"/>
                </a:moveTo>
                <a:lnTo>
                  <a:pt x="457200" y="4763"/>
                </a:lnTo>
                <a:cubicBezTo>
                  <a:pt x="500062" y="24607"/>
                  <a:pt x="373063" y="84138"/>
                  <a:pt x="357188" y="119063"/>
                </a:cubicBezTo>
                <a:cubicBezTo>
                  <a:pt x="341313" y="153988"/>
                  <a:pt x="346075" y="190501"/>
                  <a:pt x="361950" y="214313"/>
                </a:cubicBezTo>
                <a:cubicBezTo>
                  <a:pt x="377031" y="244475"/>
                  <a:pt x="415925" y="284163"/>
                  <a:pt x="447675" y="300038"/>
                </a:cubicBezTo>
                <a:lnTo>
                  <a:pt x="552450" y="309563"/>
                </a:lnTo>
                <a:cubicBezTo>
                  <a:pt x="570706" y="345282"/>
                  <a:pt x="560388" y="457994"/>
                  <a:pt x="557213" y="514350"/>
                </a:cubicBezTo>
                <a:cubicBezTo>
                  <a:pt x="554038" y="570706"/>
                  <a:pt x="573882" y="638176"/>
                  <a:pt x="481013" y="661988"/>
                </a:cubicBezTo>
                <a:lnTo>
                  <a:pt x="0" y="657225"/>
                </a:lnTo>
                <a:cubicBezTo>
                  <a:pt x="1587" y="496887"/>
                  <a:pt x="3175" y="336550"/>
                  <a:pt x="4762" y="176212"/>
                </a:cubicBezTo>
                <a:lnTo>
                  <a:pt x="100013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6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7987" y="2409385"/>
            <a:ext cx="2045510" cy="204551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05045" y="2352141"/>
            <a:ext cx="2153717" cy="2153717"/>
          </a:xfrm>
          <a:prstGeom prst="ellipse">
            <a:avLst/>
          </a:prstGeom>
          <a:gradFill flip="none" rotWithShape="1"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1"/>
            <a:tileRect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22443" y="3233695"/>
            <a:ext cx="405612" cy="656395"/>
            <a:chOff x="2422443" y="3233695"/>
            <a:chExt cx="405612" cy="656395"/>
          </a:xfrm>
        </p:grpSpPr>
        <p:sp>
          <p:nvSpPr>
            <p:cNvPr id="18" name="任意多边形 17"/>
            <p:cNvSpPr/>
            <p:nvPr/>
          </p:nvSpPr>
          <p:spPr>
            <a:xfrm>
              <a:off x="2422443" y="3630585"/>
              <a:ext cx="228975" cy="259505"/>
            </a:xfrm>
            <a:custGeom>
              <a:avLst/>
              <a:gdLst>
                <a:gd name="connsiteX0" fmla="*/ 50800 w 190500"/>
                <a:gd name="connsiteY0" fmla="*/ 0 h 215900"/>
                <a:gd name="connsiteX1" fmla="*/ 25400 w 190500"/>
                <a:gd name="connsiteY1" fmla="*/ 133350 h 215900"/>
                <a:gd name="connsiteX2" fmla="*/ 0 w 190500"/>
                <a:gd name="connsiteY2" fmla="*/ 190500 h 215900"/>
                <a:gd name="connsiteX3" fmla="*/ 107950 w 190500"/>
                <a:gd name="connsiteY3" fmla="*/ 215900 h 215900"/>
                <a:gd name="connsiteX4" fmla="*/ 177800 w 190500"/>
                <a:gd name="connsiteY4" fmla="*/ 107950 h 215900"/>
                <a:gd name="connsiteX5" fmla="*/ 190500 w 190500"/>
                <a:gd name="connsiteY5" fmla="*/ 69850 h 215900"/>
                <a:gd name="connsiteX6" fmla="*/ 165100 w 190500"/>
                <a:gd name="connsiteY6" fmla="*/ 63500 h 215900"/>
                <a:gd name="connsiteX7" fmla="*/ 50800 w 190500"/>
                <a:gd name="connsiteY7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215900">
                  <a:moveTo>
                    <a:pt x="50800" y="0"/>
                  </a:moveTo>
                  <a:lnTo>
                    <a:pt x="25400" y="133350"/>
                  </a:lnTo>
                  <a:lnTo>
                    <a:pt x="0" y="190500"/>
                  </a:lnTo>
                  <a:lnTo>
                    <a:pt x="107950" y="215900"/>
                  </a:lnTo>
                  <a:lnTo>
                    <a:pt x="177800" y="107950"/>
                  </a:lnTo>
                  <a:lnTo>
                    <a:pt x="190500" y="69850"/>
                  </a:lnTo>
                  <a:lnTo>
                    <a:pt x="165100" y="6350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514032" y="3233695"/>
              <a:ext cx="228975" cy="412155"/>
            </a:xfrm>
            <a:custGeom>
              <a:avLst/>
              <a:gdLst>
                <a:gd name="connsiteX0" fmla="*/ 0 w 190500"/>
                <a:gd name="connsiteY0" fmla="*/ 292100 h 342900"/>
                <a:gd name="connsiteX1" fmla="*/ 114300 w 190500"/>
                <a:gd name="connsiteY1" fmla="*/ 311150 h 342900"/>
                <a:gd name="connsiteX2" fmla="*/ 139700 w 190500"/>
                <a:gd name="connsiteY2" fmla="*/ 342900 h 342900"/>
                <a:gd name="connsiteX3" fmla="*/ 190500 w 190500"/>
                <a:gd name="connsiteY3" fmla="*/ 196850 h 342900"/>
                <a:gd name="connsiteX4" fmla="*/ 184150 w 190500"/>
                <a:gd name="connsiteY4" fmla="*/ 0 h 342900"/>
                <a:gd name="connsiteX5" fmla="*/ 44450 w 190500"/>
                <a:gd name="connsiteY5" fmla="*/ 12700 h 342900"/>
                <a:gd name="connsiteX6" fmla="*/ 0 w 190500"/>
                <a:gd name="connsiteY6" fmla="*/ 38100 h 342900"/>
                <a:gd name="connsiteX7" fmla="*/ 0 w 190500"/>
                <a:gd name="connsiteY7" fmla="*/ 2921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42900">
                  <a:moveTo>
                    <a:pt x="0" y="292100"/>
                  </a:moveTo>
                  <a:lnTo>
                    <a:pt x="114300" y="311150"/>
                  </a:lnTo>
                  <a:lnTo>
                    <a:pt x="139700" y="342900"/>
                  </a:lnTo>
                  <a:lnTo>
                    <a:pt x="190500" y="196850"/>
                  </a:lnTo>
                  <a:lnTo>
                    <a:pt x="184150" y="0"/>
                  </a:lnTo>
                  <a:lnTo>
                    <a:pt x="44450" y="12700"/>
                  </a:lnTo>
                  <a:lnTo>
                    <a:pt x="0" y="38100"/>
                  </a:lnTo>
                  <a:lnTo>
                    <a:pt x="0" y="29210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744369" y="3320514"/>
              <a:ext cx="83686" cy="455088"/>
            </a:xfrm>
            <a:custGeom>
              <a:avLst/>
              <a:gdLst>
                <a:gd name="connsiteX0" fmla="*/ 66675 w 142875"/>
                <a:gd name="connsiteY0" fmla="*/ 0 h 361950"/>
                <a:gd name="connsiteX1" fmla="*/ 47625 w 142875"/>
                <a:gd name="connsiteY1" fmla="*/ 266700 h 361950"/>
                <a:gd name="connsiteX2" fmla="*/ 0 w 142875"/>
                <a:gd name="connsiteY2" fmla="*/ 361950 h 361950"/>
                <a:gd name="connsiteX3" fmla="*/ 114300 w 142875"/>
                <a:gd name="connsiteY3" fmla="*/ 142875 h 361950"/>
                <a:gd name="connsiteX4" fmla="*/ 142875 w 142875"/>
                <a:gd name="connsiteY4" fmla="*/ 9525 h 361950"/>
                <a:gd name="connsiteX5" fmla="*/ 66675 w 142875"/>
                <a:gd name="connsiteY5" fmla="*/ 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361950">
                  <a:moveTo>
                    <a:pt x="66675" y="0"/>
                  </a:moveTo>
                  <a:lnTo>
                    <a:pt x="47625" y="266700"/>
                  </a:lnTo>
                  <a:lnTo>
                    <a:pt x="0" y="361950"/>
                  </a:lnTo>
                  <a:lnTo>
                    <a:pt x="114300" y="142875"/>
                  </a:lnTo>
                  <a:lnTo>
                    <a:pt x="142875" y="9525"/>
                  </a:lnTo>
                  <a:lnTo>
                    <a:pt x="66675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2494726" y="466777"/>
            <a:ext cx="1206071" cy="1206071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TextBox 4"/>
          <p:cNvSpPr txBox="1"/>
          <p:nvPr/>
        </p:nvSpPr>
        <p:spPr>
          <a:xfrm>
            <a:off x="4038601" y="593503"/>
            <a:ext cx="5105400" cy="1384995"/>
          </a:xfrm>
          <a:prstGeom prst="rect">
            <a:avLst/>
          </a:prstGeom>
          <a:solidFill>
            <a:schemeClr val="tx1">
              <a:lumMod val="85000"/>
              <a:lumOff val="15000"/>
              <a:alpha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底色发光 复制一个已渐变的圆 设计发光  柔化边缘 参数如下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1" y="2639013"/>
            <a:ext cx="4936452" cy="317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0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401166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           后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9153" y="2149615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撸    蛋</a:t>
            </a:r>
            <a:endParaRPr lang="zh-CN" altLang="en-US" sz="11500" b="1" dirty="0">
              <a:solidFill>
                <a:srgbClr val="B4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2960" y="1291656"/>
            <a:ext cx="12875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[ </a:t>
            </a:r>
            <a:r>
              <a:rPr lang="en-US" altLang="zh-CN" sz="5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lū</a:t>
            </a:r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]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0510" y="1262628"/>
            <a:ext cx="16674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[</a:t>
            </a:r>
            <a:r>
              <a:rPr lang="en-US" altLang="zh-CN" sz="5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dàn</a:t>
            </a: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]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0" y="234994"/>
            <a:ext cx="9144000" cy="646331"/>
            <a:chOff x="0" y="545271"/>
            <a:chExt cx="9144000" cy="646331"/>
          </a:xfrm>
        </p:grpSpPr>
        <p:sp>
          <p:nvSpPr>
            <p:cNvPr id="29" name="TextBox 4"/>
            <p:cNvSpPr txBox="1"/>
            <p:nvPr/>
          </p:nvSpPr>
          <p:spPr>
            <a:xfrm>
              <a:off x="0" y="545271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其他元素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923315" y="868436"/>
              <a:ext cx="60821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667555" y="868436"/>
              <a:ext cx="60821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任意多边形 22"/>
          <p:cNvSpPr/>
          <p:nvPr/>
        </p:nvSpPr>
        <p:spPr>
          <a:xfrm>
            <a:off x="4432373" y="2073861"/>
            <a:ext cx="170872" cy="666283"/>
          </a:xfrm>
          <a:custGeom>
            <a:avLst/>
            <a:gdLst>
              <a:gd name="connsiteX0" fmla="*/ 0 w 1138700"/>
              <a:gd name="connsiteY0" fmla="*/ 0 h 4572000"/>
              <a:gd name="connsiteX1" fmla="*/ 1038225 w 1138700"/>
              <a:gd name="connsiteY1" fmla="*/ 2457450 h 4572000"/>
              <a:gd name="connsiteX2" fmla="*/ 1057275 w 1138700"/>
              <a:gd name="connsiteY2" fmla="*/ 3676650 h 4572000"/>
              <a:gd name="connsiteX3" fmla="*/ 676275 w 1138700"/>
              <a:gd name="connsiteY3" fmla="*/ 4371975 h 4572000"/>
              <a:gd name="connsiteX4" fmla="*/ 247650 w 1138700"/>
              <a:gd name="connsiteY4" fmla="*/ 4572000 h 4572000"/>
              <a:gd name="connsiteX0" fmla="*/ 0 w 1149798"/>
              <a:gd name="connsiteY0" fmla="*/ 0 h 4572000"/>
              <a:gd name="connsiteX1" fmla="*/ 1038225 w 1149798"/>
              <a:gd name="connsiteY1" fmla="*/ 2457450 h 4572000"/>
              <a:gd name="connsiteX2" fmla="*/ 1080135 w 1149798"/>
              <a:gd name="connsiteY2" fmla="*/ 3691890 h 4572000"/>
              <a:gd name="connsiteX3" fmla="*/ 676275 w 1149798"/>
              <a:gd name="connsiteY3" fmla="*/ 4371975 h 4572000"/>
              <a:gd name="connsiteX4" fmla="*/ 247650 w 1149798"/>
              <a:gd name="connsiteY4" fmla="*/ 4572000 h 4572000"/>
              <a:gd name="connsiteX0" fmla="*/ 0 w 1149798"/>
              <a:gd name="connsiteY0" fmla="*/ 0 h 4371975"/>
              <a:gd name="connsiteX1" fmla="*/ 1038225 w 1149798"/>
              <a:gd name="connsiteY1" fmla="*/ 2457450 h 4371975"/>
              <a:gd name="connsiteX2" fmla="*/ 1080135 w 1149798"/>
              <a:gd name="connsiteY2" fmla="*/ 3691890 h 4371975"/>
              <a:gd name="connsiteX3" fmla="*/ 676275 w 1149798"/>
              <a:gd name="connsiteY3" fmla="*/ 4371975 h 4371975"/>
              <a:gd name="connsiteX0" fmla="*/ 0 w 1150681"/>
              <a:gd name="connsiteY0" fmla="*/ 0 h 4379595"/>
              <a:gd name="connsiteX1" fmla="*/ 1038225 w 1150681"/>
              <a:gd name="connsiteY1" fmla="*/ 2457450 h 4379595"/>
              <a:gd name="connsiteX2" fmla="*/ 1080135 w 1150681"/>
              <a:gd name="connsiteY2" fmla="*/ 3691890 h 4379595"/>
              <a:gd name="connsiteX3" fmla="*/ 661035 w 1150681"/>
              <a:gd name="connsiteY3" fmla="*/ 4379595 h 4379595"/>
              <a:gd name="connsiteX0" fmla="*/ 0 w 1148922"/>
              <a:gd name="connsiteY0" fmla="*/ 0 h 4394835"/>
              <a:gd name="connsiteX1" fmla="*/ 1038225 w 1148922"/>
              <a:gd name="connsiteY1" fmla="*/ 2457450 h 4394835"/>
              <a:gd name="connsiteX2" fmla="*/ 1080135 w 1148922"/>
              <a:gd name="connsiteY2" fmla="*/ 3691890 h 4394835"/>
              <a:gd name="connsiteX3" fmla="*/ 691515 w 1148922"/>
              <a:gd name="connsiteY3" fmla="*/ 4394835 h 4394835"/>
              <a:gd name="connsiteX0" fmla="*/ 0 w 1149798"/>
              <a:gd name="connsiteY0" fmla="*/ 0 h 4402455"/>
              <a:gd name="connsiteX1" fmla="*/ 1038225 w 1149798"/>
              <a:gd name="connsiteY1" fmla="*/ 2457450 h 4402455"/>
              <a:gd name="connsiteX2" fmla="*/ 1080135 w 1149798"/>
              <a:gd name="connsiteY2" fmla="*/ 3691890 h 4402455"/>
              <a:gd name="connsiteX3" fmla="*/ 676275 w 1149798"/>
              <a:gd name="connsiteY3" fmla="*/ 4402455 h 4402455"/>
              <a:gd name="connsiteX0" fmla="*/ 0 w 1150239"/>
              <a:gd name="connsiteY0" fmla="*/ 0 h 4387215"/>
              <a:gd name="connsiteX1" fmla="*/ 1038225 w 1150239"/>
              <a:gd name="connsiteY1" fmla="*/ 2457450 h 4387215"/>
              <a:gd name="connsiteX2" fmla="*/ 1080135 w 1150239"/>
              <a:gd name="connsiteY2" fmla="*/ 3691890 h 4387215"/>
              <a:gd name="connsiteX3" fmla="*/ 668655 w 1150239"/>
              <a:gd name="connsiteY3" fmla="*/ 4387215 h 4387215"/>
              <a:gd name="connsiteX0" fmla="*/ 0 w 1150681"/>
              <a:gd name="connsiteY0" fmla="*/ 0 h 4394835"/>
              <a:gd name="connsiteX1" fmla="*/ 1038225 w 1150681"/>
              <a:gd name="connsiteY1" fmla="*/ 2457450 h 4394835"/>
              <a:gd name="connsiteX2" fmla="*/ 1080135 w 1150681"/>
              <a:gd name="connsiteY2" fmla="*/ 3691890 h 4394835"/>
              <a:gd name="connsiteX3" fmla="*/ 661035 w 1150681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41416"/>
              <a:gd name="connsiteY0" fmla="*/ 0 h 4378167"/>
              <a:gd name="connsiteX1" fmla="*/ 1028700 w 1141416"/>
              <a:gd name="connsiteY1" fmla="*/ 2440782 h 4378167"/>
              <a:gd name="connsiteX2" fmla="*/ 1070610 w 1141416"/>
              <a:gd name="connsiteY2" fmla="*/ 3675222 h 4378167"/>
              <a:gd name="connsiteX3" fmla="*/ 636270 w 1141416"/>
              <a:gd name="connsiteY3" fmla="*/ 4378167 h 4378167"/>
              <a:gd name="connsiteX0" fmla="*/ 0 w 1141416"/>
              <a:gd name="connsiteY0" fmla="*/ 0 h 4387692"/>
              <a:gd name="connsiteX1" fmla="*/ 1028700 w 1141416"/>
              <a:gd name="connsiteY1" fmla="*/ 2450307 h 4387692"/>
              <a:gd name="connsiteX2" fmla="*/ 1070610 w 1141416"/>
              <a:gd name="connsiteY2" fmla="*/ 3684747 h 4387692"/>
              <a:gd name="connsiteX3" fmla="*/ 636270 w 1141416"/>
              <a:gd name="connsiteY3" fmla="*/ 4387692 h 4387692"/>
              <a:gd name="connsiteX0" fmla="*/ 0 w 1100816"/>
              <a:gd name="connsiteY0" fmla="*/ 0 h 4318636"/>
              <a:gd name="connsiteX1" fmla="*/ 990600 w 1100816"/>
              <a:gd name="connsiteY1" fmla="*/ 2381251 h 4318636"/>
              <a:gd name="connsiteX2" fmla="*/ 1032510 w 1100816"/>
              <a:gd name="connsiteY2" fmla="*/ 3615691 h 4318636"/>
              <a:gd name="connsiteX3" fmla="*/ 598170 w 1100816"/>
              <a:gd name="connsiteY3" fmla="*/ 4318636 h 4318636"/>
              <a:gd name="connsiteX0" fmla="*/ 0 w 1100816"/>
              <a:gd name="connsiteY0" fmla="*/ 0 h 4299586"/>
              <a:gd name="connsiteX1" fmla="*/ 990600 w 1100816"/>
              <a:gd name="connsiteY1" fmla="*/ 2362201 h 4299586"/>
              <a:gd name="connsiteX2" fmla="*/ 1032510 w 1100816"/>
              <a:gd name="connsiteY2" fmla="*/ 3596641 h 4299586"/>
              <a:gd name="connsiteX3" fmla="*/ 598170 w 1100816"/>
              <a:gd name="connsiteY3" fmla="*/ 4299586 h 429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0816" h="4299586">
                <a:moveTo>
                  <a:pt x="0" y="0"/>
                </a:moveTo>
                <a:cubicBezTo>
                  <a:pt x="431006" y="922337"/>
                  <a:pt x="818515" y="1762761"/>
                  <a:pt x="990600" y="2362201"/>
                </a:cubicBezTo>
                <a:cubicBezTo>
                  <a:pt x="1162685" y="2961641"/>
                  <a:pt x="1097915" y="3273744"/>
                  <a:pt x="1032510" y="3596641"/>
                </a:cubicBezTo>
                <a:cubicBezTo>
                  <a:pt x="967105" y="3919538"/>
                  <a:pt x="767397" y="4145281"/>
                  <a:pt x="598170" y="4299586"/>
                </a:cubicBezTo>
              </a:path>
            </a:pathLst>
          </a:custGeom>
          <a:noFill/>
          <a:ln w="41275">
            <a:gradFill flip="none" rotWithShape="1">
              <a:gsLst>
                <a:gs pos="50000">
                  <a:srgbClr val="B2B3B3"/>
                </a:gs>
                <a:gs pos="0">
                  <a:srgbClr val="C0C1C1"/>
                </a:gs>
                <a:gs pos="80000">
                  <a:srgbClr val="888987"/>
                </a:gs>
              </a:gsLst>
              <a:lin ang="36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481566" y="1622664"/>
            <a:ext cx="2335469" cy="4509614"/>
          </a:xfrm>
          <a:custGeom>
            <a:avLst/>
            <a:gdLst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12" fmla="*/ 1059543 w 2293257"/>
              <a:gd name="connsiteY12" fmla="*/ 43543 h 4513943"/>
              <a:gd name="connsiteX13" fmla="*/ 957943 w 2293257"/>
              <a:gd name="connsiteY13" fmla="*/ 406400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12" fmla="*/ 1059543 w 2293257"/>
              <a:gd name="connsiteY12" fmla="*/ 43543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0" fmla="*/ 1117856 w 2293513"/>
              <a:gd name="connsiteY0" fmla="*/ 0 h 4513943"/>
              <a:gd name="connsiteX1" fmla="*/ 348599 w 2293513"/>
              <a:gd name="connsiteY1" fmla="*/ 1712686 h 4513943"/>
              <a:gd name="connsiteX2" fmla="*/ 256 w 2293513"/>
              <a:gd name="connsiteY2" fmla="*/ 3207657 h 4513943"/>
              <a:gd name="connsiteX3" fmla="*/ 305056 w 2293513"/>
              <a:gd name="connsiteY3" fmla="*/ 4122057 h 4513943"/>
              <a:gd name="connsiteX4" fmla="*/ 987227 w 2293513"/>
              <a:gd name="connsiteY4" fmla="*/ 4513943 h 4513943"/>
              <a:gd name="connsiteX5" fmla="*/ 1698427 w 2293513"/>
              <a:gd name="connsiteY5" fmla="*/ 4383314 h 4513943"/>
              <a:gd name="connsiteX6" fmla="*/ 2119342 w 2293513"/>
              <a:gd name="connsiteY6" fmla="*/ 3889829 h 4513943"/>
              <a:gd name="connsiteX7" fmla="*/ 2293513 w 2293513"/>
              <a:gd name="connsiteY7" fmla="*/ 3077029 h 4513943"/>
              <a:gd name="connsiteX8" fmla="*/ 2075799 w 2293513"/>
              <a:gd name="connsiteY8" fmla="*/ 2061029 h 4513943"/>
              <a:gd name="connsiteX9" fmla="*/ 1756484 w 2293513"/>
              <a:gd name="connsiteY9" fmla="*/ 1306286 h 4513943"/>
              <a:gd name="connsiteX10" fmla="*/ 1321056 w 2293513"/>
              <a:gd name="connsiteY10" fmla="*/ 246743 h 4513943"/>
              <a:gd name="connsiteX11" fmla="*/ 1175913 w 2293513"/>
              <a:gd name="connsiteY11" fmla="*/ 0 h 4513943"/>
              <a:gd name="connsiteX0" fmla="*/ 1117856 w 2293513"/>
              <a:gd name="connsiteY0" fmla="*/ 0 h 4513943"/>
              <a:gd name="connsiteX1" fmla="*/ 348599 w 2293513"/>
              <a:gd name="connsiteY1" fmla="*/ 1712686 h 4513943"/>
              <a:gd name="connsiteX2" fmla="*/ 256 w 2293513"/>
              <a:gd name="connsiteY2" fmla="*/ 3207657 h 4513943"/>
              <a:gd name="connsiteX3" fmla="*/ 305056 w 2293513"/>
              <a:gd name="connsiteY3" fmla="*/ 4122057 h 4513943"/>
              <a:gd name="connsiteX4" fmla="*/ 987227 w 2293513"/>
              <a:gd name="connsiteY4" fmla="*/ 4513943 h 4513943"/>
              <a:gd name="connsiteX5" fmla="*/ 1698427 w 2293513"/>
              <a:gd name="connsiteY5" fmla="*/ 4383314 h 4513943"/>
              <a:gd name="connsiteX6" fmla="*/ 2119342 w 2293513"/>
              <a:gd name="connsiteY6" fmla="*/ 3889829 h 4513943"/>
              <a:gd name="connsiteX7" fmla="*/ 2293513 w 2293513"/>
              <a:gd name="connsiteY7" fmla="*/ 3077029 h 4513943"/>
              <a:gd name="connsiteX8" fmla="*/ 2075799 w 2293513"/>
              <a:gd name="connsiteY8" fmla="*/ 2061029 h 4513943"/>
              <a:gd name="connsiteX9" fmla="*/ 1756484 w 2293513"/>
              <a:gd name="connsiteY9" fmla="*/ 1306286 h 4513943"/>
              <a:gd name="connsiteX10" fmla="*/ 1321056 w 2293513"/>
              <a:gd name="connsiteY10" fmla="*/ 246743 h 4513943"/>
              <a:gd name="connsiteX11" fmla="*/ 1175913 w 2293513"/>
              <a:gd name="connsiteY11" fmla="*/ 0 h 4513943"/>
              <a:gd name="connsiteX0" fmla="*/ 1117856 w 2293513"/>
              <a:gd name="connsiteY0" fmla="*/ 0 h 4527076"/>
              <a:gd name="connsiteX1" fmla="*/ 348599 w 2293513"/>
              <a:gd name="connsiteY1" fmla="*/ 1712686 h 4527076"/>
              <a:gd name="connsiteX2" fmla="*/ 256 w 2293513"/>
              <a:gd name="connsiteY2" fmla="*/ 3207657 h 4527076"/>
              <a:gd name="connsiteX3" fmla="*/ 305056 w 2293513"/>
              <a:gd name="connsiteY3" fmla="*/ 4122057 h 4527076"/>
              <a:gd name="connsiteX4" fmla="*/ 987227 w 2293513"/>
              <a:gd name="connsiteY4" fmla="*/ 4513943 h 4527076"/>
              <a:gd name="connsiteX5" fmla="*/ 1698427 w 2293513"/>
              <a:gd name="connsiteY5" fmla="*/ 4383314 h 4527076"/>
              <a:gd name="connsiteX6" fmla="*/ 2119342 w 2293513"/>
              <a:gd name="connsiteY6" fmla="*/ 3889829 h 4527076"/>
              <a:gd name="connsiteX7" fmla="*/ 2293513 w 2293513"/>
              <a:gd name="connsiteY7" fmla="*/ 3077029 h 4527076"/>
              <a:gd name="connsiteX8" fmla="*/ 2075799 w 2293513"/>
              <a:gd name="connsiteY8" fmla="*/ 2061029 h 4527076"/>
              <a:gd name="connsiteX9" fmla="*/ 1756484 w 2293513"/>
              <a:gd name="connsiteY9" fmla="*/ 1306286 h 4527076"/>
              <a:gd name="connsiteX10" fmla="*/ 1321056 w 2293513"/>
              <a:gd name="connsiteY10" fmla="*/ 246743 h 4527076"/>
              <a:gd name="connsiteX11" fmla="*/ 1175913 w 2293513"/>
              <a:gd name="connsiteY11" fmla="*/ 0 h 4527076"/>
              <a:gd name="connsiteX0" fmla="*/ 1117856 w 2293513"/>
              <a:gd name="connsiteY0" fmla="*/ 0 h 4527076"/>
              <a:gd name="connsiteX1" fmla="*/ 348599 w 2293513"/>
              <a:gd name="connsiteY1" fmla="*/ 1712686 h 4527076"/>
              <a:gd name="connsiteX2" fmla="*/ 256 w 2293513"/>
              <a:gd name="connsiteY2" fmla="*/ 3207657 h 4527076"/>
              <a:gd name="connsiteX3" fmla="*/ 305056 w 2293513"/>
              <a:gd name="connsiteY3" fmla="*/ 4122057 h 4527076"/>
              <a:gd name="connsiteX4" fmla="*/ 987227 w 2293513"/>
              <a:gd name="connsiteY4" fmla="*/ 4513943 h 4527076"/>
              <a:gd name="connsiteX5" fmla="*/ 1698427 w 2293513"/>
              <a:gd name="connsiteY5" fmla="*/ 4383314 h 4527076"/>
              <a:gd name="connsiteX6" fmla="*/ 2119342 w 2293513"/>
              <a:gd name="connsiteY6" fmla="*/ 3889829 h 4527076"/>
              <a:gd name="connsiteX7" fmla="*/ 2293513 w 2293513"/>
              <a:gd name="connsiteY7" fmla="*/ 3077029 h 4527076"/>
              <a:gd name="connsiteX8" fmla="*/ 2075799 w 2293513"/>
              <a:gd name="connsiteY8" fmla="*/ 2061029 h 4527076"/>
              <a:gd name="connsiteX9" fmla="*/ 1756484 w 2293513"/>
              <a:gd name="connsiteY9" fmla="*/ 1306286 h 4527076"/>
              <a:gd name="connsiteX10" fmla="*/ 1321056 w 2293513"/>
              <a:gd name="connsiteY10" fmla="*/ 246743 h 4527076"/>
              <a:gd name="connsiteX11" fmla="*/ 1175913 w 2293513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33731 w 2293959"/>
              <a:gd name="connsiteY0" fmla="*/ 0 h 4581051"/>
              <a:gd name="connsiteX1" fmla="*/ 348599 w 2293959"/>
              <a:gd name="connsiteY1" fmla="*/ 1766661 h 4581051"/>
              <a:gd name="connsiteX2" fmla="*/ 256 w 2293959"/>
              <a:gd name="connsiteY2" fmla="*/ 3261632 h 4581051"/>
              <a:gd name="connsiteX3" fmla="*/ 305056 w 2293959"/>
              <a:gd name="connsiteY3" fmla="*/ 4176032 h 4581051"/>
              <a:gd name="connsiteX4" fmla="*/ 987227 w 2293959"/>
              <a:gd name="connsiteY4" fmla="*/ 4567918 h 4581051"/>
              <a:gd name="connsiteX5" fmla="*/ 1698427 w 2293959"/>
              <a:gd name="connsiteY5" fmla="*/ 4437289 h 4581051"/>
              <a:gd name="connsiteX6" fmla="*/ 2119342 w 2293959"/>
              <a:gd name="connsiteY6" fmla="*/ 3943804 h 4581051"/>
              <a:gd name="connsiteX7" fmla="*/ 2293513 w 2293959"/>
              <a:gd name="connsiteY7" fmla="*/ 3131004 h 4581051"/>
              <a:gd name="connsiteX8" fmla="*/ 2075799 w 2293959"/>
              <a:gd name="connsiteY8" fmla="*/ 2115004 h 4581051"/>
              <a:gd name="connsiteX9" fmla="*/ 1756484 w 2293959"/>
              <a:gd name="connsiteY9" fmla="*/ 1360261 h 4581051"/>
              <a:gd name="connsiteX10" fmla="*/ 1321056 w 2293959"/>
              <a:gd name="connsiteY10" fmla="*/ 300718 h 4581051"/>
              <a:gd name="connsiteX11" fmla="*/ 1175913 w 2293959"/>
              <a:gd name="connsiteY11" fmla="*/ 53975 h 4581051"/>
              <a:gd name="connsiteX0" fmla="*/ 1133731 w 2293959"/>
              <a:gd name="connsiteY0" fmla="*/ 25400 h 4606451"/>
              <a:gd name="connsiteX1" fmla="*/ 348599 w 2293959"/>
              <a:gd name="connsiteY1" fmla="*/ 1792061 h 4606451"/>
              <a:gd name="connsiteX2" fmla="*/ 256 w 2293959"/>
              <a:gd name="connsiteY2" fmla="*/ 3287032 h 4606451"/>
              <a:gd name="connsiteX3" fmla="*/ 305056 w 2293959"/>
              <a:gd name="connsiteY3" fmla="*/ 4201432 h 4606451"/>
              <a:gd name="connsiteX4" fmla="*/ 987227 w 2293959"/>
              <a:gd name="connsiteY4" fmla="*/ 4593318 h 4606451"/>
              <a:gd name="connsiteX5" fmla="*/ 1698427 w 2293959"/>
              <a:gd name="connsiteY5" fmla="*/ 4462689 h 4606451"/>
              <a:gd name="connsiteX6" fmla="*/ 2119342 w 2293959"/>
              <a:gd name="connsiteY6" fmla="*/ 3969204 h 4606451"/>
              <a:gd name="connsiteX7" fmla="*/ 2293513 w 2293959"/>
              <a:gd name="connsiteY7" fmla="*/ 3156404 h 4606451"/>
              <a:gd name="connsiteX8" fmla="*/ 2075799 w 2293959"/>
              <a:gd name="connsiteY8" fmla="*/ 2140404 h 4606451"/>
              <a:gd name="connsiteX9" fmla="*/ 1756484 w 2293959"/>
              <a:gd name="connsiteY9" fmla="*/ 1385661 h 4606451"/>
              <a:gd name="connsiteX10" fmla="*/ 1321056 w 2293959"/>
              <a:gd name="connsiteY10" fmla="*/ 326118 h 4606451"/>
              <a:gd name="connsiteX11" fmla="*/ 1153688 w 2293959"/>
              <a:gd name="connsiteY11" fmla="*/ 0 h 4606451"/>
              <a:gd name="connsiteX0" fmla="*/ 1143256 w 2293959"/>
              <a:gd name="connsiteY0" fmla="*/ 6350 h 4606451"/>
              <a:gd name="connsiteX1" fmla="*/ 348599 w 2293959"/>
              <a:gd name="connsiteY1" fmla="*/ 1792061 h 4606451"/>
              <a:gd name="connsiteX2" fmla="*/ 256 w 2293959"/>
              <a:gd name="connsiteY2" fmla="*/ 3287032 h 4606451"/>
              <a:gd name="connsiteX3" fmla="*/ 305056 w 2293959"/>
              <a:gd name="connsiteY3" fmla="*/ 4201432 h 4606451"/>
              <a:gd name="connsiteX4" fmla="*/ 987227 w 2293959"/>
              <a:gd name="connsiteY4" fmla="*/ 4593318 h 4606451"/>
              <a:gd name="connsiteX5" fmla="*/ 1698427 w 2293959"/>
              <a:gd name="connsiteY5" fmla="*/ 4462689 h 4606451"/>
              <a:gd name="connsiteX6" fmla="*/ 2119342 w 2293959"/>
              <a:gd name="connsiteY6" fmla="*/ 3969204 h 4606451"/>
              <a:gd name="connsiteX7" fmla="*/ 2293513 w 2293959"/>
              <a:gd name="connsiteY7" fmla="*/ 3156404 h 4606451"/>
              <a:gd name="connsiteX8" fmla="*/ 2075799 w 2293959"/>
              <a:gd name="connsiteY8" fmla="*/ 2140404 h 4606451"/>
              <a:gd name="connsiteX9" fmla="*/ 1756484 w 2293959"/>
              <a:gd name="connsiteY9" fmla="*/ 1385661 h 4606451"/>
              <a:gd name="connsiteX10" fmla="*/ 1321056 w 2293959"/>
              <a:gd name="connsiteY10" fmla="*/ 326118 h 4606451"/>
              <a:gd name="connsiteX11" fmla="*/ 1153688 w 2293959"/>
              <a:gd name="connsiteY11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797994 w 2335469"/>
              <a:gd name="connsiteY9" fmla="*/ 1385661 h 4606451"/>
              <a:gd name="connsiteX10" fmla="*/ 1362566 w 2335469"/>
              <a:gd name="connsiteY10" fmla="*/ 326118 h 4606451"/>
              <a:gd name="connsiteX11" fmla="*/ 1195198 w 2335469"/>
              <a:gd name="connsiteY11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362566 w 2335469"/>
              <a:gd name="connsiteY9" fmla="*/ 326118 h 4606451"/>
              <a:gd name="connsiteX10" fmla="*/ 1195198 w 2335469"/>
              <a:gd name="connsiteY10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195198 w 2335469"/>
              <a:gd name="connsiteY9" fmla="*/ 0 h 4606451"/>
              <a:gd name="connsiteX0" fmla="*/ 1151429 w 2335469"/>
              <a:gd name="connsiteY0" fmla="*/ 99218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195198 w 2335469"/>
              <a:gd name="connsiteY9" fmla="*/ 0 h 4606451"/>
              <a:gd name="connsiteX0" fmla="*/ 1151429 w 2335469"/>
              <a:gd name="connsiteY0" fmla="*/ 3968 h 4511201"/>
              <a:gd name="connsiteX1" fmla="*/ 390109 w 2335469"/>
              <a:gd name="connsiteY1" fmla="*/ 1696811 h 4511201"/>
              <a:gd name="connsiteX2" fmla="*/ 202 w 2335469"/>
              <a:gd name="connsiteY2" fmla="*/ 3177928 h 4511201"/>
              <a:gd name="connsiteX3" fmla="*/ 346566 w 2335469"/>
              <a:gd name="connsiteY3" fmla="*/ 4106182 h 4511201"/>
              <a:gd name="connsiteX4" fmla="*/ 1028737 w 2335469"/>
              <a:gd name="connsiteY4" fmla="*/ 4498068 h 4511201"/>
              <a:gd name="connsiteX5" fmla="*/ 1739937 w 2335469"/>
              <a:gd name="connsiteY5" fmla="*/ 4367439 h 4511201"/>
              <a:gd name="connsiteX6" fmla="*/ 2160852 w 2335469"/>
              <a:gd name="connsiteY6" fmla="*/ 3873954 h 4511201"/>
              <a:gd name="connsiteX7" fmla="*/ 2335023 w 2335469"/>
              <a:gd name="connsiteY7" fmla="*/ 3061154 h 4511201"/>
              <a:gd name="connsiteX8" fmla="*/ 2117309 w 2335469"/>
              <a:gd name="connsiteY8" fmla="*/ 2045154 h 4511201"/>
              <a:gd name="connsiteX9" fmla="*/ 1245205 w 2335469"/>
              <a:gd name="connsiteY9" fmla="*/ 0 h 4511201"/>
              <a:gd name="connsiteX0" fmla="*/ 1141904 w 2335469"/>
              <a:gd name="connsiteY0" fmla="*/ 1587 h 4511201"/>
              <a:gd name="connsiteX1" fmla="*/ 390109 w 2335469"/>
              <a:gd name="connsiteY1" fmla="*/ 1696811 h 4511201"/>
              <a:gd name="connsiteX2" fmla="*/ 202 w 2335469"/>
              <a:gd name="connsiteY2" fmla="*/ 3177928 h 4511201"/>
              <a:gd name="connsiteX3" fmla="*/ 346566 w 2335469"/>
              <a:gd name="connsiteY3" fmla="*/ 4106182 h 4511201"/>
              <a:gd name="connsiteX4" fmla="*/ 1028737 w 2335469"/>
              <a:gd name="connsiteY4" fmla="*/ 4498068 h 4511201"/>
              <a:gd name="connsiteX5" fmla="*/ 1739937 w 2335469"/>
              <a:gd name="connsiteY5" fmla="*/ 4367439 h 4511201"/>
              <a:gd name="connsiteX6" fmla="*/ 2160852 w 2335469"/>
              <a:gd name="connsiteY6" fmla="*/ 3873954 h 4511201"/>
              <a:gd name="connsiteX7" fmla="*/ 2335023 w 2335469"/>
              <a:gd name="connsiteY7" fmla="*/ 3061154 h 4511201"/>
              <a:gd name="connsiteX8" fmla="*/ 2117309 w 2335469"/>
              <a:gd name="connsiteY8" fmla="*/ 2045154 h 4511201"/>
              <a:gd name="connsiteX9" fmla="*/ 1245205 w 2335469"/>
              <a:gd name="connsiteY9" fmla="*/ 0 h 4511201"/>
              <a:gd name="connsiteX0" fmla="*/ 1141904 w 2335469"/>
              <a:gd name="connsiteY0" fmla="*/ 0 h 4509614"/>
              <a:gd name="connsiteX1" fmla="*/ 390109 w 2335469"/>
              <a:gd name="connsiteY1" fmla="*/ 1695224 h 4509614"/>
              <a:gd name="connsiteX2" fmla="*/ 202 w 2335469"/>
              <a:gd name="connsiteY2" fmla="*/ 3176341 h 4509614"/>
              <a:gd name="connsiteX3" fmla="*/ 346566 w 2335469"/>
              <a:gd name="connsiteY3" fmla="*/ 4104595 h 4509614"/>
              <a:gd name="connsiteX4" fmla="*/ 1028737 w 2335469"/>
              <a:gd name="connsiteY4" fmla="*/ 4496481 h 4509614"/>
              <a:gd name="connsiteX5" fmla="*/ 1739937 w 2335469"/>
              <a:gd name="connsiteY5" fmla="*/ 4365852 h 4509614"/>
              <a:gd name="connsiteX6" fmla="*/ 2160852 w 2335469"/>
              <a:gd name="connsiteY6" fmla="*/ 3872367 h 4509614"/>
              <a:gd name="connsiteX7" fmla="*/ 2335023 w 2335469"/>
              <a:gd name="connsiteY7" fmla="*/ 3059567 h 4509614"/>
              <a:gd name="connsiteX8" fmla="*/ 2117309 w 2335469"/>
              <a:gd name="connsiteY8" fmla="*/ 2043567 h 4509614"/>
              <a:gd name="connsiteX9" fmla="*/ 1249967 w 2335469"/>
              <a:gd name="connsiteY9" fmla="*/ 794 h 450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5469" h="4509614">
                <a:moveTo>
                  <a:pt x="1141904" y="0"/>
                </a:moveTo>
                <a:lnTo>
                  <a:pt x="390109" y="1695224"/>
                </a:lnTo>
                <a:cubicBezTo>
                  <a:pt x="203842" y="2229834"/>
                  <a:pt x="7459" y="2774779"/>
                  <a:pt x="202" y="3176341"/>
                </a:cubicBezTo>
                <a:cubicBezTo>
                  <a:pt x="-7055" y="3577903"/>
                  <a:pt x="182071" y="3886881"/>
                  <a:pt x="346566" y="4104595"/>
                </a:cubicBezTo>
                <a:cubicBezTo>
                  <a:pt x="511061" y="4322309"/>
                  <a:pt x="796508" y="4452938"/>
                  <a:pt x="1028737" y="4496481"/>
                </a:cubicBezTo>
                <a:cubicBezTo>
                  <a:pt x="1260966" y="4540024"/>
                  <a:pt x="1551251" y="4469871"/>
                  <a:pt x="1739937" y="4365852"/>
                </a:cubicBezTo>
                <a:cubicBezTo>
                  <a:pt x="1928623" y="4261833"/>
                  <a:pt x="2061671" y="4090081"/>
                  <a:pt x="2160852" y="3872367"/>
                </a:cubicBezTo>
                <a:cubicBezTo>
                  <a:pt x="2260033" y="3654653"/>
                  <a:pt x="2342280" y="3364367"/>
                  <a:pt x="2335023" y="3059567"/>
                </a:cubicBezTo>
                <a:cubicBezTo>
                  <a:pt x="2327766" y="2754767"/>
                  <a:pt x="2307280" y="2569634"/>
                  <a:pt x="2117309" y="2043567"/>
                </a:cubicBezTo>
                <a:cubicBezTo>
                  <a:pt x="1927338" y="1517500"/>
                  <a:pt x="1442073" y="446711"/>
                  <a:pt x="1249967" y="794"/>
                </a:cubicBezTo>
              </a:path>
            </a:pathLst>
          </a:custGeom>
          <a:gradFill flip="none" rotWithShape="1">
            <a:gsLst>
              <a:gs pos="23000">
                <a:srgbClr val="DEE2E5"/>
              </a:gs>
              <a:gs pos="0">
                <a:srgbClr val="DCE0E3">
                  <a:lumMod val="0"/>
                  <a:lumOff val="100000"/>
                </a:srgbClr>
              </a:gs>
              <a:gs pos="47000">
                <a:srgbClr val="CFCFCF"/>
              </a:gs>
              <a:gs pos="79000">
                <a:srgbClr val="878988"/>
              </a:gs>
            </a:gsLst>
            <a:lin ang="0" scaled="0"/>
            <a:tileRect/>
          </a:gradFill>
          <a:ln w="6350" cap="rnd">
            <a:gradFill flip="none" rotWithShape="1">
              <a:gsLst>
                <a:gs pos="0">
                  <a:srgbClr val="BDBDBD"/>
                </a:gs>
                <a:gs pos="100000">
                  <a:srgbClr val="DFE3E4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39514" y="3935404"/>
            <a:ext cx="1701800" cy="170180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62189" y="3887779"/>
            <a:ext cx="1791825" cy="1791825"/>
          </a:xfrm>
          <a:prstGeom prst="ellipse">
            <a:avLst/>
          </a:prstGeom>
          <a:gradFill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0"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72750" y="2096241"/>
            <a:ext cx="591048" cy="1640194"/>
          </a:xfrm>
          <a:custGeom>
            <a:avLst/>
            <a:gdLst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21444 w 546100"/>
              <a:gd name="connsiteY2" fmla="*/ 962819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73686"/>
              <a:gd name="connsiteY0" fmla="*/ 838 h 1640194"/>
              <a:gd name="connsiteX1" fmla="*/ 0 w 573686"/>
              <a:gd name="connsiteY1" fmla="*/ 927938 h 1640194"/>
              <a:gd name="connsiteX2" fmla="*/ 121444 w 573686"/>
              <a:gd name="connsiteY2" fmla="*/ 963657 h 1640194"/>
              <a:gd name="connsiteX3" fmla="*/ 152400 w 573686"/>
              <a:gd name="connsiteY3" fmla="*/ 1639138 h 1640194"/>
              <a:gd name="connsiteX4" fmla="*/ 393700 w 573686"/>
              <a:gd name="connsiteY4" fmla="*/ 788238 h 1640194"/>
              <a:gd name="connsiteX5" fmla="*/ 482600 w 573686"/>
              <a:gd name="connsiteY5" fmla="*/ 762838 h 1640194"/>
              <a:gd name="connsiteX6" fmla="*/ 546100 w 573686"/>
              <a:gd name="connsiteY6" fmla="*/ 838 h 1640194"/>
              <a:gd name="connsiteX0" fmla="*/ 563462 w 591048"/>
              <a:gd name="connsiteY0" fmla="*/ 838 h 1640194"/>
              <a:gd name="connsiteX1" fmla="*/ 17362 w 591048"/>
              <a:gd name="connsiteY1" fmla="*/ 927938 h 1640194"/>
              <a:gd name="connsiteX2" fmla="*/ 138806 w 591048"/>
              <a:gd name="connsiteY2" fmla="*/ 963657 h 1640194"/>
              <a:gd name="connsiteX3" fmla="*/ 169762 w 591048"/>
              <a:gd name="connsiteY3" fmla="*/ 1639138 h 1640194"/>
              <a:gd name="connsiteX4" fmla="*/ 411062 w 591048"/>
              <a:gd name="connsiteY4" fmla="*/ 788238 h 1640194"/>
              <a:gd name="connsiteX5" fmla="*/ 499962 w 591048"/>
              <a:gd name="connsiteY5" fmla="*/ 762838 h 1640194"/>
              <a:gd name="connsiteX6" fmla="*/ 563462 w 591048"/>
              <a:gd name="connsiteY6" fmla="*/ 838 h 164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048" h="1640194">
                <a:moveTo>
                  <a:pt x="563462" y="838"/>
                </a:moveTo>
                <a:cubicBezTo>
                  <a:pt x="483029" y="28355"/>
                  <a:pt x="89329" y="773421"/>
                  <a:pt x="17362" y="927938"/>
                </a:cubicBezTo>
                <a:cubicBezTo>
                  <a:pt x="-53414" y="1088408"/>
                  <a:pt x="113406" y="845124"/>
                  <a:pt x="138806" y="963657"/>
                </a:cubicBezTo>
                <a:cubicBezTo>
                  <a:pt x="164206" y="1082190"/>
                  <a:pt x="124386" y="1668375"/>
                  <a:pt x="169762" y="1639138"/>
                </a:cubicBezTo>
                <a:cubicBezTo>
                  <a:pt x="215138" y="1609902"/>
                  <a:pt x="356029" y="934288"/>
                  <a:pt x="411062" y="788238"/>
                </a:cubicBezTo>
                <a:lnTo>
                  <a:pt x="499962" y="762838"/>
                </a:lnTo>
                <a:cubicBezTo>
                  <a:pt x="525362" y="631605"/>
                  <a:pt x="643895" y="-26679"/>
                  <a:pt x="563462" y="838"/>
                </a:cubicBezTo>
                <a:close/>
              </a:path>
            </a:pathLst>
          </a:custGeom>
          <a:solidFill>
            <a:srgbClr val="F4F7F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699710" y="1631148"/>
            <a:ext cx="1100817" cy="4292440"/>
          </a:xfrm>
          <a:custGeom>
            <a:avLst/>
            <a:gdLst>
              <a:gd name="connsiteX0" fmla="*/ 0 w 1138700"/>
              <a:gd name="connsiteY0" fmla="*/ 0 h 4572000"/>
              <a:gd name="connsiteX1" fmla="*/ 1038225 w 1138700"/>
              <a:gd name="connsiteY1" fmla="*/ 2457450 h 4572000"/>
              <a:gd name="connsiteX2" fmla="*/ 1057275 w 1138700"/>
              <a:gd name="connsiteY2" fmla="*/ 3676650 h 4572000"/>
              <a:gd name="connsiteX3" fmla="*/ 676275 w 1138700"/>
              <a:gd name="connsiteY3" fmla="*/ 4371975 h 4572000"/>
              <a:gd name="connsiteX4" fmla="*/ 247650 w 1138700"/>
              <a:gd name="connsiteY4" fmla="*/ 4572000 h 4572000"/>
              <a:gd name="connsiteX0" fmla="*/ 0 w 1149798"/>
              <a:gd name="connsiteY0" fmla="*/ 0 h 4572000"/>
              <a:gd name="connsiteX1" fmla="*/ 1038225 w 1149798"/>
              <a:gd name="connsiteY1" fmla="*/ 2457450 h 4572000"/>
              <a:gd name="connsiteX2" fmla="*/ 1080135 w 1149798"/>
              <a:gd name="connsiteY2" fmla="*/ 3691890 h 4572000"/>
              <a:gd name="connsiteX3" fmla="*/ 676275 w 1149798"/>
              <a:gd name="connsiteY3" fmla="*/ 4371975 h 4572000"/>
              <a:gd name="connsiteX4" fmla="*/ 247650 w 1149798"/>
              <a:gd name="connsiteY4" fmla="*/ 4572000 h 4572000"/>
              <a:gd name="connsiteX0" fmla="*/ 0 w 1149798"/>
              <a:gd name="connsiteY0" fmla="*/ 0 h 4371975"/>
              <a:gd name="connsiteX1" fmla="*/ 1038225 w 1149798"/>
              <a:gd name="connsiteY1" fmla="*/ 2457450 h 4371975"/>
              <a:gd name="connsiteX2" fmla="*/ 1080135 w 1149798"/>
              <a:gd name="connsiteY2" fmla="*/ 3691890 h 4371975"/>
              <a:gd name="connsiteX3" fmla="*/ 676275 w 1149798"/>
              <a:gd name="connsiteY3" fmla="*/ 4371975 h 4371975"/>
              <a:gd name="connsiteX0" fmla="*/ 0 w 1150681"/>
              <a:gd name="connsiteY0" fmla="*/ 0 h 4379595"/>
              <a:gd name="connsiteX1" fmla="*/ 1038225 w 1150681"/>
              <a:gd name="connsiteY1" fmla="*/ 2457450 h 4379595"/>
              <a:gd name="connsiteX2" fmla="*/ 1080135 w 1150681"/>
              <a:gd name="connsiteY2" fmla="*/ 3691890 h 4379595"/>
              <a:gd name="connsiteX3" fmla="*/ 661035 w 1150681"/>
              <a:gd name="connsiteY3" fmla="*/ 4379595 h 4379595"/>
              <a:gd name="connsiteX0" fmla="*/ 0 w 1148922"/>
              <a:gd name="connsiteY0" fmla="*/ 0 h 4394835"/>
              <a:gd name="connsiteX1" fmla="*/ 1038225 w 1148922"/>
              <a:gd name="connsiteY1" fmla="*/ 2457450 h 4394835"/>
              <a:gd name="connsiteX2" fmla="*/ 1080135 w 1148922"/>
              <a:gd name="connsiteY2" fmla="*/ 3691890 h 4394835"/>
              <a:gd name="connsiteX3" fmla="*/ 691515 w 1148922"/>
              <a:gd name="connsiteY3" fmla="*/ 4394835 h 4394835"/>
              <a:gd name="connsiteX0" fmla="*/ 0 w 1149798"/>
              <a:gd name="connsiteY0" fmla="*/ 0 h 4402455"/>
              <a:gd name="connsiteX1" fmla="*/ 1038225 w 1149798"/>
              <a:gd name="connsiteY1" fmla="*/ 2457450 h 4402455"/>
              <a:gd name="connsiteX2" fmla="*/ 1080135 w 1149798"/>
              <a:gd name="connsiteY2" fmla="*/ 3691890 h 4402455"/>
              <a:gd name="connsiteX3" fmla="*/ 676275 w 1149798"/>
              <a:gd name="connsiteY3" fmla="*/ 4402455 h 4402455"/>
              <a:gd name="connsiteX0" fmla="*/ 0 w 1150239"/>
              <a:gd name="connsiteY0" fmla="*/ 0 h 4387215"/>
              <a:gd name="connsiteX1" fmla="*/ 1038225 w 1150239"/>
              <a:gd name="connsiteY1" fmla="*/ 2457450 h 4387215"/>
              <a:gd name="connsiteX2" fmla="*/ 1080135 w 1150239"/>
              <a:gd name="connsiteY2" fmla="*/ 3691890 h 4387215"/>
              <a:gd name="connsiteX3" fmla="*/ 668655 w 1150239"/>
              <a:gd name="connsiteY3" fmla="*/ 4387215 h 4387215"/>
              <a:gd name="connsiteX0" fmla="*/ 0 w 1150681"/>
              <a:gd name="connsiteY0" fmla="*/ 0 h 4394835"/>
              <a:gd name="connsiteX1" fmla="*/ 1038225 w 1150681"/>
              <a:gd name="connsiteY1" fmla="*/ 2457450 h 4394835"/>
              <a:gd name="connsiteX2" fmla="*/ 1080135 w 1150681"/>
              <a:gd name="connsiteY2" fmla="*/ 3691890 h 4394835"/>
              <a:gd name="connsiteX3" fmla="*/ 661035 w 1150681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41416"/>
              <a:gd name="connsiteY0" fmla="*/ 0 h 4378167"/>
              <a:gd name="connsiteX1" fmla="*/ 1028700 w 1141416"/>
              <a:gd name="connsiteY1" fmla="*/ 2440782 h 4378167"/>
              <a:gd name="connsiteX2" fmla="*/ 1070610 w 1141416"/>
              <a:gd name="connsiteY2" fmla="*/ 3675222 h 4378167"/>
              <a:gd name="connsiteX3" fmla="*/ 636270 w 1141416"/>
              <a:gd name="connsiteY3" fmla="*/ 4378167 h 4378167"/>
              <a:gd name="connsiteX0" fmla="*/ 0 w 1141416"/>
              <a:gd name="connsiteY0" fmla="*/ 0 h 4387692"/>
              <a:gd name="connsiteX1" fmla="*/ 1028700 w 1141416"/>
              <a:gd name="connsiteY1" fmla="*/ 2450307 h 4387692"/>
              <a:gd name="connsiteX2" fmla="*/ 1070610 w 1141416"/>
              <a:gd name="connsiteY2" fmla="*/ 3684747 h 4387692"/>
              <a:gd name="connsiteX3" fmla="*/ 636270 w 1141416"/>
              <a:gd name="connsiteY3" fmla="*/ 4387692 h 4387692"/>
              <a:gd name="connsiteX0" fmla="*/ 0 w 1100816"/>
              <a:gd name="connsiteY0" fmla="*/ 0 h 4318636"/>
              <a:gd name="connsiteX1" fmla="*/ 990600 w 1100816"/>
              <a:gd name="connsiteY1" fmla="*/ 2381251 h 4318636"/>
              <a:gd name="connsiteX2" fmla="*/ 1032510 w 1100816"/>
              <a:gd name="connsiteY2" fmla="*/ 3615691 h 4318636"/>
              <a:gd name="connsiteX3" fmla="*/ 598170 w 1100816"/>
              <a:gd name="connsiteY3" fmla="*/ 4318636 h 4318636"/>
              <a:gd name="connsiteX0" fmla="*/ 0 w 1100816"/>
              <a:gd name="connsiteY0" fmla="*/ 0 h 4299586"/>
              <a:gd name="connsiteX1" fmla="*/ 990600 w 1100816"/>
              <a:gd name="connsiteY1" fmla="*/ 2362201 h 4299586"/>
              <a:gd name="connsiteX2" fmla="*/ 1032510 w 1100816"/>
              <a:gd name="connsiteY2" fmla="*/ 3596641 h 4299586"/>
              <a:gd name="connsiteX3" fmla="*/ 598170 w 1100816"/>
              <a:gd name="connsiteY3" fmla="*/ 4299586 h 429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0816" h="4299586">
                <a:moveTo>
                  <a:pt x="0" y="0"/>
                </a:moveTo>
                <a:cubicBezTo>
                  <a:pt x="431006" y="922337"/>
                  <a:pt x="818515" y="1762761"/>
                  <a:pt x="990600" y="2362201"/>
                </a:cubicBezTo>
                <a:cubicBezTo>
                  <a:pt x="1162685" y="2961641"/>
                  <a:pt x="1097915" y="3273744"/>
                  <a:pt x="1032510" y="3596641"/>
                </a:cubicBezTo>
                <a:cubicBezTo>
                  <a:pt x="967105" y="3919538"/>
                  <a:pt x="767397" y="4145281"/>
                  <a:pt x="598170" y="4299586"/>
                </a:cubicBezTo>
              </a:path>
            </a:pathLst>
          </a:custGeom>
          <a:noFill/>
          <a:ln w="41275">
            <a:gradFill flip="none" rotWithShape="1">
              <a:gsLst>
                <a:gs pos="50000">
                  <a:srgbClr val="B2B3B3"/>
                </a:gs>
                <a:gs pos="0">
                  <a:srgbClr val="C0C1C1"/>
                </a:gs>
                <a:gs pos="81000">
                  <a:srgbClr val="888987"/>
                </a:gs>
              </a:gsLst>
              <a:lin ang="36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14"/>
          <p:cNvSpPr/>
          <p:nvPr/>
        </p:nvSpPr>
        <p:spPr>
          <a:xfrm>
            <a:off x="1616369" y="1590666"/>
            <a:ext cx="123824" cy="60008"/>
          </a:xfrm>
          <a:custGeom>
            <a:avLst/>
            <a:gdLst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60960 w 121920"/>
              <a:gd name="connsiteY5" fmla="*/ 548640 h 548640"/>
              <a:gd name="connsiteX6" fmla="*/ 60960 w 121920"/>
              <a:gd name="connsiteY6" fmla="*/ 548640 h 548640"/>
              <a:gd name="connsiteX7" fmla="*/ 0 w 121920"/>
              <a:gd name="connsiteY7" fmla="*/ 487680 h 548640"/>
              <a:gd name="connsiteX8" fmla="*/ 0 w 121920"/>
              <a:gd name="connsiteY8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60960 w 121920"/>
              <a:gd name="connsiteY5" fmla="*/ 548640 h 548640"/>
              <a:gd name="connsiteX6" fmla="*/ 60960 w 121920"/>
              <a:gd name="connsiteY6" fmla="*/ 548640 h 548640"/>
              <a:gd name="connsiteX7" fmla="*/ 0 w 121920"/>
              <a:gd name="connsiteY7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83820 w 121920"/>
              <a:gd name="connsiteY5" fmla="*/ 533400 h 548640"/>
              <a:gd name="connsiteX6" fmla="*/ 60960 w 121920"/>
              <a:gd name="connsiteY6" fmla="*/ 548640 h 548640"/>
              <a:gd name="connsiteX7" fmla="*/ 60960 w 121920"/>
              <a:gd name="connsiteY7" fmla="*/ 548640 h 548640"/>
              <a:gd name="connsiteX8" fmla="*/ 0 w 121920"/>
              <a:gd name="connsiteY8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83820 w 121920"/>
              <a:gd name="connsiteY5" fmla="*/ 533400 h 548640"/>
              <a:gd name="connsiteX6" fmla="*/ 60960 w 121920"/>
              <a:gd name="connsiteY6" fmla="*/ 548640 h 548640"/>
              <a:gd name="connsiteX7" fmla="*/ 0 w 121920"/>
              <a:gd name="connsiteY7" fmla="*/ 60960 h 548640"/>
              <a:gd name="connsiteX0" fmla="*/ 0 w 121920"/>
              <a:gd name="connsiteY0" fmla="*/ 60960 h 582506"/>
              <a:gd name="connsiteX1" fmla="*/ 60960 w 121920"/>
              <a:gd name="connsiteY1" fmla="*/ 0 h 582506"/>
              <a:gd name="connsiteX2" fmla="*/ 60960 w 121920"/>
              <a:gd name="connsiteY2" fmla="*/ 0 h 582506"/>
              <a:gd name="connsiteX3" fmla="*/ 121920 w 121920"/>
              <a:gd name="connsiteY3" fmla="*/ 60960 h 582506"/>
              <a:gd name="connsiteX4" fmla="*/ 121920 w 121920"/>
              <a:gd name="connsiteY4" fmla="*/ 487680 h 582506"/>
              <a:gd name="connsiteX5" fmla="*/ 60960 w 121920"/>
              <a:gd name="connsiteY5" fmla="*/ 548640 h 582506"/>
              <a:gd name="connsiteX6" fmla="*/ 0 w 121920"/>
              <a:gd name="connsiteY6" fmla="*/ 60960 h 582506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60960 w 121920"/>
              <a:gd name="connsiteY4" fmla="*/ 548640 h 548640"/>
              <a:gd name="connsiteX5" fmla="*/ 0 w 121920"/>
              <a:gd name="connsiteY5" fmla="*/ 60960 h 548640"/>
              <a:gd name="connsiteX0" fmla="*/ 0 w 121920"/>
              <a:gd name="connsiteY0" fmla="*/ 60960 h 60960"/>
              <a:gd name="connsiteX1" fmla="*/ 60960 w 121920"/>
              <a:gd name="connsiteY1" fmla="*/ 0 h 60960"/>
              <a:gd name="connsiteX2" fmla="*/ 60960 w 121920"/>
              <a:gd name="connsiteY2" fmla="*/ 0 h 60960"/>
              <a:gd name="connsiteX3" fmla="*/ 121920 w 121920"/>
              <a:gd name="connsiteY3" fmla="*/ 60960 h 60960"/>
              <a:gd name="connsiteX4" fmla="*/ 0 w 121920"/>
              <a:gd name="connsiteY4" fmla="*/ 60960 h 6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" h="60960">
                <a:moveTo>
                  <a:pt x="0" y="60960"/>
                </a:moveTo>
                <a:cubicBezTo>
                  <a:pt x="0" y="27293"/>
                  <a:pt x="27293" y="0"/>
                  <a:pt x="60960" y="0"/>
                </a:cubicBezTo>
                <a:lnTo>
                  <a:pt x="60960" y="0"/>
                </a:lnTo>
                <a:cubicBezTo>
                  <a:pt x="94627" y="0"/>
                  <a:pt x="121920" y="27293"/>
                  <a:pt x="121920" y="60960"/>
                </a:cubicBezTo>
                <a:lnTo>
                  <a:pt x="0" y="60960"/>
                </a:lnTo>
                <a:close/>
              </a:path>
            </a:pathLst>
          </a:custGeom>
          <a:solidFill>
            <a:srgbClr val="C6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107813" y="4951404"/>
            <a:ext cx="190500" cy="215900"/>
          </a:xfrm>
          <a:custGeom>
            <a:avLst/>
            <a:gdLst>
              <a:gd name="connsiteX0" fmla="*/ 50800 w 190500"/>
              <a:gd name="connsiteY0" fmla="*/ 0 h 215900"/>
              <a:gd name="connsiteX1" fmla="*/ 25400 w 190500"/>
              <a:gd name="connsiteY1" fmla="*/ 133350 h 215900"/>
              <a:gd name="connsiteX2" fmla="*/ 0 w 190500"/>
              <a:gd name="connsiteY2" fmla="*/ 190500 h 215900"/>
              <a:gd name="connsiteX3" fmla="*/ 107950 w 190500"/>
              <a:gd name="connsiteY3" fmla="*/ 215900 h 215900"/>
              <a:gd name="connsiteX4" fmla="*/ 177800 w 190500"/>
              <a:gd name="connsiteY4" fmla="*/ 107950 h 215900"/>
              <a:gd name="connsiteX5" fmla="*/ 190500 w 190500"/>
              <a:gd name="connsiteY5" fmla="*/ 69850 h 215900"/>
              <a:gd name="connsiteX6" fmla="*/ 165100 w 190500"/>
              <a:gd name="connsiteY6" fmla="*/ 63500 h 215900"/>
              <a:gd name="connsiteX7" fmla="*/ 50800 w 190500"/>
              <a:gd name="connsiteY7" fmla="*/ 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215900">
                <a:moveTo>
                  <a:pt x="50800" y="0"/>
                </a:moveTo>
                <a:lnTo>
                  <a:pt x="25400" y="133350"/>
                </a:lnTo>
                <a:lnTo>
                  <a:pt x="0" y="190500"/>
                </a:lnTo>
                <a:lnTo>
                  <a:pt x="107950" y="215900"/>
                </a:lnTo>
                <a:lnTo>
                  <a:pt x="177800" y="107950"/>
                </a:lnTo>
                <a:lnTo>
                  <a:pt x="190500" y="69850"/>
                </a:lnTo>
                <a:lnTo>
                  <a:pt x="165100" y="63500"/>
                </a:lnTo>
                <a:lnTo>
                  <a:pt x="50800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2184013" y="4621204"/>
            <a:ext cx="190500" cy="342900"/>
          </a:xfrm>
          <a:custGeom>
            <a:avLst/>
            <a:gdLst>
              <a:gd name="connsiteX0" fmla="*/ 0 w 190500"/>
              <a:gd name="connsiteY0" fmla="*/ 292100 h 342900"/>
              <a:gd name="connsiteX1" fmla="*/ 114300 w 190500"/>
              <a:gd name="connsiteY1" fmla="*/ 311150 h 342900"/>
              <a:gd name="connsiteX2" fmla="*/ 139700 w 190500"/>
              <a:gd name="connsiteY2" fmla="*/ 342900 h 342900"/>
              <a:gd name="connsiteX3" fmla="*/ 190500 w 190500"/>
              <a:gd name="connsiteY3" fmla="*/ 196850 h 342900"/>
              <a:gd name="connsiteX4" fmla="*/ 184150 w 190500"/>
              <a:gd name="connsiteY4" fmla="*/ 0 h 342900"/>
              <a:gd name="connsiteX5" fmla="*/ 44450 w 190500"/>
              <a:gd name="connsiteY5" fmla="*/ 12700 h 342900"/>
              <a:gd name="connsiteX6" fmla="*/ 0 w 190500"/>
              <a:gd name="connsiteY6" fmla="*/ 38100 h 342900"/>
              <a:gd name="connsiteX7" fmla="*/ 0 w 190500"/>
              <a:gd name="connsiteY7" fmla="*/ 2921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342900">
                <a:moveTo>
                  <a:pt x="0" y="292100"/>
                </a:moveTo>
                <a:lnTo>
                  <a:pt x="114300" y="311150"/>
                </a:lnTo>
                <a:lnTo>
                  <a:pt x="139700" y="342900"/>
                </a:lnTo>
                <a:lnTo>
                  <a:pt x="190500" y="196850"/>
                </a:lnTo>
                <a:lnTo>
                  <a:pt x="184150" y="0"/>
                </a:lnTo>
                <a:lnTo>
                  <a:pt x="44450" y="12700"/>
                </a:lnTo>
                <a:lnTo>
                  <a:pt x="0" y="38100"/>
                </a:lnTo>
                <a:lnTo>
                  <a:pt x="0" y="29210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2375646" y="4693435"/>
            <a:ext cx="69624" cy="378619"/>
          </a:xfrm>
          <a:custGeom>
            <a:avLst/>
            <a:gdLst>
              <a:gd name="connsiteX0" fmla="*/ 66675 w 142875"/>
              <a:gd name="connsiteY0" fmla="*/ 0 h 361950"/>
              <a:gd name="connsiteX1" fmla="*/ 47625 w 142875"/>
              <a:gd name="connsiteY1" fmla="*/ 266700 h 361950"/>
              <a:gd name="connsiteX2" fmla="*/ 0 w 142875"/>
              <a:gd name="connsiteY2" fmla="*/ 361950 h 361950"/>
              <a:gd name="connsiteX3" fmla="*/ 114300 w 142875"/>
              <a:gd name="connsiteY3" fmla="*/ 142875 h 361950"/>
              <a:gd name="connsiteX4" fmla="*/ 142875 w 142875"/>
              <a:gd name="connsiteY4" fmla="*/ 9525 h 361950"/>
              <a:gd name="connsiteX5" fmla="*/ 66675 w 142875"/>
              <a:gd name="connsiteY5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" h="361950">
                <a:moveTo>
                  <a:pt x="66675" y="0"/>
                </a:moveTo>
                <a:lnTo>
                  <a:pt x="47625" y="266700"/>
                </a:lnTo>
                <a:lnTo>
                  <a:pt x="0" y="361950"/>
                </a:lnTo>
                <a:lnTo>
                  <a:pt x="114300" y="142875"/>
                </a:lnTo>
                <a:lnTo>
                  <a:pt x="142875" y="9525"/>
                </a:lnTo>
                <a:lnTo>
                  <a:pt x="66675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TextBox 4"/>
          <p:cNvSpPr txBox="1"/>
          <p:nvPr/>
        </p:nvSpPr>
        <p:spPr>
          <a:xfrm>
            <a:off x="4955767" y="2136698"/>
            <a:ext cx="41882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勺子边缘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其实就是渐变线条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前面都做了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这个就太简单了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自由发挥吧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404265" y="1368056"/>
            <a:ext cx="2335469" cy="4541612"/>
            <a:chOff x="3409105" y="1064906"/>
            <a:chExt cx="2335469" cy="4541612"/>
          </a:xfrm>
        </p:grpSpPr>
        <p:sp>
          <p:nvSpPr>
            <p:cNvPr id="10" name="任意多边形 9"/>
            <p:cNvSpPr/>
            <p:nvPr/>
          </p:nvSpPr>
          <p:spPr>
            <a:xfrm>
              <a:off x="3409105" y="1096904"/>
              <a:ext cx="2335469" cy="4509614"/>
            </a:xfrm>
            <a:custGeom>
              <a:avLst/>
              <a:gdLst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13" fmla="*/ 957943 w 2293257"/>
                <a:gd name="connsiteY13" fmla="*/ 40640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12" fmla="*/ 1059543 w 2293257"/>
                <a:gd name="connsiteY12" fmla="*/ 43543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600 w 2293257"/>
                <a:gd name="connsiteY0" fmla="*/ 0 h 4513943"/>
                <a:gd name="connsiteX1" fmla="*/ 348343 w 2293257"/>
                <a:gd name="connsiteY1" fmla="*/ 1712686 h 4513943"/>
                <a:gd name="connsiteX2" fmla="*/ 0 w 2293257"/>
                <a:gd name="connsiteY2" fmla="*/ 3207657 h 4513943"/>
                <a:gd name="connsiteX3" fmla="*/ 304800 w 2293257"/>
                <a:gd name="connsiteY3" fmla="*/ 4122057 h 4513943"/>
                <a:gd name="connsiteX4" fmla="*/ 986971 w 2293257"/>
                <a:gd name="connsiteY4" fmla="*/ 4513943 h 4513943"/>
                <a:gd name="connsiteX5" fmla="*/ 1698171 w 2293257"/>
                <a:gd name="connsiteY5" fmla="*/ 4383314 h 4513943"/>
                <a:gd name="connsiteX6" fmla="*/ 2119086 w 2293257"/>
                <a:gd name="connsiteY6" fmla="*/ 3889829 h 4513943"/>
                <a:gd name="connsiteX7" fmla="*/ 2293257 w 2293257"/>
                <a:gd name="connsiteY7" fmla="*/ 3077029 h 4513943"/>
                <a:gd name="connsiteX8" fmla="*/ 2075543 w 2293257"/>
                <a:gd name="connsiteY8" fmla="*/ 2061029 h 4513943"/>
                <a:gd name="connsiteX9" fmla="*/ 1756228 w 2293257"/>
                <a:gd name="connsiteY9" fmla="*/ 1306286 h 4513943"/>
                <a:gd name="connsiteX10" fmla="*/ 1320800 w 2293257"/>
                <a:gd name="connsiteY10" fmla="*/ 246743 h 4513943"/>
                <a:gd name="connsiteX11" fmla="*/ 1175657 w 2293257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13943"/>
                <a:gd name="connsiteX1" fmla="*/ 348599 w 2293513"/>
                <a:gd name="connsiteY1" fmla="*/ 1712686 h 4513943"/>
                <a:gd name="connsiteX2" fmla="*/ 256 w 2293513"/>
                <a:gd name="connsiteY2" fmla="*/ 3207657 h 4513943"/>
                <a:gd name="connsiteX3" fmla="*/ 305056 w 2293513"/>
                <a:gd name="connsiteY3" fmla="*/ 4122057 h 4513943"/>
                <a:gd name="connsiteX4" fmla="*/ 987227 w 2293513"/>
                <a:gd name="connsiteY4" fmla="*/ 4513943 h 4513943"/>
                <a:gd name="connsiteX5" fmla="*/ 1698427 w 2293513"/>
                <a:gd name="connsiteY5" fmla="*/ 4383314 h 4513943"/>
                <a:gd name="connsiteX6" fmla="*/ 2119342 w 2293513"/>
                <a:gd name="connsiteY6" fmla="*/ 3889829 h 4513943"/>
                <a:gd name="connsiteX7" fmla="*/ 2293513 w 2293513"/>
                <a:gd name="connsiteY7" fmla="*/ 3077029 h 4513943"/>
                <a:gd name="connsiteX8" fmla="*/ 2075799 w 2293513"/>
                <a:gd name="connsiteY8" fmla="*/ 2061029 h 4513943"/>
                <a:gd name="connsiteX9" fmla="*/ 1756484 w 2293513"/>
                <a:gd name="connsiteY9" fmla="*/ 1306286 h 4513943"/>
                <a:gd name="connsiteX10" fmla="*/ 1321056 w 2293513"/>
                <a:gd name="connsiteY10" fmla="*/ 246743 h 4513943"/>
                <a:gd name="connsiteX11" fmla="*/ 1175913 w 2293513"/>
                <a:gd name="connsiteY11" fmla="*/ 0 h 4513943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513"/>
                <a:gd name="connsiteY0" fmla="*/ 0 h 4527076"/>
                <a:gd name="connsiteX1" fmla="*/ 348599 w 2293513"/>
                <a:gd name="connsiteY1" fmla="*/ 1712686 h 4527076"/>
                <a:gd name="connsiteX2" fmla="*/ 256 w 2293513"/>
                <a:gd name="connsiteY2" fmla="*/ 3207657 h 4527076"/>
                <a:gd name="connsiteX3" fmla="*/ 305056 w 2293513"/>
                <a:gd name="connsiteY3" fmla="*/ 4122057 h 4527076"/>
                <a:gd name="connsiteX4" fmla="*/ 987227 w 2293513"/>
                <a:gd name="connsiteY4" fmla="*/ 4513943 h 4527076"/>
                <a:gd name="connsiteX5" fmla="*/ 1698427 w 2293513"/>
                <a:gd name="connsiteY5" fmla="*/ 4383314 h 4527076"/>
                <a:gd name="connsiteX6" fmla="*/ 2119342 w 2293513"/>
                <a:gd name="connsiteY6" fmla="*/ 3889829 h 4527076"/>
                <a:gd name="connsiteX7" fmla="*/ 2293513 w 2293513"/>
                <a:gd name="connsiteY7" fmla="*/ 3077029 h 4527076"/>
                <a:gd name="connsiteX8" fmla="*/ 2075799 w 2293513"/>
                <a:gd name="connsiteY8" fmla="*/ 2061029 h 4527076"/>
                <a:gd name="connsiteX9" fmla="*/ 1756484 w 2293513"/>
                <a:gd name="connsiteY9" fmla="*/ 1306286 h 4527076"/>
                <a:gd name="connsiteX10" fmla="*/ 1321056 w 2293513"/>
                <a:gd name="connsiteY10" fmla="*/ 246743 h 4527076"/>
                <a:gd name="connsiteX11" fmla="*/ 1175913 w 2293513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17856 w 2293959"/>
                <a:gd name="connsiteY0" fmla="*/ 0 h 4527076"/>
                <a:gd name="connsiteX1" fmla="*/ 348599 w 2293959"/>
                <a:gd name="connsiteY1" fmla="*/ 1712686 h 4527076"/>
                <a:gd name="connsiteX2" fmla="*/ 256 w 2293959"/>
                <a:gd name="connsiteY2" fmla="*/ 3207657 h 4527076"/>
                <a:gd name="connsiteX3" fmla="*/ 305056 w 2293959"/>
                <a:gd name="connsiteY3" fmla="*/ 4122057 h 4527076"/>
                <a:gd name="connsiteX4" fmla="*/ 987227 w 2293959"/>
                <a:gd name="connsiteY4" fmla="*/ 4513943 h 4527076"/>
                <a:gd name="connsiteX5" fmla="*/ 1698427 w 2293959"/>
                <a:gd name="connsiteY5" fmla="*/ 4383314 h 4527076"/>
                <a:gd name="connsiteX6" fmla="*/ 2119342 w 2293959"/>
                <a:gd name="connsiteY6" fmla="*/ 3889829 h 4527076"/>
                <a:gd name="connsiteX7" fmla="*/ 2293513 w 2293959"/>
                <a:gd name="connsiteY7" fmla="*/ 3077029 h 4527076"/>
                <a:gd name="connsiteX8" fmla="*/ 2075799 w 2293959"/>
                <a:gd name="connsiteY8" fmla="*/ 2061029 h 4527076"/>
                <a:gd name="connsiteX9" fmla="*/ 1756484 w 2293959"/>
                <a:gd name="connsiteY9" fmla="*/ 1306286 h 4527076"/>
                <a:gd name="connsiteX10" fmla="*/ 1321056 w 2293959"/>
                <a:gd name="connsiteY10" fmla="*/ 246743 h 4527076"/>
                <a:gd name="connsiteX11" fmla="*/ 1175913 w 2293959"/>
                <a:gd name="connsiteY11" fmla="*/ 0 h 4527076"/>
                <a:gd name="connsiteX0" fmla="*/ 1133731 w 2293959"/>
                <a:gd name="connsiteY0" fmla="*/ 0 h 4581051"/>
                <a:gd name="connsiteX1" fmla="*/ 348599 w 2293959"/>
                <a:gd name="connsiteY1" fmla="*/ 1766661 h 4581051"/>
                <a:gd name="connsiteX2" fmla="*/ 256 w 2293959"/>
                <a:gd name="connsiteY2" fmla="*/ 3261632 h 4581051"/>
                <a:gd name="connsiteX3" fmla="*/ 305056 w 2293959"/>
                <a:gd name="connsiteY3" fmla="*/ 4176032 h 4581051"/>
                <a:gd name="connsiteX4" fmla="*/ 987227 w 2293959"/>
                <a:gd name="connsiteY4" fmla="*/ 4567918 h 4581051"/>
                <a:gd name="connsiteX5" fmla="*/ 1698427 w 2293959"/>
                <a:gd name="connsiteY5" fmla="*/ 4437289 h 4581051"/>
                <a:gd name="connsiteX6" fmla="*/ 2119342 w 2293959"/>
                <a:gd name="connsiteY6" fmla="*/ 3943804 h 4581051"/>
                <a:gd name="connsiteX7" fmla="*/ 2293513 w 2293959"/>
                <a:gd name="connsiteY7" fmla="*/ 3131004 h 4581051"/>
                <a:gd name="connsiteX8" fmla="*/ 2075799 w 2293959"/>
                <a:gd name="connsiteY8" fmla="*/ 2115004 h 4581051"/>
                <a:gd name="connsiteX9" fmla="*/ 1756484 w 2293959"/>
                <a:gd name="connsiteY9" fmla="*/ 1360261 h 4581051"/>
                <a:gd name="connsiteX10" fmla="*/ 1321056 w 2293959"/>
                <a:gd name="connsiteY10" fmla="*/ 300718 h 4581051"/>
                <a:gd name="connsiteX11" fmla="*/ 1175913 w 2293959"/>
                <a:gd name="connsiteY11" fmla="*/ 53975 h 4581051"/>
                <a:gd name="connsiteX0" fmla="*/ 1133731 w 2293959"/>
                <a:gd name="connsiteY0" fmla="*/ 2540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43256 w 2293959"/>
                <a:gd name="connsiteY0" fmla="*/ 6350 h 4606451"/>
                <a:gd name="connsiteX1" fmla="*/ 348599 w 2293959"/>
                <a:gd name="connsiteY1" fmla="*/ 1792061 h 4606451"/>
                <a:gd name="connsiteX2" fmla="*/ 256 w 2293959"/>
                <a:gd name="connsiteY2" fmla="*/ 3287032 h 4606451"/>
                <a:gd name="connsiteX3" fmla="*/ 305056 w 2293959"/>
                <a:gd name="connsiteY3" fmla="*/ 4201432 h 4606451"/>
                <a:gd name="connsiteX4" fmla="*/ 987227 w 2293959"/>
                <a:gd name="connsiteY4" fmla="*/ 4593318 h 4606451"/>
                <a:gd name="connsiteX5" fmla="*/ 1698427 w 2293959"/>
                <a:gd name="connsiteY5" fmla="*/ 4462689 h 4606451"/>
                <a:gd name="connsiteX6" fmla="*/ 2119342 w 2293959"/>
                <a:gd name="connsiteY6" fmla="*/ 3969204 h 4606451"/>
                <a:gd name="connsiteX7" fmla="*/ 2293513 w 2293959"/>
                <a:gd name="connsiteY7" fmla="*/ 3156404 h 4606451"/>
                <a:gd name="connsiteX8" fmla="*/ 2075799 w 2293959"/>
                <a:gd name="connsiteY8" fmla="*/ 2140404 h 4606451"/>
                <a:gd name="connsiteX9" fmla="*/ 1756484 w 2293959"/>
                <a:gd name="connsiteY9" fmla="*/ 1385661 h 4606451"/>
                <a:gd name="connsiteX10" fmla="*/ 1321056 w 2293959"/>
                <a:gd name="connsiteY10" fmla="*/ 326118 h 4606451"/>
                <a:gd name="connsiteX11" fmla="*/ 1153688 w 229395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797994 w 2335469"/>
                <a:gd name="connsiteY9" fmla="*/ 1385661 h 4606451"/>
                <a:gd name="connsiteX10" fmla="*/ 1362566 w 2335469"/>
                <a:gd name="connsiteY10" fmla="*/ 326118 h 4606451"/>
                <a:gd name="connsiteX11" fmla="*/ 1195198 w 2335469"/>
                <a:gd name="connsiteY11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362566 w 2335469"/>
                <a:gd name="connsiteY9" fmla="*/ 326118 h 4606451"/>
                <a:gd name="connsiteX10" fmla="*/ 1195198 w 2335469"/>
                <a:gd name="connsiteY10" fmla="*/ 0 h 4606451"/>
                <a:gd name="connsiteX0" fmla="*/ 1184766 w 2335469"/>
                <a:gd name="connsiteY0" fmla="*/ 6350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99218 h 4606451"/>
                <a:gd name="connsiteX1" fmla="*/ 390109 w 2335469"/>
                <a:gd name="connsiteY1" fmla="*/ 1792061 h 4606451"/>
                <a:gd name="connsiteX2" fmla="*/ 202 w 2335469"/>
                <a:gd name="connsiteY2" fmla="*/ 3273178 h 4606451"/>
                <a:gd name="connsiteX3" fmla="*/ 346566 w 2335469"/>
                <a:gd name="connsiteY3" fmla="*/ 4201432 h 4606451"/>
                <a:gd name="connsiteX4" fmla="*/ 1028737 w 2335469"/>
                <a:gd name="connsiteY4" fmla="*/ 4593318 h 4606451"/>
                <a:gd name="connsiteX5" fmla="*/ 1739937 w 2335469"/>
                <a:gd name="connsiteY5" fmla="*/ 4462689 h 4606451"/>
                <a:gd name="connsiteX6" fmla="*/ 2160852 w 2335469"/>
                <a:gd name="connsiteY6" fmla="*/ 3969204 h 4606451"/>
                <a:gd name="connsiteX7" fmla="*/ 2335023 w 2335469"/>
                <a:gd name="connsiteY7" fmla="*/ 3156404 h 4606451"/>
                <a:gd name="connsiteX8" fmla="*/ 2117309 w 2335469"/>
                <a:gd name="connsiteY8" fmla="*/ 2140404 h 4606451"/>
                <a:gd name="connsiteX9" fmla="*/ 1195198 w 2335469"/>
                <a:gd name="connsiteY9" fmla="*/ 0 h 4606451"/>
                <a:gd name="connsiteX0" fmla="*/ 1151429 w 2335469"/>
                <a:gd name="connsiteY0" fmla="*/ 3968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1587 h 4511201"/>
                <a:gd name="connsiteX1" fmla="*/ 390109 w 2335469"/>
                <a:gd name="connsiteY1" fmla="*/ 1696811 h 4511201"/>
                <a:gd name="connsiteX2" fmla="*/ 202 w 2335469"/>
                <a:gd name="connsiteY2" fmla="*/ 3177928 h 4511201"/>
                <a:gd name="connsiteX3" fmla="*/ 346566 w 2335469"/>
                <a:gd name="connsiteY3" fmla="*/ 4106182 h 4511201"/>
                <a:gd name="connsiteX4" fmla="*/ 1028737 w 2335469"/>
                <a:gd name="connsiteY4" fmla="*/ 4498068 h 4511201"/>
                <a:gd name="connsiteX5" fmla="*/ 1739937 w 2335469"/>
                <a:gd name="connsiteY5" fmla="*/ 4367439 h 4511201"/>
                <a:gd name="connsiteX6" fmla="*/ 2160852 w 2335469"/>
                <a:gd name="connsiteY6" fmla="*/ 3873954 h 4511201"/>
                <a:gd name="connsiteX7" fmla="*/ 2335023 w 2335469"/>
                <a:gd name="connsiteY7" fmla="*/ 3061154 h 4511201"/>
                <a:gd name="connsiteX8" fmla="*/ 2117309 w 2335469"/>
                <a:gd name="connsiteY8" fmla="*/ 2045154 h 4511201"/>
                <a:gd name="connsiteX9" fmla="*/ 1245205 w 2335469"/>
                <a:gd name="connsiteY9" fmla="*/ 0 h 4511201"/>
                <a:gd name="connsiteX0" fmla="*/ 1141904 w 2335469"/>
                <a:gd name="connsiteY0" fmla="*/ 0 h 4509614"/>
                <a:gd name="connsiteX1" fmla="*/ 390109 w 2335469"/>
                <a:gd name="connsiteY1" fmla="*/ 1695224 h 4509614"/>
                <a:gd name="connsiteX2" fmla="*/ 202 w 2335469"/>
                <a:gd name="connsiteY2" fmla="*/ 3176341 h 4509614"/>
                <a:gd name="connsiteX3" fmla="*/ 346566 w 2335469"/>
                <a:gd name="connsiteY3" fmla="*/ 4104595 h 4509614"/>
                <a:gd name="connsiteX4" fmla="*/ 1028737 w 2335469"/>
                <a:gd name="connsiteY4" fmla="*/ 4496481 h 4509614"/>
                <a:gd name="connsiteX5" fmla="*/ 1739937 w 2335469"/>
                <a:gd name="connsiteY5" fmla="*/ 4365852 h 4509614"/>
                <a:gd name="connsiteX6" fmla="*/ 2160852 w 2335469"/>
                <a:gd name="connsiteY6" fmla="*/ 3872367 h 4509614"/>
                <a:gd name="connsiteX7" fmla="*/ 2335023 w 2335469"/>
                <a:gd name="connsiteY7" fmla="*/ 3059567 h 4509614"/>
                <a:gd name="connsiteX8" fmla="*/ 2117309 w 2335469"/>
                <a:gd name="connsiteY8" fmla="*/ 2043567 h 4509614"/>
                <a:gd name="connsiteX9" fmla="*/ 1249967 w 2335469"/>
                <a:gd name="connsiteY9" fmla="*/ 794 h 450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5469" h="4509614">
                  <a:moveTo>
                    <a:pt x="1141904" y="0"/>
                  </a:moveTo>
                  <a:lnTo>
                    <a:pt x="390109" y="1695224"/>
                  </a:lnTo>
                  <a:cubicBezTo>
                    <a:pt x="203842" y="2229834"/>
                    <a:pt x="7459" y="2774779"/>
                    <a:pt x="202" y="3176341"/>
                  </a:cubicBezTo>
                  <a:cubicBezTo>
                    <a:pt x="-7055" y="3577903"/>
                    <a:pt x="182071" y="3886881"/>
                    <a:pt x="346566" y="4104595"/>
                  </a:cubicBezTo>
                  <a:cubicBezTo>
                    <a:pt x="511061" y="4322309"/>
                    <a:pt x="796508" y="4452938"/>
                    <a:pt x="1028737" y="4496481"/>
                  </a:cubicBezTo>
                  <a:cubicBezTo>
                    <a:pt x="1260966" y="4540024"/>
                    <a:pt x="1551251" y="4469871"/>
                    <a:pt x="1739937" y="4365852"/>
                  </a:cubicBezTo>
                  <a:cubicBezTo>
                    <a:pt x="1928623" y="4261833"/>
                    <a:pt x="2061671" y="4090081"/>
                    <a:pt x="2160852" y="3872367"/>
                  </a:cubicBezTo>
                  <a:cubicBezTo>
                    <a:pt x="2260033" y="3654653"/>
                    <a:pt x="2342280" y="3364367"/>
                    <a:pt x="2335023" y="3059567"/>
                  </a:cubicBezTo>
                  <a:cubicBezTo>
                    <a:pt x="2327766" y="2754767"/>
                    <a:pt x="2307280" y="2569634"/>
                    <a:pt x="2117309" y="2043567"/>
                  </a:cubicBezTo>
                  <a:cubicBezTo>
                    <a:pt x="1927338" y="1517500"/>
                    <a:pt x="1442073" y="446711"/>
                    <a:pt x="1249967" y="794"/>
                  </a:cubicBezTo>
                </a:path>
              </a:pathLst>
            </a:custGeom>
            <a:gradFill flip="none" rotWithShape="1">
              <a:gsLst>
                <a:gs pos="23000">
                  <a:srgbClr val="DEE2E5"/>
                </a:gs>
                <a:gs pos="0">
                  <a:srgbClr val="DCE0E3">
                    <a:lumMod val="0"/>
                    <a:lumOff val="100000"/>
                  </a:srgbClr>
                </a:gs>
                <a:gs pos="47000">
                  <a:srgbClr val="CFCFCF"/>
                </a:gs>
                <a:gs pos="79000">
                  <a:srgbClr val="878988"/>
                </a:gs>
              </a:gsLst>
              <a:lin ang="0" scaled="0"/>
              <a:tileRect/>
            </a:gradFill>
            <a:ln w="6350" cap="rnd">
              <a:gradFill flip="none" rotWithShape="1">
                <a:gsLst>
                  <a:gs pos="0">
                    <a:srgbClr val="BDBDBD"/>
                  </a:gs>
                  <a:gs pos="100000">
                    <a:srgbClr val="DFE3E4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767053" y="3409644"/>
              <a:ext cx="1701800" cy="1701800"/>
            </a:xfrm>
            <a:prstGeom prst="ellipse">
              <a:avLst/>
            </a:prstGeom>
            <a:gradFill>
              <a:gsLst>
                <a:gs pos="93000">
                  <a:srgbClr val="E9A536"/>
                </a:gs>
                <a:gs pos="5833">
                  <a:srgbClr val="932F06"/>
                </a:gs>
                <a:gs pos="27000">
                  <a:srgbClr val="A9430E"/>
                </a:gs>
                <a:gs pos="62000">
                  <a:srgbClr val="D07822"/>
                </a:gs>
              </a:gsLst>
              <a:lin ang="0" scaled="0"/>
            </a:gradFill>
            <a:ln>
              <a:noFill/>
            </a:ln>
            <a:effectLst>
              <a:glow rad="203200">
                <a:srgbClr val="C16535"/>
              </a:glow>
              <a:outerShdw blurRad="101600" dist="38100" dir="1200000" sx="103000" sy="103000" algn="l" rotWithShape="0">
                <a:srgbClr val="C16535">
                  <a:alpha val="94000"/>
                </a:srgbClr>
              </a:outerShdw>
              <a:softEdge rad="495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689728" y="3362019"/>
              <a:ext cx="1791825" cy="1791825"/>
            </a:xfrm>
            <a:prstGeom prst="ellipse">
              <a:avLst/>
            </a:prstGeom>
            <a:gradFill>
              <a:gsLst>
                <a:gs pos="26000">
                  <a:srgbClr val="9B3609"/>
                </a:gs>
                <a:gs pos="93000">
                  <a:srgbClr val="E9A536"/>
                </a:gs>
                <a:gs pos="1250">
                  <a:srgbClr val="924622">
                    <a:lumMod val="93000"/>
                  </a:srgbClr>
                </a:gs>
                <a:gs pos="11000">
                  <a:srgbClr val="932F06"/>
                </a:gs>
                <a:gs pos="46000">
                  <a:srgbClr val="B65515"/>
                </a:gs>
                <a:gs pos="36000">
                  <a:srgbClr val="A9430E"/>
                </a:gs>
                <a:gs pos="63000">
                  <a:srgbClr val="D07822"/>
                </a:gs>
              </a:gsLst>
              <a:lin ang="0" scaled="0"/>
            </a:gradFill>
            <a:ln>
              <a:noFill/>
            </a:ln>
            <a:effectLst>
              <a:outerShdw blurRad="76200" dist="38100" dir="10800000" sx="106000" sy="106000" algn="r" rotWithShape="0">
                <a:srgbClr val="6D5D57">
                  <a:alpha val="9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000289" y="1570481"/>
              <a:ext cx="591048" cy="1640194"/>
            </a:xfrm>
            <a:custGeom>
              <a:avLst/>
              <a:gdLst>
                <a:gd name="connsiteX0" fmla="*/ 546100 w 546100"/>
                <a:gd name="connsiteY0" fmla="*/ 0 h 1638300"/>
                <a:gd name="connsiteX1" fmla="*/ 0 w 546100"/>
                <a:gd name="connsiteY1" fmla="*/ 927100 h 1638300"/>
                <a:gd name="connsiteX2" fmla="*/ 114300 w 546100"/>
                <a:gd name="connsiteY2" fmla="*/ 927100 h 1638300"/>
                <a:gd name="connsiteX3" fmla="*/ 152400 w 546100"/>
                <a:gd name="connsiteY3" fmla="*/ 1638300 h 1638300"/>
                <a:gd name="connsiteX4" fmla="*/ 393700 w 546100"/>
                <a:gd name="connsiteY4" fmla="*/ 787400 h 1638300"/>
                <a:gd name="connsiteX5" fmla="*/ 482600 w 546100"/>
                <a:gd name="connsiteY5" fmla="*/ 762000 h 1638300"/>
                <a:gd name="connsiteX6" fmla="*/ 546100 w 546100"/>
                <a:gd name="connsiteY6" fmla="*/ 0 h 1638300"/>
                <a:gd name="connsiteX0" fmla="*/ 546100 w 546100"/>
                <a:gd name="connsiteY0" fmla="*/ 0 h 1638300"/>
                <a:gd name="connsiteX1" fmla="*/ 0 w 546100"/>
                <a:gd name="connsiteY1" fmla="*/ 927100 h 1638300"/>
                <a:gd name="connsiteX2" fmla="*/ 114300 w 546100"/>
                <a:gd name="connsiteY2" fmla="*/ 927100 h 1638300"/>
                <a:gd name="connsiteX3" fmla="*/ 152400 w 546100"/>
                <a:gd name="connsiteY3" fmla="*/ 1638300 h 1638300"/>
                <a:gd name="connsiteX4" fmla="*/ 393700 w 546100"/>
                <a:gd name="connsiteY4" fmla="*/ 787400 h 1638300"/>
                <a:gd name="connsiteX5" fmla="*/ 482600 w 546100"/>
                <a:gd name="connsiteY5" fmla="*/ 762000 h 1638300"/>
                <a:gd name="connsiteX6" fmla="*/ 546100 w 546100"/>
                <a:gd name="connsiteY6" fmla="*/ 0 h 1638300"/>
                <a:gd name="connsiteX0" fmla="*/ 546100 w 546100"/>
                <a:gd name="connsiteY0" fmla="*/ 0 h 1638300"/>
                <a:gd name="connsiteX1" fmla="*/ 0 w 546100"/>
                <a:gd name="connsiteY1" fmla="*/ 927100 h 1638300"/>
                <a:gd name="connsiteX2" fmla="*/ 121444 w 546100"/>
                <a:gd name="connsiteY2" fmla="*/ 962819 h 1638300"/>
                <a:gd name="connsiteX3" fmla="*/ 152400 w 546100"/>
                <a:gd name="connsiteY3" fmla="*/ 1638300 h 1638300"/>
                <a:gd name="connsiteX4" fmla="*/ 393700 w 546100"/>
                <a:gd name="connsiteY4" fmla="*/ 787400 h 1638300"/>
                <a:gd name="connsiteX5" fmla="*/ 482600 w 546100"/>
                <a:gd name="connsiteY5" fmla="*/ 762000 h 1638300"/>
                <a:gd name="connsiteX6" fmla="*/ 546100 w 546100"/>
                <a:gd name="connsiteY6" fmla="*/ 0 h 1638300"/>
                <a:gd name="connsiteX0" fmla="*/ 546100 w 546100"/>
                <a:gd name="connsiteY0" fmla="*/ 0 h 1639356"/>
                <a:gd name="connsiteX1" fmla="*/ 0 w 546100"/>
                <a:gd name="connsiteY1" fmla="*/ 927100 h 1639356"/>
                <a:gd name="connsiteX2" fmla="*/ 121444 w 546100"/>
                <a:gd name="connsiteY2" fmla="*/ 962819 h 1639356"/>
                <a:gd name="connsiteX3" fmla="*/ 152400 w 546100"/>
                <a:gd name="connsiteY3" fmla="*/ 1638300 h 1639356"/>
                <a:gd name="connsiteX4" fmla="*/ 393700 w 546100"/>
                <a:gd name="connsiteY4" fmla="*/ 787400 h 1639356"/>
                <a:gd name="connsiteX5" fmla="*/ 482600 w 546100"/>
                <a:gd name="connsiteY5" fmla="*/ 762000 h 1639356"/>
                <a:gd name="connsiteX6" fmla="*/ 546100 w 546100"/>
                <a:gd name="connsiteY6" fmla="*/ 0 h 1639356"/>
                <a:gd name="connsiteX0" fmla="*/ 546100 w 546100"/>
                <a:gd name="connsiteY0" fmla="*/ 0 h 1639356"/>
                <a:gd name="connsiteX1" fmla="*/ 0 w 546100"/>
                <a:gd name="connsiteY1" fmla="*/ 927100 h 1639356"/>
                <a:gd name="connsiteX2" fmla="*/ 121444 w 546100"/>
                <a:gd name="connsiteY2" fmla="*/ 962819 h 1639356"/>
                <a:gd name="connsiteX3" fmla="*/ 152400 w 546100"/>
                <a:gd name="connsiteY3" fmla="*/ 1638300 h 1639356"/>
                <a:gd name="connsiteX4" fmla="*/ 393700 w 546100"/>
                <a:gd name="connsiteY4" fmla="*/ 787400 h 1639356"/>
                <a:gd name="connsiteX5" fmla="*/ 482600 w 546100"/>
                <a:gd name="connsiteY5" fmla="*/ 762000 h 1639356"/>
                <a:gd name="connsiteX6" fmla="*/ 546100 w 546100"/>
                <a:gd name="connsiteY6" fmla="*/ 0 h 1639356"/>
                <a:gd name="connsiteX0" fmla="*/ 546100 w 573686"/>
                <a:gd name="connsiteY0" fmla="*/ 838 h 1640194"/>
                <a:gd name="connsiteX1" fmla="*/ 0 w 573686"/>
                <a:gd name="connsiteY1" fmla="*/ 927938 h 1640194"/>
                <a:gd name="connsiteX2" fmla="*/ 121444 w 573686"/>
                <a:gd name="connsiteY2" fmla="*/ 963657 h 1640194"/>
                <a:gd name="connsiteX3" fmla="*/ 152400 w 573686"/>
                <a:gd name="connsiteY3" fmla="*/ 1639138 h 1640194"/>
                <a:gd name="connsiteX4" fmla="*/ 393700 w 573686"/>
                <a:gd name="connsiteY4" fmla="*/ 788238 h 1640194"/>
                <a:gd name="connsiteX5" fmla="*/ 482600 w 573686"/>
                <a:gd name="connsiteY5" fmla="*/ 762838 h 1640194"/>
                <a:gd name="connsiteX6" fmla="*/ 546100 w 573686"/>
                <a:gd name="connsiteY6" fmla="*/ 838 h 1640194"/>
                <a:gd name="connsiteX0" fmla="*/ 563462 w 591048"/>
                <a:gd name="connsiteY0" fmla="*/ 838 h 1640194"/>
                <a:gd name="connsiteX1" fmla="*/ 17362 w 591048"/>
                <a:gd name="connsiteY1" fmla="*/ 927938 h 1640194"/>
                <a:gd name="connsiteX2" fmla="*/ 138806 w 591048"/>
                <a:gd name="connsiteY2" fmla="*/ 963657 h 1640194"/>
                <a:gd name="connsiteX3" fmla="*/ 169762 w 591048"/>
                <a:gd name="connsiteY3" fmla="*/ 1639138 h 1640194"/>
                <a:gd name="connsiteX4" fmla="*/ 411062 w 591048"/>
                <a:gd name="connsiteY4" fmla="*/ 788238 h 1640194"/>
                <a:gd name="connsiteX5" fmla="*/ 499962 w 591048"/>
                <a:gd name="connsiteY5" fmla="*/ 762838 h 1640194"/>
                <a:gd name="connsiteX6" fmla="*/ 563462 w 591048"/>
                <a:gd name="connsiteY6" fmla="*/ 838 h 164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048" h="1640194">
                  <a:moveTo>
                    <a:pt x="563462" y="838"/>
                  </a:moveTo>
                  <a:cubicBezTo>
                    <a:pt x="483029" y="28355"/>
                    <a:pt x="89329" y="773421"/>
                    <a:pt x="17362" y="927938"/>
                  </a:cubicBezTo>
                  <a:cubicBezTo>
                    <a:pt x="-53414" y="1088408"/>
                    <a:pt x="113406" y="845124"/>
                    <a:pt x="138806" y="963657"/>
                  </a:cubicBezTo>
                  <a:cubicBezTo>
                    <a:pt x="164206" y="1082190"/>
                    <a:pt x="124386" y="1668375"/>
                    <a:pt x="169762" y="1639138"/>
                  </a:cubicBezTo>
                  <a:cubicBezTo>
                    <a:pt x="215138" y="1609902"/>
                    <a:pt x="356029" y="934288"/>
                    <a:pt x="411062" y="788238"/>
                  </a:cubicBezTo>
                  <a:lnTo>
                    <a:pt x="499962" y="762838"/>
                  </a:lnTo>
                  <a:cubicBezTo>
                    <a:pt x="525362" y="631605"/>
                    <a:pt x="643895" y="-26679"/>
                    <a:pt x="563462" y="838"/>
                  </a:cubicBezTo>
                  <a:close/>
                </a:path>
              </a:pathLst>
            </a:custGeom>
            <a:solidFill>
              <a:srgbClr val="F4F7FC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641538" y="1105388"/>
              <a:ext cx="1100817" cy="4292440"/>
            </a:xfrm>
            <a:custGeom>
              <a:avLst/>
              <a:gdLst>
                <a:gd name="connsiteX0" fmla="*/ 0 w 1138700"/>
                <a:gd name="connsiteY0" fmla="*/ 0 h 4572000"/>
                <a:gd name="connsiteX1" fmla="*/ 1038225 w 1138700"/>
                <a:gd name="connsiteY1" fmla="*/ 2457450 h 4572000"/>
                <a:gd name="connsiteX2" fmla="*/ 1057275 w 1138700"/>
                <a:gd name="connsiteY2" fmla="*/ 3676650 h 4572000"/>
                <a:gd name="connsiteX3" fmla="*/ 676275 w 1138700"/>
                <a:gd name="connsiteY3" fmla="*/ 4371975 h 4572000"/>
                <a:gd name="connsiteX4" fmla="*/ 247650 w 1138700"/>
                <a:gd name="connsiteY4" fmla="*/ 4572000 h 4572000"/>
                <a:gd name="connsiteX0" fmla="*/ 0 w 1149798"/>
                <a:gd name="connsiteY0" fmla="*/ 0 h 4572000"/>
                <a:gd name="connsiteX1" fmla="*/ 1038225 w 1149798"/>
                <a:gd name="connsiteY1" fmla="*/ 2457450 h 4572000"/>
                <a:gd name="connsiteX2" fmla="*/ 1080135 w 1149798"/>
                <a:gd name="connsiteY2" fmla="*/ 3691890 h 4572000"/>
                <a:gd name="connsiteX3" fmla="*/ 676275 w 1149798"/>
                <a:gd name="connsiteY3" fmla="*/ 4371975 h 4572000"/>
                <a:gd name="connsiteX4" fmla="*/ 247650 w 1149798"/>
                <a:gd name="connsiteY4" fmla="*/ 4572000 h 4572000"/>
                <a:gd name="connsiteX0" fmla="*/ 0 w 1149798"/>
                <a:gd name="connsiteY0" fmla="*/ 0 h 4371975"/>
                <a:gd name="connsiteX1" fmla="*/ 1038225 w 1149798"/>
                <a:gd name="connsiteY1" fmla="*/ 2457450 h 4371975"/>
                <a:gd name="connsiteX2" fmla="*/ 1080135 w 1149798"/>
                <a:gd name="connsiteY2" fmla="*/ 3691890 h 4371975"/>
                <a:gd name="connsiteX3" fmla="*/ 676275 w 1149798"/>
                <a:gd name="connsiteY3" fmla="*/ 4371975 h 4371975"/>
                <a:gd name="connsiteX0" fmla="*/ 0 w 1150681"/>
                <a:gd name="connsiteY0" fmla="*/ 0 h 4379595"/>
                <a:gd name="connsiteX1" fmla="*/ 1038225 w 1150681"/>
                <a:gd name="connsiteY1" fmla="*/ 2457450 h 4379595"/>
                <a:gd name="connsiteX2" fmla="*/ 1080135 w 1150681"/>
                <a:gd name="connsiteY2" fmla="*/ 3691890 h 4379595"/>
                <a:gd name="connsiteX3" fmla="*/ 661035 w 1150681"/>
                <a:gd name="connsiteY3" fmla="*/ 4379595 h 4379595"/>
                <a:gd name="connsiteX0" fmla="*/ 0 w 1148922"/>
                <a:gd name="connsiteY0" fmla="*/ 0 h 4394835"/>
                <a:gd name="connsiteX1" fmla="*/ 1038225 w 1148922"/>
                <a:gd name="connsiteY1" fmla="*/ 2457450 h 4394835"/>
                <a:gd name="connsiteX2" fmla="*/ 1080135 w 1148922"/>
                <a:gd name="connsiteY2" fmla="*/ 3691890 h 4394835"/>
                <a:gd name="connsiteX3" fmla="*/ 691515 w 1148922"/>
                <a:gd name="connsiteY3" fmla="*/ 4394835 h 4394835"/>
                <a:gd name="connsiteX0" fmla="*/ 0 w 1149798"/>
                <a:gd name="connsiteY0" fmla="*/ 0 h 4402455"/>
                <a:gd name="connsiteX1" fmla="*/ 1038225 w 1149798"/>
                <a:gd name="connsiteY1" fmla="*/ 2457450 h 4402455"/>
                <a:gd name="connsiteX2" fmla="*/ 1080135 w 1149798"/>
                <a:gd name="connsiteY2" fmla="*/ 3691890 h 4402455"/>
                <a:gd name="connsiteX3" fmla="*/ 676275 w 1149798"/>
                <a:gd name="connsiteY3" fmla="*/ 4402455 h 4402455"/>
                <a:gd name="connsiteX0" fmla="*/ 0 w 1150239"/>
                <a:gd name="connsiteY0" fmla="*/ 0 h 4387215"/>
                <a:gd name="connsiteX1" fmla="*/ 1038225 w 1150239"/>
                <a:gd name="connsiteY1" fmla="*/ 2457450 h 4387215"/>
                <a:gd name="connsiteX2" fmla="*/ 1080135 w 1150239"/>
                <a:gd name="connsiteY2" fmla="*/ 3691890 h 4387215"/>
                <a:gd name="connsiteX3" fmla="*/ 668655 w 1150239"/>
                <a:gd name="connsiteY3" fmla="*/ 4387215 h 4387215"/>
                <a:gd name="connsiteX0" fmla="*/ 0 w 1150681"/>
                <a:gd name="connsiteY0" fmla="*/ 0 h 4394835"/>
                <a:gd name="connsiteX1" fmla="*/ 1038225 w 1150681"/>
                <a:gd name="connsiteY1" fmla="*/ 2457450 h 4394835"/>
                <a:gd name="connsiteX2" fmla="*/ 1080135 w 1150681"/>
                <a:gd name="connsiteY2" fmla="*/ 3691890 h 4394835"/>
                <a:gd name="connsiteX3" fmla="*/ 661035 w 1150681"/>
                <a:gd name="connsiteY3" fmla="*/ 4394835 h 4394835"/>
                <a:gd name="connsiteX0" fmla="*/ 0 w 1151569"/>
                <a:gd name="connsiteY0" fmla="*/ 0 h 4394835"/>
                <a:gd name="connsiteX1" fmla="*/ 1038225 w 1151569"/>
                <a:gd name="connsiteY1" fmla="*/ 2457450 h 4394835"/>
                <a:gd name="connsiteX2" fmla="*/ 1080135 w 1151569"/>
                <a:gd name="connsiteY2" fmla="*/ 3691890 h 4394835"/>
                <a:gd name="connsiteX3" fmla="*/ 645795 w 1151569"/>
                <a:gd name="connsiteY3" fmla="*/ 4394835 h 4394835"/>
                <a:gd name="connsiteX0" fmla="*/ 0 w 1151569"/>
                <a:gd name="connsiteY0" fmla="*/ 0 h 4394835"/>
                <a:gd name="connsiteX1" fmla="*/ 1038225 w 1151569"/>
                <a:gd name="connsiteY1" fmla="*/ 2457450 h 4394835"/>
                <a:gd name="connsiteX2" fmla="*/ 1080135 w 1151569"/>
                <a:gd name="connsiteY2" fmla="*/ 3691890 h 4394835"/>
                <a:gd name="connsiteX3" fmla="*/ 645795 w 1151569"/>
                <a:gd name="connsiteY3" fmla="*/ 4394835 h 4394835"/>
                <a:gd name="connsiteX0" fmla="*/ 0 w 1141416"/>
                <a:gd name="connsiteY0" fmla="*/ 0 h 4378167"/>
                <a:gd name="connsiteX1" fmla="*/ 1028700 w 1141416"/>
                <a:gd name="connsiteY1" fmla="*/ 2440782 h 4378167"/>
                <a:gd name="connsiteX2" fmla="*/ 1070610 w 1141416"/>
                <a:gd name="connsiteY2" fmla="*/ 3675222 h 4378167"/>
                <a:gd name="connsiteX3" fmla="*/ 636270 w 1141416"/>
                <a:gd name="connsiteY3" fmla="*/ 4378167 h 4378167"/>
                <a:gd name="connsiteX0" fmla="*/ 0 w 1141416"/>
                <a:gd name="connsiteY0" fmla="*/ 0 h 4387692"/>
                <a:gd name="connsiteX1" fmla="*/ 1028700 w 1141416"/>
                <a:gd name="connsiteY1" fmla="*/ 2450307 h 4387692"/>
                <a:gd name="connsiteX2" fmla="*/ 1070610 w 1141416"/>
                <a:gd name="connsiteY2" fmla="*/ 3684747 h 4387692"/>
                <a:gd name="connsiteX3" fmla="*/ 636270 w 1141416"/>
                <a:gd name="connsiteY3" fmla="*/ 4387692 h 4387692"/>
                <a:gd name="connsiteX0" fmla="*/ 0 w 1100816"/>
                <a:gd name="connsiteY0" fmla="*/ 0 h 4318636"/>
                <a:gd name="connsiteX1" fmla="*/ 990600 w 1100816"/>
                <a:gd name="connsiteY1" fmla="*/ 2381251 h 4318636"/>
                <a:gd name="connsiteX2" fmla="*/ 1032510 w 1100816"/>
                <a:gd name="connsiteY2" fmla="*/ 3615691 h 4318636"/>
                <a:gd name="connsiteX3" fmla="*/ 598170 w 1100816"/>
                <a:gd name="connsiteY3" fmla="*/ 4318636 h 4318636"/>
                <a:gd name="connsiteX0" fmla="*/ 0 w 1100816"/>
                <a:gd name="connsiteY0" fmla="*/ 0 h 4299586"/>
                <a:gd name="connsiteX1" fmla="*/ 990600 w 1100816"/>
                <a:gd name="connsiteY1" fmla="*/ 2362201 h 4299586"/>
                <a:gd name="connsiteX2" fmla="*/ 1032510 w 1100816"/>
                <a:gd name="connsiteY2" fmla="*/ 3596641 h 4299586"/>
                <a:gd name="connsiteX3" fmla="*/ 598170 w 1100816"/>
                <a:gd name="connsiteY3" fmla="*/ 4299586 h 4299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0816" h="4299586">
                  <a:moveTo>
                    <a:pt x="0" y="0"/>
                  </a:moveTo>
                  <a:cubicBezTo>
                    <a:pt x="431006" y="922337"/>
                    <a:pt x="818515" y="1762761"/>
                    <a:pt x="990600" y="2362201"/>
                  </a:cubicBezTo>
                  <a:cubicBezTo>
                    <a:pt x="1162685" y="2961641"/>
                    <a:pt x="1097915" y="3273744"/>
                    <a:pt x="1032510" y="3596641"/>
                  </a:cubicBezTo>
                  <a:cubicBezTo>
                    <a:pt x="967105" y="3919538"/>
                    <a:pt x="767397" y="4145281"/>
                    <a:pt x="598170" y="4299586"/>
                  </a:cubicBezTo>
                </a:path>
              </a:pathLst>
            </a:custGeom>
            <a:noFill/>
            <a:ln w="41275">
              <a:gradFill flip="none" rotWithShape="1">
                <a:gsLst>
                  <a:gs pos="50000">
                    <a:srgbClr val="B2B3B3"/>
                  </a:gs>
                  <a:gs pos="0">
                    <a:srgbClr val="C0C1C1"/>
                  </a:gs>
                  <a:gs pos="80000">
                    <a:srgbClr val="888987"/>
                  </a:gs>
                </a:gsLst>
                <a:lin ang="36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543908" y="1064906"/>
              <a:ext cx="123824" cy="60008"/>
            </a:xfrm>
            <a:custGeom>
              <a:avLst/>
              <a:gdLst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48768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60960 w 121920"/>
                <a:gd name="connsiteY5" fmla="*/ 54864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60960 w 121920"/>
                <a:gd name="connsiteY7" fmla="*/ 548640 h 548640"/>
                <a:gd name="connsiteX8" fmla="*/ 0 w 121920"/>
                <a:gd name="connsiteY8" fmla="*/ 60960 h 548640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121920 w 121920"/>
                <a:gd name="connsiteY4" fmla="*/ 487680 h 548640"/>
                <a:gd name="connsiteX5" fmla="*/ 83820 w 121920"/>
                <a:gd name="connsiteY5" fmla="*/ 533400 h 548640"/>
                <a:gd name="connsiteX6" fmla="*/ 60960 w 121920"/>
                <a:gd name="connsiteY6" fmla="*/ 548640 h 548640"/>
                <a:gd name="connsiteX7" fmla="*/ 0 w 121920"/>
                <a:gd name="connsiteY7" fmla="*/ 60960 h 548640"/>
                <a:gd name="connsiteX0" fmla="*/ 0 w 121920"/>
                <a:gd name="connsiteY0" fmla="*/ 60960 h 582506"/>
                <a:gd name="connsiteX1" fmla="*/ 60960 w 121920"/>
                <a:gd name="connsiteY1" fmla="*/ 0 h 582506"/>
                <a:gd name="connsiteX2" fmla="*/ 60960 w 121920"/>
                <a:gd name="connsiteY2" fmla="*/ 0 h 582506"/>
                <a:gd name="connsiteX3" fmla="*/ 121920 w 121920"/>
                <a:gd name="connsiteY3" fmla="*/ 60960 h 582506"/>
                <a:gd name="connsiteX4" fmla="*/ 121920 w 121920"/>
                <a:gd name="connsiteY4" fmla="*/ 487680 h 582506"/>
                <a:gd name="connsiteX5" fmla="*/ 60960 w 121920"/>
                <a:gd name="connsiteY5" fmla="*/ 548640 h 582506"/>
                <a:gd name="connsiteX6" fmla="*/ 0 w 121920"/>
                <a:gd name="connsiteY6" fmla="*/ 60960 h 582506"/>
                <a:gd name="connsiteX0" fmla="*/ 0 w 121920"/>
                <a:gd name="connsiteY0" fmla="*/ 60960 h 548640"/>
                <a:gd name="connsiteX1" fmla="*/ 60960 w 121920"/>
                <a:gd name="connsiteY1" fmla="*/ 0 h 548640"/>
                <a:gd name="connsiteX2" fmla="*/ 60960 w 121920"/>
                <a:gd name="connsiteY2" fmla="*/ 0 h 548640"/>
                <a:gd name="connsiteX3" fmla="*/ 121920 w 121920"/>
                <a:gd name="connsiteY3" fmla="*/ 60960 h 548640"/>
                <a:gd name="connsiteX4" fmla="*/ 60960 w 121920"/>
                <a:gd name="connsiteY4" fmla="*/ 548640 h 548640"/>
                <a:gd name="connsiteX5" fmla="*/ 0 w 121920"/>
                <a:gd name="connsiteY5" fmla="*/ 60960 h 548640"/>
                <a:gd name="connsiteX0" fmla="*/ 0 w 121920"/>
                <a:gd name="connsiteY0" fmla="*/ 60960 h 60960"/>
                <a:gd name="connsiteX1" fmla="*/ 60960 w 121920"/>
                <a:gd name="connsiteY1" fmla="*/ 0 h 60960"/>
                <a:gd name="connsiteX2" fmla="*/ 60960 w 121920"/>
                <a:gd name="connsiteY2" fmla="*/ 0 h 60960"/>
                <a:gd name="connsiteX3" fmla="*/ 121920 w 121920"/>
                <a:gd name="connsiteY3" fmla="*/ 60960 h 60960"/>
                <a:gd name="connsiteX4" fmla="*/ 0 w 121920"/>
                <a:gd name="connsiteY4" fmla="*/ 60960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0" h="60960">
                  <a:moveTo>
                    <a:pt x="0" y="60960"/>
                  </a:moveTo>
                  <a:cubicBezTo>
                    <a:pt x="0" y="27293"/>
                    <a:pt x="27293" y="0"/>
                    <a:pt x="60960" y="0"/>
                  </a:cubicBezTo>
                  <a:lnTo>
                    <a:pt x="60960" y="0"/>
                  </a:lnTo>
                  <a:cubicBezTo>
                    <a:pt x="94627" y="0"/>
                    <a:pt x="121920" y="27293"/>
                    <a:pt x="121920" y="60960"/>
                  </a:cubicBezTo>
                  <a:lnTo>
                    <a:pt x="0" y="60960"/>
                  </a:lnTo>
                  <a:close/>
                </a:path>
              </a:pathLst>
            </a:custGeom>
            <a:solidFill>
              <a:srgbClr val="C6C7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35352" y="4425644"/>
              <a:ext cx="190500" cy="215900"/>
            </a:xfrm>
            <a:custGeom>
              <a:avLst/>
              <a:gdLst>
                <a:gd name="connsiteX0" fmla="*/ 50800 w 190500"/>
                <a:gd name="connsiteY0" fmla="*/ 0 h 215900"/>
                <a:gd name="connsiteX1" fmla="*/ 25400 w 190500"/>
                <a:gd name="connsiteY1" fmla="*/ 133350 h 215900"/>
                <a:gd name="connsiteX2" fmla="*/ 0 w 190500"/>
                <a:gd name="connsiteY2" fmla="*/ 190500 h 215900"/>
                <a:gd name="connsiteX3" fmla="*/ 107950 w 190500"/>
                <a:gd name="connsiteY3" fmla="*/ 215900 h 215900"/>
                <a:gd name="connsiteX4" fmla="*/ 177800 w 190500"/>
                <a:gd name="connsiteY4" fmla="*/ 107950 h 215900"/>
                <a:gd name="connsiteX5" fmla="*/ 190500 w 190500"/>
                <a:gd name="connsiteY5" fmla="*/ 69850 h 215900"/>
                <a:gd name="connsiteX6" fmla="*/ 165100 w 190500"/>
                <a:gd name="connsiteY6" fmla="*/ 63500 h 215900"/>
                <a:gd name="connsiteX7" fmla="*/ 50800 w 190500"/>
                <a:gd name="connsiteY7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215900">
                  <a:moveTo>
                    <a:pt x="50800" y="0"/>
                  </a:moveTo>
                  <a:lnTo>
                    <a:pt x="25400" y="133350"/>
                  </a:lnTo>
                  <a:lnTo>
                    <a:pt x="0" y="190500"/>
                  </a:lnTo>
                  <a:lnTo>
                    <a:pt x="107950" y="215900"/>
                  </a:lnTo>
                  <a:lnTo>
                    <a:pt x="177800" y="107950"/>
                  </a:lnTo>
                  <a:lnTo>
                    <a:pt x="190500" y="69850"/>
                  </a:lnTo>
                  <a:lnTo>
                    <a:pt x="165100" y="6350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111552" y="4095444"/>
              <a:ext cx="190500" cy="342900"/>
            </a:xfrm>
            <a:custGeom>
              <a:avLst/>
              <a:gdLst>
                <a:gd name="connsiteX0" fmla="*/ 0 w 190500"/>
                <a:gd name="connsiteY0" fmla="*/ 292100 h 342900"/>
                <a:gd name="connsiteX1" fmla="*/ 114300 w 190500"/>
                <a:gd name="connsiteY1" fmla="*/ 311150 h 342900"/>
                <a:gd name="connsiteX2" fmla="*/ 139700 w 190500"/>
                <a:gd name="connsiteY2" fmla="*/ 342900 h 342900"/>
                <a:gd name="connsiteX3" fmla="*/ 190500 w 190500"/>
                <a:gd name="connsiteY3" fmla="*/ 196850 h 342900"/>
                <a:gd name="connsiteX4" fmla="*/ 184150 w 190500"/>
                <a:gd name="connsiteY4" fmla="*/ 0 h 342900"/>
                <a:gd name="connsiteX5" fmla="*/ 44450 w 190500"/>
                <a:gd name="connsiteY5" fmla="*/ 12700 h 342900"/>
                <a:gd name="connsiteX6" fmla="*/ 0 w 190500"/>
                <a:gd name="connsiteY6" fmla="*/ 38100 h 342900"/>
                <a:gd name="connsiteX7" fmla="*/ 0 w 190500"/>
                <a:gd name="connsiteY7" fmla="*/ 2921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42900">
                  <a:moveTo>
                    <a:pt x="0" y="292100"/>
                  </a:moveTo>
                  <a:lnTo>
                    <a:pt x="114300" y="311150"/>
                  </a:lnTo>
                  <a:lnTo>
                    <a:pt x="139700" y="342900"/>
                  </a:lnTo>
                  <a:lnTo>
                    <a:pt x="190500" y="196850"/>
                  </a:lnTo>
                  <a:lnTo>
                    <a:pt x="184150" y="0"/>
                  </a:lnTo>
                  <a:lnTo>
                    <a:pt x="44450" y="12700"/>
                  </a:lnTo>
                  <a:lnTo>
                    <a:pt x="0" y="38100"/>
                  </a:lnTo>
                  <a:lnTo>
                    <a:pt x="0" y="29210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303185" y="4167675"/>
              <a:ext cx="69624" cy="378619"/>
            </a:xfrm>
            <a:custGeom>
              <a:avLst/>
              <a:gdLst>
                <a:gd name="connsiteX0" fmla="*/ 66675 w 142875"/>
                <a:gd name="connsiteY0" fmla="*/ 0 h 361950"/>
                <a:gd name="connsiteX1" fmla="*/ 47625 w 142875"/>
                <a:gd name="connsiteY1" fmla="*/ 266700 h 361950"/>
                <a:gd name="connsiteX2" fmla="*/ 0 w 142875"/>
                <a:gd name="connsiteY2" fmla="*/ 361950 h 361950"/>
                <a:gd name="connsiteX3" fmla="*/ 114300 w 142875"/>
                <a:gd name="connsiteY3" fmla="*/ 142875 h 361950"/>
                <a:gd name="connsiteX4" fmla="*/ 142875 w 142875"/>
                <a:gd name="connsiteY4" fmla="*/ 9525 h 361950"/>
                <a:gd name="connsiteX5" fmla="*/ 66675 w 142875"/>
                <a:gd name="connsiteY5" fmla="*/ 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" h="361950">
                  <a:moveTo>
                    <a:pt x="66675" y="0"/>
                  </a:moveTo>
                  <a:lnTo>
                    <a:pt x="47625" y="266700"/>
                  </a:lnTo>
                  <a:lnTo>
                    <a:pt x="0" y="361950"/>
                  </a:lnTo>
                  <a:lnTo>
                    <a:pt x="114300" y="142875"/>
                  </a:lnTo>
                  <a:lnTo>
                    <a:pt x="142875" y="9525"/>
                  </a:lnTo>
                  <a:lnTo>
                    <a:pt x="66675" y="0"/>
                  </a:lnTo>
                  <a:close/>
                </a:path>
              </a:pathLst>
            </a:custGeom>
            <a:solidFill>
              <a:srgbClr val="F6D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" name="TextBox 4"/>
          <p:cNvSpPr txBox="1"/>
          <p:nvPr/>
        </p:nvSpPr>
        <p:spPr>
          <a:xfrm>
            <a:off x="0" y="627375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元素组合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11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28709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有意义么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0" y="17948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真的很容易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289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179008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0" y="335386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但如果你喜欢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0" y="424053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就真的太有意义啦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17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190882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0" y="336607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与渐变阴影有感情后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26613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做出所谓的立体图表就会轻松无比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459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62" y="1690723"/>
            <a:ext cx="5981075" cy="336435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89" y="52691"/>
            <a:ext cx="4482059" cy="252115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89" y="4171951"/>
            <a:ext cx="4482059" cy="252115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00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176004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这算是教程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140254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动手画个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分牛逼的蛋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吧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反正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@PPT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演示之家</a:t>
            </a:r>
            <a:endParaRPr lang="en-US" altLang="zh-CN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会转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587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" y="6675834"/>
            <a:ext cx="9144000" cy="2095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3551662">
            <a:off x="3588203" y="2569313"/>
            <a:ext cx="2483933" cy="2651018"/>
            <a:chOff x="1754507" y="1401878"/>
            <a:chExt cx="1067182" cy="1138967"/>
          </a:xfrm>
        </p:grpSpPr>
        <p:sp>
          <p:nvSpPr>
            <p:cNvPr id="7" name="椭圆 6"/>
            <p:cNvSpPr/>
            <p:nvPr/>
          </p:nvSpPr>
          <p:spPr>
            <a:xfrm>
              <a:off x="1754507" y="1401878"/>
              <a:ext cx="1067182" cy="10671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9892630">
              <a:off x="2336736" y="2206320"/>
              <a:ext cx="210813" cy="334525"/>
            </a:xfrm>
            <a:prstGeom prst="triangle">
              <a:avLst>
                <a:gd name="adj" fmla="val 66256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TextBox 4"/>
          <p:cNvSpPr txBox="1"/>
          <p:nvPr/>
        </p:nvSpPr>
        <p:spPr>
          <a:xfrm>
            <a:off x="3450495" y="3079219"/>
            <a:ext cx="29028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动手才是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最重要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66091" y="4924082"/>
            <a:ext cx="1310549" cy="1851116"/>
            <a:chOff x="3541711" y="3345098"/>
            <a:chExt cx="1020946" cy="1442059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 flipH="1">
              <a:off x="3541711" y="4404724"/>
              <a:ext cx="433711" cy="304934"/>
            </a:xfrm>
            <a:custGeom>
              <a:avLst/>
              <a:gdLst>
                <a:gd name="T0" fmla="*/ 86 w 173"/>
                <a:gd name="T1" fmla="*/ 86 h 122"/>
                <a:gd name="T2" fmla="*/ 122 w 173"/>
                <a:gd name="T3" fmla="*/ 122 h 122"/>
                <a:gd name="T4" fmla="*/ 151 w 173"/>
                <a:gd name="T5" fmla="*/ 122 h 122"/>
                <a:gd name="T6" fmla="*/ 101 w 173"/>
                <a:gd name="T7" fmla="*/ 72 h 122"/>
                <a:gd name="T8" fmla="*/ 173 w 173"/>
                <a:gd name="T9" fmla="*/ 0 h 122"/>
                <a:gd name="T10" fmla="*/ 148 w 173"/>
                <a:gd name="T11" fmla="*/ 0 h 122"/>
                <a:gd name="T12" fmla="*/ 0 w 173"/>
                <a:gd name="T13" fmla="*/ 0 h 122"/>
                <a:gd name="T14" fmla="*/ 72 w 173"/>
                <a:gd name="T15" fmla="*/ 72 h 122"/>
                <a:gd name="T16" fmla="*/ 21 w 173"/>
                <a:gd name="T17" fmla="*/ 122 h 122"/>
                <a:gd name="T18" fmla="*/ 50 w 173"/>
                <a:gd name="T19" fmla="*/ 122 h 122"/>
                <a:gd name="T20" fmla="*/ 86 w 173"/>
                <a:gd name="T21" fmla="*/ 86 h 122"/>
                <a:gd name="T22" fmla="*/ 49 w 173"/>
                <a:gd name="T23" fmla="*/ 20 h 122"/>
                <a:gd name="T24" fmla="*/ 123 w 173"/>
                <a:gd name="T25" fmla="*/ 20 h 122"/>
                <a:gd name="T26" fmla="*/ 86 w 173"/>
                <a:gd name="T27" fmla="*/ 57 h 122"/>
                <a:gd name="T28" fmla="*/ 49 w 173"/>
                <a:gd name="T29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3" h="122">
                  <a:moveTo>
                    <a:pt x="86" y="86"/>
                  </a:moveTo>
                  <a:cubicBezTo>
                    <a:pt x="99" y="99"/>
                    <a:pt x="112" y="112"/>
                    <a:pt x="122" y="122"/>
                  </a:cubicBezTo>
                  <a:cubicBezTo>
                    <a:pt x="151" y="122"/>
                    <a:pt x="151" y="122"/>
                    <a:pt x="151" y="122"/>
                  </a:cubicBezTo>
                  <a:cubicBezTo>
                    <a:pt x="144" y="115"/>
                    <a:pt x="122" y="93"/>
                    <a:pt x="101" y="72"/>
                  </a:cubicBezTo>
                  <a:cubicBezTo>
                    <a:pt x="128" y="45"/>
                    <a:pt x="173" y="0"/>
                    <a:pt x="17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5" y="45"/>
                    <a:pt x="72" y="72"/>
                  </a:cubicBezTo>
                  <a:cubicBezTo>
                    <a:pt x="50" y="93"/>
                    <a:pt x="28" y="115"/>
                    <a:pt x="21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0" y="112"/>
                    <a:pt x="73" y="99"/>
                    <a:pt x="86" y="86"/>
                  </a:cubicBezTo>
                  <a:close/>
                  <a:moveTo>
                    <a:pt x="49" y="20"/>
                  </a:moveTo>
                  <a:cubicBezTo>
                    <a:pt x="73" y="20"/>
                    <a:pt x="100" y="20"/>
                    <a:pt x="123" y="20"/>
                  </a:cubicBezTo>
                  <a:cubicBezTo>
                    <a:pt x="114" y="29"/>
                    <a:pt x="104" y="39"/>
                    <a:pt x="86" y="57"/>
                  </a:cubicBezTo>
                  <a:cubicBezTo>
                    <a:pt x="68" y="39"/>
                    <a:pt x="58" y="29"/>
                    <a:pt x="49" y="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 flipH="1">
              <a:off x="3634645" y="3523684"/>
              <a:ext cx="211388" cy="21017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9590" y="3345098"/>
              <a:ext cx="1013067" cy="1442059"/>
              <a:chOff x="3549590" y="3345098"/>
              <a:chExt cx="1013067" cy="1442059"/>
            </a:xfrm>
          </p:grpSpPr>
          <p:sp>
            <p:nvSpPr>
              <p:cNvPr id="19" name="Freeform 7"/>
              <p:cNvSpPr>
                <a:spLocks/>
              </p:cNvSpPr>
              <p:nvPr/>
            </p:nvSpPr>
            <p:spPr bwMode="auto">
              <a:xfrm flipH="1">
                <a:off x="3549590" y="3643957"/>
                <a:ext cx="721650" cy="1143200"/>
              </a:xfrm>
              <a:custGeom>
                <a:avLst/>
                <a:gdLst>
                  <a:gd name="T0" fmla="*/ 281 w 302"/>
                  <a:gd name="T1" fmla="*/ 130 h 450"/>
                  <a:gd name="T2" fmla="*/ 234 w 302"/>
                  <a:gd name="T3" fmla="*/ 60 h 450"/>
                  <a:gd name="T4" fmla="*/ 171 w 302"/>
                  <a:gd name="T5" fmla="*/ 77 h 450"/>
                  <a:gd name="T6" fmla="*/ 131 w 302"/>
                  <a:gd name="T7" fmla="*/ 98 h 450"/>
                  <a:gd name="T8" fmla="*/ 136 w 302"/>
                  <a:gd name="T9" fmla="*/ 5 h 450"/>
                  <a:gd name="T10" fmla="*/ 108 w 302"/>
                  <a:gd name="T11" fmla="*/ 0 h 450"/>
                  <a:gd name="T12" fmla="*/ 90 w 302"/>
                  <a:gd name="T13" fmla="*/ 85 h 450"/>
                  <a:gd name="T14" fmla="*/ 105 w 302"/>
                  <a:gd name="T15" fmla="*/ 148 h 450"/>
                  <a:gd name="T16" fmla="*/ 178 w 302"/>
                  <a:gd name="T17" fmla="*/ 132 h 450"/>
                  <a:gd name="T18" fmla="*/ 177 w 302"/>
                  <a:gd name="T19" fmla="*/ 198 h 450"/>
                  <a:gd name="T20" fmla="*/ 48 w 302"/>
                  <a:gd name="T21" fmla="*/ 175 h 450"/>
                  <a:gd name="T22" fmla="*/ 41 w 302"/>
                  <a:gd name="T23" fmla="*/ 285 h 450"/>
                  <a:gd name="T24" fmla="*/ 51 w 302"/>
                  <a:gd name="T25" fmla="*/ 285 h 450"/>
                  <a:gd name="T26" fmla="*/ 63 w 302"/>
                  <a:gd name="T27" fmla="*/ 285 h 450"/>
                  <a:gd name="T28" fmla="*/ 74 w 302"/>
                  <a:gd name="T29" fmla="*/ 285 h 450"/>
                  <a:gd name="T30" fmla="*/ 74 w 302"/>
                  <a:gd name="T31" fmla="*/ 284 h 450"/>
                  <a:gd name="T32" fmla="*/ 80 w 302"/>
                  <a:gd name="T33" fmla="*/ 221 h 450"/>
                  <a:gd name="T34" fmla="*/ 119 w 302"/>
                  <a:gd name="T35" fmla="*/ 236 h 450"/>
                  <a:gd name="T36" fmla="*/ 87 w 302"/>
                  <a:gd name="T37" fmla="*/ 250 h 450"/>
                  <a:gd name="T38" fmla="*/ 83 w 302"/>
                  <a:gd name="T39" fmla="*/ 295 h 450"/>
                  <a:gd name="T40" fmla="*/ 48 w 302"/>
                  <a:gd name="T41" fmla="*/ 295 h 450"/>
                  <a:gd name="T42" fmla="*/ 0 w 302"/>
                  <a:gd name="T43" fmla="*/ 437 h 450"/>
                  <a:gd name="T44" fmla="*/ 33 w 302"/>
                  <a:gd name="T45" fmla="*/ 450 h 450"/>
                  <a:gd name="T46" fmla="*/ 109 w 302"/>
                  <a:gd name="T47" fmla="*/ 306 h 450"/>
                  <a:gd name="T48" fmla="*/ 225 w 302"/>
                  <a:gd name="T49" fmla="*/ 287 h 450"/>
                  <a:gd name="T50" fmla="*/ 281 w 302"/>
                  <a:gd name="T51" fmla="*/ 130 h 450"/>
                  <a:gd name="connsiteX0" fmla="*/ 9305 w 9391"/>
                  <a:gd name="connsiteY0" fmla="*/ 2889 h 10000"/>
                  <a:gd name="connsiteX1" fmla="*/ 7748 w 9391"/>
                  <a:gd name="connsiteY1" fmla="*/ 1333 h 10000"/>
                  <a:gd name="connsiteX2" fmla="*/ 5662 w 9391"/>
                  <a:gd name="connsiteY2" fmla="*/ 1711 h 10000"/>
                  <a:gd name="connsiteX3" fmla="*/ 4338 w 9391"/>
                  <a:gd name="connsiteY3" fmla="*/ 2178 h 10000"/>
                  <a:gd name="connsiteX4" fmla="*/ 4503 w 9391"/>
                  <a:gd name="connsiteY4" fmla="*/ 111 h 10000"/>
                  <a:gd name="connsiteX5" fmla="*/ 3576 w 9391"/>
                  <a:gd name="connsiteY5" fmla="*/ 0 h 10000"/>
                  <a:gd name="connsiteX6" fmla="*/ 2980 w 9391"/>
                  <a:gd name="connsiteY6" fmla="*/ 1889 h 10000"/>
                  <a:gd name="connsiteX7" fmla="*/ 3477 w 9391"/>
                  <a:gd name="connsiteY7" fmla="*/ 3289 h 10000"/>
                  <a:gd name="connsiteX8" fmla="*/ 5894 w 9391"/>
                  <a:gd name="connsiteY8" fmla="*/ 2933 h 10000"/>
                  <a:gd name="connsiteX9" fmla="*/ 5861 w 9391"/>
                  <a:gd name="connsiteY9" fmla="*/ 4400 h 10000"/>
                  <a:gd name="connsiteX10" fmla="*/ 1589 w 9391"/>
                  <a:gd name="connsiteY10" fmla="*/ 3889 h 10000"/>
                  <a:gd name="connsiteX11" fmla="*/ 1358 w 9391"/>
                  <a:gd name="connsiteY11" fmla="*/ 6333 h 10000"/>
                  <a:gd name="connsiteX12" fmla="*/ 1689 w 9391"/>
                  <a:gd name="connsiteY12" fmla="*/ 6333 h 10000"/>
                  <a:gd name="connsiteX13" fmla="*/ 2086 w 9391"/>
                  <a:gd name="connsiteY13" fmla="*/ 6333 h 10000"/>
                  <a:gd name="connsiteX14" fmla="*/ 2450 w 9391"/>
                  <a:gd name="connsiteY14" fmla="*/ 6333 h 10000"/>
                  <a:gd name="connsiteX15" fmla="*/ 2450 w 9391"/>
                  <a:gd name="connsiteY15" fmla="*/ 6311 h 10000"/>
                  <a:gd name="connsiteX16" fmla="*/ 2649 w 9391"/>
                  <a:gd name="connsiteY16" fmla="*/ 4911 h 10000"/>
                  <a:gd name="connsiteX17" fmla="*/ 3940 w 9391"/>
                  <a:gd name="connsiteY17" fmla="*/ 5244 h 10000"/>
                  <a:gd name="connsiteX18" fmla="*/ 2881 w 9391"/>
                  <a:gd name="connsiteY18" fmla="*/ 5556 h 10000"/>
                  <a:gd name="connsiteX19" fmla="*/ 2748 w 9391"/>
                  <a:gd name="connsiteY19" fmla="*/ 6556 h 10000"/>
                  <a:gd name="connsiteX20" fmla="*/ 1589 w 9391"/>
                  <a:gd name="connsiteY20" fmla="*/ 6556 h 10000"/>
                  <a:gd name="connsiteX21" fmla="*/ 0 w 9391"/>
                  <a:gd name="connsiteY21" fmla="*/ 9711 h 10000"/>
                  <a:gd name="connsiteX22" fmla="*/ 1093 w 9391"/>
                  <a:gd name="connsiteY22" fmla="*/ 10000 h 10000"/>
                  <a:gd name="connsiteX23" fmla="*/ 3609 w 9391"/>
                  <a:gd name="connsiteY23" fmla="*/ 6800 h 10000"/>
                  <a:gd name="connsiteX24" fmla="*/ 7450 w 9391"/>
                  <a:gd name="connsiteY24" fmla="*/ 6730 h 10000"/>
                  <a:gd name="connsiteX25" fmla="*/ 9305 w 9391"/>
                  <a:gd name="connsiteY25" fmla="*/ 2889 h 10000"/>
                  <a:gd name="connsiteX0" fmla="*/ 9908 w 10000"/>
                  <a:gd name="connsiteY0" fmla="*/ 2889 h 10000"/>
                  <a:gd name="connsiteX1" fmla="*/ 8250 w 10000"/>
                  <a:gd name="connsiteY1" fmla="*/ 1333 h 10000"/>
                  <a:gd name="connsiteX2" fmla="*/ 6029 w 10000"/>
                  <a:gd name="connsiteY2" fmla="*/ 1711 h 10000"/>
                  <a:gd name="connsiteX3" fmla="*/ 4619 w 10000"/>
                  <a:gd name="connsiteY3" fmla="*/ 2178 h 10000"/>
                  <a:gd name="connsiteX4" fmla="*/ 4795 w 10000"/>
                  <a:gd name="connsiteY4" fmla="*/ 111 h 10000"/>
                  <a:gd name="connsiteX5" fmla="*/ 3808 w 10000"/>
                  <a:gd name="connsiteY5" fmla="*/ 0 h 10000"/>
                  <a:gd name="connsiteX6" fmla="*/ 3173 w 10000"/>
                  <a:gd name="connsiteY6" fmla="*/ 1889 h 10000"/>
                  <a:gd name="connsiteX7" fmla="*/ 3702 w 10000"/>
                  <a:gd name="connsiteY7" fmla="*/ 3289 h 10000"/>
                  <a:gd name="connsiteX8" fmla="*/ 6276 w 10000"/>
                  <a:gd name="connsiteY8" fmla="*/ 2933 h 10000"/>
                  <a:gd name="connsiteX9" fmla="*/ 6241 w 10000"/>
                  <a:gd name="connsiteY9" fmla="*/ 4400 h 10000"/>
                  <a:gd name="connsiteX10" fmla="*/ 1692 w 10000"/>
                  <a:gd name="connsiteY10" fmla="*/ 3889 h 10000"/>
                  <a:gd name="connsiteX11" fmla="*/ 1446 w 10000"/>
                  <a:gd name="connsiteY11" fmla="*/ 6333 h 10000"/>
                  <a:gd name="connsiteX12" fmla="*/ 1799 w 10000"/>
                  <a:gd name="connsiteY12" fmla="*/ 6333 h 10000"/>
                  <a:gd name="connsiteX13" fmla="*/ 2221 w 10000"/>
                  <a:gd name="connsiteY13" fmla="*/ 6333 h 10000"/>
                  <a:gd name="connsiteX14" fmla="*/ 2609 w 10000"/>
                  <a:gd name="connsiteY14" fmla="*/ 6333 h 10000"/>
                  <a:gd name="connsiteX15" fmla="*/ 2609 w 10000"/>
                  <a:gd name="connsiteY15" fmla="*/ 6311 h 10000"/>
                  <a:gd name="connsiteX16" fmla="*/ 2821 w 10000"/>
                  <a:gd name="connsiteY16" fmla="*/ 4911 h 10000"/>
                  <a:gd name="connsiteX17" fmla="*/ 4196 w 10000"/>
                  <a:gd name="connsiteY17" fmla="*/ 5244 h 10000"/>
                  <a:gd name="connsiteX18" fmla="*/ 3068 w 10000"/>
                  <a:gd name="connsiteY18" fmla="*/ 5556 h 10000"/>
                  <a:gd name="connsiteX19" fmla="*/ 2926 w 10000"/>
                  <a:gd name="connsiteY19" fmla="*/ 6556 h 10000"/>
                  <a:gd name="connsiteX20" fmla="*/ 1692 w 10000"/>
                  <a:gd name="connsiteY20" fmla="*/ 6556 h 10000"/>
                  <a:gd name="connsiteX21" fmla="*/ 0 w 10000"/>
                  <a:gd name="connsiteY21" fmla="*/ 9711 h 10000"/>
                  <a:gd name="connsiteX22" fmla="*/ 1164 w 10000"/>
                  <a:gd name="connsiteY22" fmla="*/ 10000 h 10000"/>
                  <a:gd name="connsiteX23" fmla="*/ 3843 w 10000"/>
                  <a:gd name="connsiteY23" fmla="*/ 6800 h 10000"/>
                  <a:gd name="connsiteX24" fmla="*/ 6562 w 10000"/>
                  <a:gd name="connsiteY24" fmla="*/ 6729 h 10000"/>
                  <a:gd name="connsiteX25" fmla="*/ 7933 w 10000"/>
                  <a:gd name="connsiteY25" fmla="*/ 6730 h 10000"/>
                  <a:gd name="connsiteX26" fmla="*/ 9908 w 10000"/>
                  <a:gd name="connsiteY26" fmla="*/ 2889 h 10000"/>
                  <a:gd name="connsiteX0" fmla="*/ 9908 w 10000"/>
                  <a:gd name="connsiteY0" fmla="*/ 2889 h 10000"/>
                  <a:gd name="connsiteX1" fmla="*/ 8250 w 10000"/>
                  <a:gd name="connsiteY1" fmla="*/ 1333 h 10000"/>
                  <a:gd name="connsiteX2" fmla="*/ 6029 w 10000"/>
                  <a:gd name="connsiteY2" fmla="*/ 1711 h 10000"/>
                  <a:gd name="connsiteX3" fmla="*/ 4619 w 10000"/>
                  <a:gd name="connsiteY3" fmla="*/ 2178 h 10000"/>
                  <a:gd name="connsiteX4" fmla="*/ 4795 w 10000"/>
                  <a:gd name="connsiteY4" fmla="*/ 111 h 10000"/>
                  <a:gd name="connsiteX5" fmla="*/ 3808 w 10000"/>
                  <a:gd name="connsiteY5" fmla="*/ 0 h 10000"/>
                  <a:gd name="connsiteX6" fmla="*/ 3173 w 10000"/>
                  <a:gd name="connsiteY6" fmla="*/ 1889 h 10000"/>
                  <a:gd name="connsiteX7" fmla="*/ 3702 w 10000"/>
                  <a:gd name="connsiteY7" fmla="*/ 3289 h 10000"/>
                  <a:gd name="connsiteX8" fmla="*/ 6276 w 10000"/>
                  <a:gd name="connsiteY8" fmla="*/ 2933 h 10000"/>
                  <a:gd name="connsiteX9" fmla="*/ 6241 w 10000"/>
                  <a:gd name="connsiteY9" fmla="*/ 4400 h 10000"/>
                  <a:gd name="connsiteX10" fmla="*/ 1692 w 10000"/>
                  <a:gd name="connsiteY10" fmla="*/ 3889 h 10000"/>
                  <a:gd name="connsiteX11" fmla="*/ 1446 w 10000"/>
                  <a:gd name="connsiteY11" fmla="*/ 6333 h 10000"/>
                  <a:gd name="connsiteX12" fmla="*/ 1799 w 10000"/>
                  <a:gd name="connsiteY12" fmla="*/ 6333 h 10000"/>
                  <a:gd name="connsiteX13" fmla="*/ 2221 w 10000"/>
                  <a:gd name="connsiteY13" fmla="*/ 6333 h 10000"/>
                  <a:gd name="connsiteX14" fmla="*/ 2609 w 10000"/>
                  <a:gd name="connsiteY14" fmla="*/ 6333 h 10000"/>
                  <a:gd name="connsiteX15" fmla="*/ 2609 w 10000"/>
                  <a:gd name="connsiteY15" fmla="*/ 6311 h 10000"/>
                  <a:gd name="connsiteX16" fmla="*/ 2821 w 10000"/>
                  <a:gd name="connsiteY16" fmla="*/ 4911 h 10000"/>
                  <a:gd name="connsiteX17" fmla="*/ 4196 w 10000"/>
                  <a:gd name="connsiteY17" fmla="*/ 5244 h 10000"/>
                  <a:gd name="connsiteX18" fmla="*/ 3068 w 10000"/>
                  <a:gd name="connsiteY18" fmla="*/ 5556 h 10000"/>
                  <a:gd name="connsiteX19" fmla="*/ 2926 w 10000"/>
                  <a:gd name="connsiteY19" fmla="*/ 6556 h 10000"/>
                  <a:gd name="connsiteX20" fmla="*/ 1692 w 10000"/>
                  <a:gd name="connsiteY20" fmla="*/ 6556 h 10000"/>
                  <a:gd name="connsiteX21" fmla="*/ 0 w 10000"/>
                  <a:gd name="connsiteY21" fmla="*/ 9711 h 10000"/>
                  <a:gd name="connsiteX22" fmla="*/ 1164 w 10000"/>
                  <a:gd name="connsiteY22" fmla="*/ 10000 h 10000"/>
                  <a:gd name="connsiteX23" fmla="*/ 3843 w 10000"/>
                  <a:gd name="connsiteY23" fmla="*/ 6800 h 10000"/>
                  <a:gd name="connsiteX24" fmla="*/ 7933 w 10000"/>
                  <a:gd name="connsiteY24" fmla="*/ 6730 h 10000"/>
                  <a:gd name="connsiteX25" fmla="*/ 9908 w 10000"/>
                  <a:gd name="connsiteY25" fmla="*/ 2889 h 10000"/>
                  <a:gd name="connsiteX0" fmla="*/ 9908 w 10000"/>
                  <a:gd name="connsiteY0" fmla="*/ 2889 h 10162"/>
                  <a:gd name="connsiteX1" fmla="*/ 8250 w 10000"/>
                  <a:gd name="connsiteY1" fmla="*/ 1333 h 10162"/>
                  <a:gd name="connsiteX2" fmla="*/ 6029 w 10000"/>
                  <a:gd name="connsiteY2" fmla="*/ 1711 h 10162"/>
                  <a:gd name="connsiteX3" fmla="*/ 4619 w 10000"/>
                  <a:gd name="connsiteY3" fmla="*/ 2178 h 10162"/>
                  <a:gd name="connsiteX4" fmla="*/ 4795 w 10000"/>
                  <a:gd name="connsiteY4" fmla="*/ 111 h 10162"/>
                  <a:gd name="connsiteX5" fmla="*/ 3808 w 10000"/>
                  <a:gd name="connsiteY5" fmla="*/ 0 h 10162"/>
                  <a:gd name="connsiteX6" fmla="*/ 3173 w 10000"/>
                  <a:gd name="connsiteY6" fmla="*/ 1889 h 10162"/>
                  <a:gd name="connsiteX7" fmla="*/ 3702 w 10000"/>
                  <a:gd name="connsiteY7" fmla="*/ 3289 h 10162"/>
                  <a:gd name="connsiteX8" fmla="*/ 6276 w 10000"/>
                  <a:gd name="connsiteY8" fmla="*/ 2933 h 10162"/>
                  <a:gd name="connsiteX9" fmla="*/ 6241 w 10000"/>
                  <a:gd name="connsiteY9" fmla="*/ 4400 h 10162"/>
                  <a:gd name="connsiteX10" fmla="*/ 1692 w 10000"/>
                  <a:gd name="connsiteY10" fmla="*/ 3889 h 10162"/>
                  <a:gd name="connsiteX11" fmla="*/ 1446 w 10000"/>
                  <a:gd name="connsiteY11" fmla="*/ 6333 h 10162"/>
                  <a:gd name="connsiteX12" fmla="*/ 1799 w 10000"/>
                  <a:gd name="connsiteY12" fmla="*/ 6333 h 10162"/>
                  <a:gd name="connsiteX13" fmla="*/ 2221 w 10000"/>
                  <a:gd name="connsiteY13" fmla="*/ 6333 h 10162"/>
                  <a:gd name="connsiteX14" fmla="*/ 2609 w 10000"/>
                  <a:gd name="connsiteY14" fmla="*/ 6333 h 10162"/>
                  <a:gd name="connsiteX15" fmla="*/ 2609 w 10000"/>
                  <a:gd name="connsiteY15" fmla="*/ 6311 h 10162"/>
                  <a:gd name="connsiteX16" fmla="*/ 2821 w 10000"/>
                  <a:gd name="connsiteY16" fmla="*/ 4911 h 10162"/>
                  <a:gd name="connsiteX17" fmla="*/ 4196 w 10000"/>
                  <a:gd name="connsiteY17" fmla="*/ 5244 h 10162"/>
                  <a:gd name="connsiteX18" fmla="*/ 3068 w 10000"/>
                  <a:gd name="connsiteY18" fmla="*/ 5556 h 10162"/>
                  <a:gd name="connsiteX19" fmla="*/ 2926 w 10000"/>
                  <a:gd name="connsiteY19" fmla="*/ 6556 h 10162"/>
                  <a:gd name="connsiteX20" fmla="*/ 1692 w 10000"/>
                  <a:gd name="connsiteY20" fmla="*/ 6556 h 10162"/>
                  <a:gd name="connsiteX21" fmla="*/ 0 w 10000"/>
                  <a:gd name="connsiteY21" fmla="*/ 9711 h 10162"/>
                  <a:gd name="connsiteX22" fmla="*/ 1164 w 10000"/>
                  <a:gd name="connsiteY22" fmla="*/ 10000 h 10162"/>
                  <a:gd name="connsiteX23" fmla="*/ 3773 w 10000"/>
                  <a:gd name="connsiteY23" fmla="*/ 6954 h 10162"/>
                  <a:gd name="connsiteX24" fmla="*/ 7933 w 10000"/>
                  <a:gd name="connsiteY24" fmla="*/ 6730 h 10162"/>
                  <a:gd name="connsiteX25" fmla="*/ 9908 w 10000"/>
                  <a:gd name="connsiteY25" fmla="*/ 2889 h 10162"/>
                  <a:gd name="connsiteX0" fmla="*/ 9908 w 10153"/>
                  <a:gd name="connsiteY0" fmla="*/ 2889 h 10162"/>
                  <a:gd name="connsiteX1" fmla="*/ 8250 w 10153"/>
                  <a:gd name="connsiteY1" fmla="*/ 1333 h 10162"/>
                  <a:gd name="connsiteX2" fmla="*/ 6029 w 10153"/>
                  <a:gd name="connsiteY2" fmla="*/ 1711 h 10162"/>
                  <a:gd name="connsiteX3" fmla="*/ 4619 w 10153"/>
                  <a:gd name="connsiteY3" fmla="*/ 2178 h 10162"/>
                  <a:gd name="connsiteX4" fmla="*/ 4795 w 10153"/>
                  <a:gd name="connsiteY4" fmla="*/ 111 h 10162"/>
                  <a:gd name="connsiteX5" fmla="*/ 3808 w 10153"/>
                  <a:gd name="connsiteY5" fmla="*/ 0 h 10162"/>
                  <a:gd name="connsiteX6" fmla="*/ 3173 w 10153"/>
                  <a:gd name="connsiteY6" fmla="*/ 1889 h 10162"/>
                  <a:gd name="connsiteX7" fmla="*/ 3702 w 10153"/>
                  <a:gd name="connsiteY7" fmla="*/ 3289 h 10162"/>
                  <a:gd name="connsiteX8" fmla="*/ 6276 w 10153"/>
                  <a:gd name="connsiteY8" fmla="*/ 2933 h 10162"/>
                  <a:gd name="connsiteX9" fmla="*/ 6241 w 10153"/>
                  <a:gd name="connsiteY9" fmla="*/ 4400 h 10162"/>
                  <a:gd name="connsiteX10" fmla="*/ 1692 w 10153"/>
                  <a:gd name="connsiteY10" fmla="*/ 3889 h 10162"/>
                  <a:gd name="connsiteX11" fmla="*/ 1446 w 10153"/>
                  <a:gd name="connsiteY11" fmla="*/ 6333 h 10162"/>
                  <a:gd name="connsiteX12" fmla="*/ 1799 w 10153"/>
                  <a:gd name="connsiteY12" fmla="*/ 6333 h 10162"/>
                  <a:gd name="connsiteX13" fmla="*/ 2221 w 10153"/>
                  <a:gd name="connsiteY13" fmla="*/ 6333 h 10162"/>
                  <a:gd name="connsiteX14" fmla="*/ 2609 w 10153"/>
                  <a:gd name="connsiteY14" fmla="*/ 6333 h 10162"/>
                  <a:gd name="connsiteX15" fmla="*/ 2609 w 10153"/>
                  <a:gd name="connsiteY15" fmla="*/ 6311 h 10162"/>
                  <a:gd name="connsiteX16" fmla="*/ 2821 w 10153"/>
                  <a:gd name="connsiteY16" fmla="*/ 4911 h 10162"/>
                  <a:gd name="connsiteX17" fmla="*/ 4196 w 10153"/>
                  <a:gd name="connsiteY17" fmla="*/ 5244 h 10162"/>
                  <a:gd name="connsiteX18" fmla="*/ 3068 w 10153"/>
                  <a:gd name="connsiteY18" fmla="*/ 5556 h 10162"/>
                  <a:gd name="connsiteX19" fmla="*/ 2926 w 10153"/>
                  <a:gd name="connsiteY19" fmla="*/ 6556 h 10162"/>
                  <a:gd name="connsiteX20" fmla="*/ 1692 w 10153"/>
                  <a:gd name="connsiteY20" fmla="*/ 6556 h 10162"/>
                  <a:gd name="connsiteX21" fmla="*/ 0 w 10153"/>
                  <a:gd name="connsiteY21" fmla="*/ 9711 h 10162"/>
                  <a:gd name="connsiteX22" fmla="*/ 1164 w 10153"/>
                  <a:gd name="connsiteY22" fmla="*/ 10000 h 10162"/>
                  <a:gd name="connsiteX23" fmla="*/ 3773 w 10153"/>
                  <a:gd name="connsiteY23" fmla="*/ 6954 h 10162"/>
                  <a:gd name="connsiteX24" fmla="*/ 8351 w 10153"/>
                  <a:gd name="connsiteY24" fmla="*/ 6686 h 10162"/>
                  <a:gd name="connsiteX25" fmla="*/ 9908 w 10153"/>
                  <a:gd name="connsiteY25" fmla="*/ 2889 h 10162"/>
                  <a:gd name="connsiteX0" fmla="*/ 9908 w 10153"/>
                  <a:gd name="connsiteY0" fmla="*/ 2889 h 10162"/>
                  <a:gd name="connsiteX1" fmla="*/ 8250 w 10153"/>
                  <a:gd name="connsiteY1" fmla="*/ 1333 h 10162"/>
                  <a:gd name="connsiteX2" fmla="*/ 6029 w 10153"/>
                  <a:gd name="connsiteY2" fmla="*/ 1711 h 10162"/>
                  <a:gd name="connsiteX3" fmla="*/ 4619 w 10153"/>
                  <a:gd name="connsiteY3" fmla="*/ 2178 h 10162"/>
                  <a:gd name="connsiteX4" fmla="*/ 4795 w 10153"/>
                  <a:gd name="connsiteY4" fmla="*/ 111 h 10162"/>
                  <a:gd name="connsiteX5" fmla="*/ 3808 w 10153"/>
                  <a:gd name="connsiteY5" fmla="*/ 0 h 10162"/>
                  <a:gd name="connsiteX6" fmla="*/ 3173 w 10153"/>
                  <a:gd name="connsiteY6" fmla="*/ 1889 h 10162"/>
                  <a:gd name="connsiteX7" fmla="*/ 3702 w 10153"/>
                  <a:gd name="connsiteY7" fmla="*/ 3289 h 10162"/>
                  <a:gd name="connsiteX8" fmla="*/ 6276 w 10153"/>
                  <a:gd name="connsiteY8" fmla="*/ 2933 h 10162"/>
                  <a:gd name="connsiteX9" fmla="*/ 6241 w 10153"/>
                  <a:gd name="connsiteY9" fmla="*/ 4400 h 10162"/>
                  <a:gd name="connsiteX10" fmla="*/ 1692 w 10153"/>
                  <a:gd name="connsiteY10" fmla="*/ 3889 h 10162"/>
                  <a:gd name="connsiteX11" fmla="*/ 1446 w 10153"/>
                  <a:gd name="connsiteY11" fmla="*/ 6333 h 10162"/>
                  <a:gd name="connsiteX12" fmla="*/ 1799 w 10153"/>
                  <a:gd name="connsiteY12" fmla="*/ 6333 h 10162"/>
                  <a:gd name="connsiteX13" fmla="*/ 2221 w 10153"/>
                  <a:gd name="connsiteY13" fmla="*/ 6333 h 10162"/>
                  <a:gd name="connsiteX14" fmla="*/ 2609 w 10153"/>
                  <a:gd name="connsiteY14" fmla="*/ 6333 h 10162"/>
                  <a:gd name="connsiteX15" fmla="*/ 2609 w 10153"/>
                  <a:gd name="connsiteY15" fmla="*/ 6311 h 10162"/>
                  <a:gd name="connsiteX16" fmla="*/ 2821 w 10153"/>
                  <a:gd name="connsiteY16" fmla="*/ 4911 h 10162"/>
                  <a:gd name="connsiteX17" fmla="*/ 4196 w 10153"/>
                  <a:gd name="connsiteY17" fmla="*/ 5244 h 10162"/>
                  <a:gd name="connsiteX18" fmla="*/ 3068 w 10153"/>
                  <a:gd name="connsiteY18" fmla="*/ 5556 h 10162"/>
                  <a:gd name="connsiteX19" fmla="*/ 2926 w 10153"/>
                  <a:gd name="connsiteY19" fmla="*/ 6556 h 10162"/>
                  <a:gd name="connsiteX20" fmla="*/ 1692 w 10153"/>
                  <a:gd name="connsiteY20" fmla="*/ 6556 h 10162"/>
                  <a:gd name="connsiteX21" fmla="*/ 0 w 10153"/>
                  <a:gd name="connsiteY21" fmla="*/ 9711 h 10162"/>
                  <a:gd name="connsiteX22" fmla="*/ 1164 w 10153"/>
                  <a:gd name="connsiteY22" fmla="*/ 10000 h 10162"/>
                  <a:gd name="connsiteX23" fmla="*/ 3773 w 10153"/>
                  <a:gd name="connsiteY23" fmla="*/ 6954 h 10162"/>
                  <a:gd name="connsiteX24" fmla="*/ 8351 w 10153"/>
                  <a:gd name="connsiteY24" fmla="*/ 6686 h 10162"/>
                  <a:gd name="connsiteX25" fmla="*/ 9908 w 10153"/>
                  <a:gd name="connsiteY25" fmla="*/ 2889 h 10162"/>
                  <a:gd name="connsiteX0" fmla="*/ 9908 w 10153"/>
                  <a:gd name="connsiteY0" fmla="*/ 2889 h 10162"/>
                  <a:gd name="connsiteX1" fmla="*/ 8250 w 10153"/>
                  <a:gd name="connsiteY1" fmla="*/ 1333 h 10162"/>
                  <a:gd name="connsiteX2" fmla="*/ 6029 w 10153"/>
                  <a:gd name="connsiteY2" fmla="*/ 1711 h 10162"/>
                  <a:gd name="connsiteX3" fmla="*/ 4619 w 10153"/>
                  <a:gd name="connsiteY3" fmla="*/ 2178 h 10162"/>
                  <a:gd name="connsiteX4" fmla="*/ 4795 w 10153"/>
                  <a:gd name="connsiteY4" fmla="*/ 111 h 10162"/>
                  <a:gd name="connsiteX5" fmla="*/ 3808 w 10153"/>
                  <a:gd name="connsiteY5" fmla="*/ 0 h 10162"/>
                  <a:gd name="connsiteX6" fmla="*/ 3173 w 10153"/>
                  <a:gd name="connsiteY6" fmla="*/ 1889 h 10162"/>
                  <a:gd name="connsiteX7" fmla="*/ 3702 w 10153"/>
                  <a:gd name="connsiteY7" fmla="*/ 3289 h 10162"/>
                  <a:gd name="connsiteX8" fmla="*/ 6276 w 10153"/>
                  <a:gd name="connsiteY8" fmla="*/ 2933 h 10162"/>
                  <a:gd name="connsiteX9" fmla="*/ 6241 w 10153"/>
                  <a:gd name="connsiteY9" fmla="*/ 4400 h 10162"/>
                  <a:gd name="connsiteX10" fmla="*/ 1692 w 10153"/>
                  <a:gd name="connsiteY10" fmla="*/ 3889 h 10162"/>
                  <a:gd name="connsiteX11" fmla="*/ 1446 w 10153"/>
                  <a:gd name="connsiteY11" fmla="*/ 6333 h 10162"/>
                  <a:gd name="connsiteX12" fmla="*/ 1799 w 10153"/>
                  <a:gd name="connsiteY12" fmla="*/ 6333 h 10162"/>
                  <a:gd name="connsiteX13" fmla="*/ 2221 w 10153"/>
                  <a:gd name="connsiteY13" fmla="*/ 6333 h 10162"/>
                  <a:gd name="connsiteX14" fmla="*/ 2609 w 10153"/>
                  <a:gd name="connsiteY14" fmla="*/ 6333 h 10162"/>
                  <a:gd name="connsiteX15" fmla="*/ 2609 w 10153"/>
                  <a:gd name="connsiteY15" fmla="*/ 6311 h 10162"/>
                  <a:gd name="connsiteX16" fmla="*/ 2821 w 10153"/>
                  <a:gd name="connsiteY16" fmla="*/ 4911 h 10162"/>
                  <a:gd name="connsiteX17" fmla="*/ 4196 w 10153"/>
                  <a:gd name="connsiteY17" fmla="*/ 5244 h 10162"/>
                  <a:gd name="connsiteX18" fmla="*/ 3068 w 10153"/>
                  <a:gd name="connsiteY18" fmla="*/ 5556 h 10162"/>
                  <a:gd name="connsiteX19" fmla="*/ 2926 w 10153"/>
                  <a:gd name="connsiteY19" fmla="*/ 6556 h 10162"/>
                  <a:gd name="connsiteX20" fmla="*/ 1692 w 10153"/>
                  <a:gd name="connsiteY20" fmla="*/ 6556 h 10162"/>
                  <a:gd name="connsiteX21" fmla="*/ 0 w 10153"/>
                  <a:gd name="connsiteY21" fmla="*/ 9711 h 10162"/>
                  <a:gd name="connsiteX22" fmla="*/ 1164 w 10153"/>
                  <a:gd name="connsiteY22" fmla="*/ 10000 h 10162"/>
                  <a:gd name="connsiteX23" fmla="*/ 3773 w 10153"/>
                  <a:gd name="connsiteY23" fmla="*/ 6954 h 10162"/>
                  <a:gd name="connsiteX24" fmla="*/ 8351 w 10153"/>
                  <a:gd name="connsiteY24" fmla="*/ 6686 h 10162"/>
                  <a:gd name="connsiteX25" fmla="*/ 9908 w 10153"/>
                  <a:gd name="connsiteY25" fmla="*/ 2889 h 10162"/>
                  <a:gd name="connsiteX0" fmla="*/ 9908 w 10153"/>
                  <a:gd name="connsiteY0" fmla="*/ 2889 h 10162"/>
                  <a:gd name="connsiteX1" fmla="*/ 8250 w 10153"/>
                  <a:gd name="connsiteY1" fmla="*/ 1333 h 10162"/>
                  <a:gd name="connsiteX2" fmla="*/ 6029 w 10153"/>
                  <a:gd name="connsiteY2" fmla="*/ 1711 h 10162"/>
                  <a:gd name="connsiteX3" fmla="*/ 4619 w 10153"/>
                  <a:gd name="connsiteY3" fmla="*/ 2178 h 10162"/>
                  <a:gd name="connsiteX4" fmla="*/ 4795 w 10153"/>
                  <a:gd name="connsiteY4" fmla="*/ 111 h 10162"/>
                  <a:gd name="connsiteX5" fmla="*/ 3808 w 10153"/>
                  <a:gd name="connsiteY5" fmla="*/ 0 h 10162"/>
                  <a:gd name="connsiteX6" fmla="*/ 3173 w 10153"/>
                  <a:gd name="connsiteY6" fmla="*/ 1889 h 10162"/>
                  <a:gd name="connsiteX7" fmla="*/ 3702 w 10153"/>
                  <a:gd name="connsiteY7" fmla="*/ 3289 h 10162"/>
                  <a:gd name="connsiteX8" fmla="*/ 6276 w 10153"/>
                  <a:gd name="connsiteY8" fmla="*/ 2933 h 10162"/>
                  <a:gd name="connsiteX9" fmla="*/ 6241 w 10153"/>
                  <a:gd name="connsiteY9" fmla="*/ 4400 h 10162"/>
                  <a:gd name="connsiteX10" fmla="*/ 1692 w 10153"/>
                  <a:gd name="connsiteY10" fmla="*/ 3889 h 10162"/>
                  <a:gd name="connsiteX11" fmla="*/ 1446 w 10153"/>
                  <a:gd name="connsiteY11" fmla="*/ 6333 h 10162"/>
                  <a:gd name="connsiteX12" fmla="*/ 1799 w 10153"/>
                  <a:gd name="connsiteY12" fmla="*/ 6333 h 10162"/>
                  <a:gd name="connsiteX13" fmla="*/ 2221 w 10153"/>
                  <a:gd name="connsiteY13" fmla="*/ 6333 h 10162"/>
                  <a:gd name="connsiteX14" fmla="*/ 2609 w 10153"/>
                  <a:gd name="connsiteY14" fmla="*/ 6333 h 10162"/>
                  <a:gd name="connsiteX15" fmla="*/ 2609 w 10153"/>
                  <a:gd name="connsiteY15" fmla="*/ 6311 h 10162"/>
                  <a:gd name="connsiteX16" fmla="*/ 2821 w 10153"/>
                  <a:gd name="connsiteY16" fmla="*/ 4911 h 10162"/>
                  <a:gd name="connsiteX17" fmla="*/ 4196 w 10153"/>
                  <a:gd name="connsiteY17" fmla="*/ 5244 h 10162"/>
                  <a:gd name="connsiteX18" fmla="*/ 3068 w 10153"/>
                  <a:gd name="connsiteY18" fmla="*/ 5556 h 10162"/>
                  <a:gd name="connsiteX19" fmla="*/ 2926 w 10153"/>
                  <a:gd name="connsiteY19" fmla="*/ 6556 h 10162"/>
                  <a:gd name="connsiteX20" fmla="*/ 1692 w 10153"/>
                  <a:gd name="connsiteY20" fmla="*/ 6556 h 10162"/>
                  <a:gd name="connsiteX21" fmla="*/ 0 w 10153"/>
                  <a:gd name="connsiteY21" fmla="*/ 9711 h 10162"/>
                  <a:gd name="connsiteX22" fmla="*/ 1164 w 10153"/>
                  <a:gd name="connsiteY22" fmla="*/ 10000 h 10162"/>
                  <a:gd name="connsiteX23" fmla="*/ 3773 w 10153"/>
                  <a:gd name="connsiteY23" fmla="*/ 6954 h 10162"/>
                  <a:gd name="connsiteX24" fmla="*/ 8351 w 10153"/>
                  <a:gd name="connsiteY24" fmla="*/ 6730 h 10162"/>
                  <a:gd name="connsiteX25" fmla="*/ 9908 w 10153"/>
                  <a:gd name="connsiteY25" fmla="*/ 2889 h 1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153" h="10162">
                    <a:moveTo>
                      <a:pt x="9908" y="2889"/>
                    </a:moveTo>
                    <a:cubicBezTo>
                      <a:pt x="9697" y="1244"/>
                      <a:pt x="8250" y="1333"/>
                      <a:pt x="8250" y="1333"/>
                    </a:cubicBezTo>
                    <a:cubicBezTo>
                      <a:pt x="8250" y="1333"/>
                      <a:pt x="7510" y="1222"/>
                      <a:pt x="6029" y="1711"/>
                    </a:cubicBezTo>
                    <a:lnTo>
                      <a:pt x="4619" y="2178"/>
                    </a:lnTo>
                    <a:cubicBezTo>
                      <a:pt x="4678" y="1489"/>
                      <a:pt x="4736" y="800"/>
                      <a:pt x="4795" y="111"/>
                    </a:cubicBezTo>
                    <a:lnTo>
                      <a:pt x="3808" y="0"/>
                    </a:lnTo>
                    <a:cubicBezTo>
                      <a:pt x="3808" y="0"/>
                      <a:pt x="3385" y="1044"/>
                      <a:pt x="3173" y="1889"/>
                    </a:cubicBezTo>
                    <a:cubicBezTo>
                      <a:pt x="2998" y="2511"/>
                      <a:pt x="3033" y="3089"/>
                      <a:pt x="3702" y="3289"/>
                    </a:cubicBezTo>
                    <a:cubicBezTo>
                      <a:pt x="4619" y="3600"/>
                      <a:pt x="6276" y="2933"/>
                      <a:pt x="6276" y="2933"/>
                    </a:cubicBezTo>
                    <a:cubicBezTo>
                      <a:pt x="6264" y="3422"/>
                      <a:pt x="6253" y="3911"/>
                      <a:pt x="6241" y="4400"/>
                    </a:cubicBezTo>
                    <a:cubicBezTo>
                      <a:pt x="6241" y="4400"/>
                      <a:pt x="2926" y="3444"/>
                      <a:pt x="1692" y="3889"/>
                    </a:cubicBezTo>
                    <a:cubicBezTo>
                      <a:pt x="423" y="4356"/>
                      <a:pt x="1446" y="6333"/>
                      <a:pt x="1446" y="6333"/>
                    </a:cubicBezTo>
                    <a:lnTo>
                      <a:pt x="1799" y="6333"/>
                    </a:lnTo>
                    <a:lnTo>
                      <a:pt x="2221" y="6333"/>
                    </a:lnTo>
                    <a:lnTo>
                      <a:pt x="2609" y="6333"/>
                    </a:lnTo>
                    <a:lnTo>
                      <a:pt x="2609" y="6311"/>
                    </a:lnTo>
                    <a:cubicBezTo>
                      <a:pt x="2644" y="6178"/>
                      <a:pt x="2821" y="4911"/>
                      <a:pt x="2821" y="4911"/>
                    </a:cubicBezTo>
                    <a:lnTo>
                      <a:pt x="4196" y="5244"/>
                    </a:lnTo>
                    <a:lnTo>
                      <a:pt x="3068" y="5556"/>
                    </a:lnTo>
                    <a:cubicBezTo>
                      <a:pt x="3021" y="5889"/>
                      <a:pt x="2973" y="6223"/>
                      <a:pt x="2926" y="6556"/>
                    </a:cubicBezTo>
                    <a:lnTo>
                      <a:pt x="1692" y="6556"/>
                    </a:lnTo>
                    <a:lnTo>
                      <a:pt x="0" y="9711"/>
                    </a:lnTo>
                    <a:cubicBezTo>
                      <a:pt x="388" y="9807"/>
                      <a:pt x="535" y="10459"/>
                      <a:pt x="1164" y="10000"/>
                    </a:cubicBezTo>
                    <a:cubicBezTo>
                      <a:pt x="1793" y="9541"/>
                      <a:pt x="2903" y="7969"/>
                      <a:pt x="3773" y="6954"/>
                    </a:cubicBezTo>
                    <a:cubicBezTo>
                      <a:pt x="4901" y="6409"/>
                      <a:pt x="4800" y="6986"/>
                      <a:pt x="8351" y="6730"/>
                    </a:cubicBezTo>
                    <a:cubicBezTo>
                      <a:pt x="11066" y="6508"/>
                      <a:pt x="9908" y="2889"/>
                      <a:pt x="9908" y="2889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 rot="20128384">
                <a:off x="4034186" y="3345098"/>
                <a:ext cx="528471" cy="357174"/>
                <a:chOff x="4044058" y="3511535"/>
                <a:chExt cx="528471" cy="357174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20" name="Freeform 8"/>
                <p:cNvSpPr>
                  <a:spLocks/>
                </p:cNvSpPr>
                <p:nvPr/>
              </p:nvSpPr>
              <p:spPr bwMode="auto">
                <a:xfrm flipH="1">
                  <a:off x="4044058" y="3571064"/>
                  <a:ext cx="264843" cy="240546"/>
                </a:xfrm>
                <a:custGeom>
                  <a:avLst/>
                  <a:gdLst>
                    <a:gd name="T0" fmla="*/ 0 w 218"/>
                    <a:gd name="T1" fmla="*/ 0 h 198"/>
                    <a:gd name="T2" fmla="*/ 0 w 218"/>
                    <a:gd name="T3" fmla="*/ 99 h 198"/>
                    <a:gd name="T4" fmla="*/ 0 w 218"/>
                    <a:gd name="T5" fmla="*/ 198 h 198"/>
                    <a:gd name="T6" fmla="*/ 208 w 218"/>
                    <a:gd name="T7" fmla="*/ 124 h 198"/>
                    <a:gd name="T8" fmla="*/ 218 w 218"/>
                    <a:gd name="T9" fmla="*/ 78 h 198"/>
                    <a:gd name="T10" fmla="*/ 0 w 218"/>
                    <a:gd name="T11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8" h="198">
                      <a:moveTo>
                        <a:pt x="0" y="0"/>
                      </a:moveTo>
                      <a:lnTo>
                        <a:pt x="0" y="99"/>
                      </a:lnTo>
                      <a:lnTo>
                        <a:pt x="0" y="198"/>
                      </a:lnTo>
                      <a:lnTo>
                        <a:pt x="208" y="124"/>
                      </a:lnTo>
                      <a:lnTo>
                        <a:pt x="218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9"/>
                <p:cNvSpPr>
                  <a:spLocks/>
                </p:cNvSpPr>
                <p:nvPr/>
              </p:nvSpPr>
              <p:spPr bwMode="auto">
                <a:xfrm flipH="1">
                  <a:off x="4400017" y="3511535"/>
                  <a:ext cx="155504" cy="94760"/>
                </a:xfrm>
                <a:custGeom>
                  <a:avLst/>
                  <a:gdLst>
                    <a:gd name="T0" fmla="*/ 0 w 128"/>
                    <a:gd name="T1" fmla="*/ 18 h 78"/>
                    <a:gd name="T2" fmla="*/ 120 w 128"/>
                    <a:gd name="T3" fmla="*/ 78 h 78"/>
                    <a:gd name="T4" fmla="*/ 128 w 128"/>
                    <a:gd name="T5" fmla="*/ 60 h 78"/>
                    <a:gd name="T6" fmla="*/ 11 w 128"/>
                    <a:gd name="T7" fmla="*/ 0 h 78"/>
                    <a:gd name="T8" fmla="*/ 0 w 128"/>
                    <a:gd name="T9" fmla="*/ 1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78">
                      <a:moveTo>
                        <a:pt x="0" y="18"/>
                      </a:moveTo>
                      <a:lnTo>
                        <a:pt x="120" y="78"/>
                      </a:lnTo>
                      <a:lnTo>
                        <a:pt x="128" y="60"/>
                      </a:lnTo>
                      <a:lnTo>
                        <a:pt x="11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Rectangle 10"/>
                <p:cNvSpPr>
                  <a:spLocks noChangeArrowheads="1"/>
                </p:cNvSpPr>
                <p:nvPr/>
              </p:nvSpPr>
              <p:spPr bwMode="auto">
                <a:xfrm flipH="1">
                  <a:off x="4426744" y="3679188"/>
                  <a:ext cx="145785" cy="242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1"/>
                <p:cNvSpPr>
                  <a:spLocks/>
                </p:cNvSpPr>
                <p:nvPr/>
              </p:nvSpPr>
              <p:spPr bwMode="auto">
                <a:xfrm flipH="1">
                  <a:off x="4400017" y="3776378"/>
                  <a:ext cx="155504" cy="92331"/>
                </a:xfrm>
                <a:custGeom>
                  <a:avLst/>
                  <a:gdLst>
                    <a:gd name="T0" fmla="*/ 0 w 128"/>
                    <a:gd name="T1" fmla="*/ 58 h 76"/>
                    <a:gd name="T2" fmla="*/ 11 w 128"/>
                    <a:gd name="T3" fmla="*/ 76 h 76"/>
                    <a:gd name="T4" fmla="*/ 128 w 128"/>
                    <a:gd name="T5" fmla="*/ 19 h 76"/>
                    <a:gd name="T6" fmla="*/ 120 w 128"/>
                    <a:gd name="T7" fmla="*/ 0 h 76"/>
                    <a:gd name="T8" fmla="*/ 0 w 128"/>
                    <a:gd name="T9" fmla="*/ 5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76">
                      <a:moveTo>
                        <a:pt x="0" y="58"/>
                      </a:moveTo>
                      <a:lnTo>
                        <a:pt x="11" y="76"/>
                      </a:lnTo>
                      <a:lnTo>
                        <a:pt x="128" y="19"/>
                      </a:lnTo>
                      <a:lnTo>
                        <a:pt x="120" y="0"/>
                      </a:lnTo>
                      <a:lnTo>
                        <a:pt x="0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cxnSp>
        <p:nvCxnSpPr>
          <p:cNvPr id="3" name="直接连接符 2"/>
          <p:cNvCxnSpPr/>
          <p:nvPr/>
        </p:nvCxnSpPr>
        <p:spPr>
          <a:xfrm>
            <a:off x="4726824" y="5404921"/>
            <a:ext cx="1249380" cy="0"/>
          </a:xfrm>
          <a:prstGeom prst="line">
            <a:avLst/>
          </a:prstGeom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4"/>
          <p:cNvSpPr txBox="1"/>
          <p:nvPr/>
        </p:nvSpPr>
        <p:spPr>
          <a:xfrm>
            <a:off x="5249124" y="5047688"/>
            <a:ext cx="3762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界真理</a:t>
            </a:r>
          </a:p>
        </p:txBody>
      </p:sp>
    </p:spTree>
    <p:extLst>
      <p:ext uri="{BB962C8B-B14F-4D97-AF65-F5344CB8AC3E}">
        <p14:creationId xmlns:p14="http://schemas.microsoft.com/office/powerpoint/2010/main" val="83755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3" y="859313"/>
            <a:ext cx="9144793" cy="513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9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7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/>
          <p:nvPr/>
        </p:nvSpPr>
        <p:spPr>
          <a:xfrm>
            <a:off x="0" y="221803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有一大波朋友们私信问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0" y="3525869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如何用</a:t>
            </a:r>
            <a:r>
              <a:rPr lang="en-US" altLang="zh-CN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87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912132" y="1693183"/>
            <a:ext cx="943429" cy="94342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41300" dist="381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06170" y="1807275"/>
            <a:ext cx="3947887" cy="715244"/>
            <a:chOff x="3018969" y="1161143"/>
            <a:chExt cx="3947887" cy="715244"/>
          </a:xfrm>
        </p:grpSpPr>
        <p:sp>
          <p:nvSpPr>
            <p:cNvPr id="5" name="圆角矩形标注 4"/>
            <p:cNvSpPr/>
            <p:nvPr/>
          </p:nvSpPr>
          <p:spPr>
            <a:xfrm>
              <a:off x="3018969" y="1161143"/>
              <a:ext cx="3947887" cy="715244"/>
            </a:xfrm>
            <a:prstGeom prst="wedgeRoundRectCallout">
              <a:avLst>
                <a:gd name="adj1" fmla="val -53135"/>
                <a:gd name="adj2" fmla="val -25388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TextBox 4"/>
            <p:cNvSpPr txBox="1"/>
            <p:nvPr/>
          </p:nvSpPr>
          <p:spPr>
            <a:xfrm>
              <a:off x="3062514" y="1175658"/>
              <a:ext cx="3875314" cy="58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可以出个教程吗，怎么画啊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7293881" y="3739699"/>
            <a:ext cx="943429" cy="94342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41300" dist="381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164112" y="3802746"/>
            <a:ext cx="3947887" cy="1190172"/>
            <a:chOff x="3018969" y="1161143"/>
            <a:chExt cx="3947887" cy="1190172"/>
          </a:xfrm>
        </p:grpSpPr>
        <p:sp>
          <p:nvSpPr>
            <p:cNvPr id="12" name="圆角矩形标注 11"/>
            <p:cNvSpPr/>
            <p:nvPr/>
          </p:nvSpPr>
          <p:spPr>
            <a:xfrm>
              <a:off x="3018969" y="1161143"/>
              <a:ext cx="3947887" cy="1190172"/>
            </a:xfrm>
            <a:prstGeom prst="wedgeRoundRectCallout">
              <a:avLst>
                <a:gd name="adj1" fmla="val 53550"/>
                <a:gd name="adj2" fmla="val -29352"/>
                <a:gd name="adj3" fmla="val 16667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4"/>
            <p:cNvSpPr txBox="1"/>
            <p:nvPr/>
          </p:nvSpPr>
          <p:spPr>
            <a:xfrm>
              <a:off x="3062514" y="1175658"/>
              <a:ext cx="3875314" cy="1140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教程！逼格要好高的。（好吧，其实主要是没时间）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083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269109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</a:t>
            </a:r>
          </a:p>
        </p:txBody>
      </p:sp>
    </p:spTree>
    <p:extLst>
      <p:ext uri="{BB962C8B-B14F-4D97-AF65-F5344CB8AC3E}">
        <p14:creationId xmlns:p14="http://schemas.microsoft.com/office/powerpoint/2010/main" val="355296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82665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我们做了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92626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这算是教程</a:t>
            </a:r>
            <a:r>
              <a:rPr lang="en-US" altLang="zh-CN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0" y="470297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可能也许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3551662">
            <a:off x="6601892" y="1279788"/>
            <a:ext cx="1345584" cy="1558985"/>
            <a:chOff x="1754507" y="1401878"/>
            <a:chExt cx="1067182" cy="1236430"/>
          </a:xfrm>
        </p:grpSpPr>
        <p:sp>
          <p:nvSpPr>
            <p:cNvPr id="7" name="椭圆 6"/>
            <p:cNvSpPr/>
            <p:nvPr/>
          </p:nvSpPr>
          <p:spPr>
            <a:xfrm>
              <a:off x="1754507" y="1401878"/>
              <a:ext cx="1067182" cy="10671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9892630">
              <a:off x="2368040" y="2303783"/>
              <a:ext cx="210813" cy="334525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TextBox 4"/>
          <p:cNvSpPr txBox="1"/>
          <p:nvPr/>
        </p:nvSpPr>
        <p:spPr>
          <a:xfrm>
            <a:off x="5929891" y="1712248"/>
            <a:ext cx="2902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164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2106473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</a:t>
            </a:r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此一集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0" y="3441713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叨叨结束 </a:t>
            </a:r>
            <a:endParaRPr lang="en-US" altLang="zh-CN" sz="3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正式开始撸蛋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87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TextBox 4"/>
          <p:cNvSpPr txBox="1"/>
          <p:nvPr/>
        </p:nvSpPr>
        <p:spPr>
          <a:xfrm>
            <a:off x="0" y="3109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拆分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0" y="587332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图形其实是由多个元素构成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409105" y="1096904"/>
            <a:ext cx="2335469" cy="4509614"/>
          </a:xfrm>
          <a:custGeom>
            <a:avLst/>
            <a:gdLst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12" fmla="*/ 1059543 w 2293257"/>
              <a:gd name="connsiteY12" fmla="*/ 43543 h 4513943"/>
              <a:gd name="connsiteX13" fmla="*/ 957943 w 2293257"/>
              <a:gd name="connsiteY13" fmla="*/ 406400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12" fmla="*/ 1059543 w 2293257"/>
              <a:gd name="connsiteY12" fmla="*/ 43543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0" fmla="*/ 1117600 w 2293257"/>
              <a:gd name="connsiteY0" fmla="*/ 0 h 4513943"/>
              <a:gd name="connsiteX1" fmla="*/ 348343 w 2293257"/>
              <a:gd name="connsiteY1" fmla="*/ 1712686 h 4513943"/>
              <a:gd name="connsiteX2" fmla="*/ 0 w 2293257"/>
              <a:gd name="connsiteY2" fmla="*/ 3207657 h 4513943"/>
              <a:gd name="connsiteX3" fmla="*/ 304800 w 2293257"/>
              <a:gd name="connsiteY3" fmla="*/ 4122057 h 4513943"/>
              <a:gd name="connsiteX4" fmla="*/ 986971 w 2293257"/>
              <a:gd name="connsiteY4" fmla="*/ 4513943 h 4513943"/>
              <a:gd name="connsiteX5" fmla="*/ 1698171 w 2293257"/>
              <a:gd name="connsiteY5" fmla="*/ 4383314 h 4513943"/>
              <a:gd name="connsiteX6" fmla="*/ 2119086 w 2293257"/>
              <a:gd name="connsiteY6" fmla="*/ 3889829 h 4513943"/>
              <a:gd name="connsiteX7" fmla="*/ 2293257 w 2293257"/>
              <a:gd name="connsiteY7" fmla="*/ 3077029 h 4513943"/>
              <a:gd name="connsiteX8" fmla="*/ 2075543 w 2293257"/>
              <a:gd name="connsiteY8" fmla="*/ 2061029 h 4513943"/>
              <a:gd name="connsiteX9" fmla="*/ 1756228 w 2293257"/>
              <a:gd name="connsiteY9" fmla="*/ 1306286 h 4513943"/>
              <a:gd name="connsiteX10" fmla="*/ 1320800 w 2293257"/>
              <a:gd name="connsiteY10" fmla="*/ 246743 h 4513943"/>
              <a:gd name="connsiteX11" fmla="*/ 1175657 w 2293257"/>
              <a:gd name="connsiteY11" fmla="*/ 0 h 4513943"/>
              <a:gd name="connsiteX0" fmla="*/ 1117856 w 2293513"/>
              <a:gd name="connsiteY0" fmla="*/ 0 h 4513943"/>
              <a:gd name="connsiteX1" fmla="*/ 348599 w 2293513"/>
              <a:gd name="connsiteY1" fmla="*/ 1712686 h 4513943"/>
              <a:gd name="connsiteX2" fmla="*/ 256 w 2293513"/>
              <a:gd name="connsiteY2" fmla="*/ 3207657 h 4513943"/>
              <a:gd name="connsiteX3" fmla="*/ 305056 w 2293513"/>
              <a:gd name="connsiteY3" fmla="*/ 4122057 h 4513943"/>
              <a:gd name="connsiteX4" fmla="*/ 987227 w 2293513"/>
              <a:gd name="connsiteY4" fmla="*/ 4513943 h 4513943"/>
              <a:gd name="connsiteX5" fmla="*/ 1698427 w 2293513"/>
              <a:gd name="connsiteY5" fmla="*/ 4383314 h 4513943"/>
              <a:gd name="connsiteX6" fmla="*/ 2119342 w 2293513"/>
              <a:gd name="connsiteY6" fmla="*/ 3889829 h 4513943"/>
              <a:gd name="connsiteX7" fmla="*/ 2293513 w 2293513"/>
              <a:gd name="connsiteY7" fmla="*/ 3077029 h 4513943"/>
              <a:gd name="connsiteX8" fmla="*/ 2075799 w 2293513"/>
              <a:gd name="connsiteY8" fmla="*/ 2061029 h 4513943"/>
              <a:gd name="connsiteX9" fmla="*/ 1756484 w 2293513"/>
              <a:gd name="connsiteY9" fmla="*/ 1306286 h 4513943"/>
              <a:gd name="connsiteX10" fmla="*/ 1321056 w 2293513"/>
              <a:gd name="connsiteY10" fmla="*/ 246743 h 4513943"/>
              <a:gd name="connsiteX11" fmla="*/ 1175913 w 2293513"/>
              <a:gd name="connsiteY11" fmla="*/ 0 h 4513943"/>
              <a:gd name="connsiteX0" fmla="*/ 1117856 w 2293513"/>
              <a:gd name="connsiteY0" fmla="*/ 0 h 4513943"/>
              <a:gd name="connsiteX1" fmla="*/ 348599 w 2293513"/>
              <a:gd name="connsiteY1" fmla="*/ 1712686 h 4513943"/>
              <a:gd name="connsiteX2" fmla="*/ 256 w 2293513"/>
              <a:gd name="connsiteY2" fmla="*/ 3207657 h 4513943"/>
              <a:gd name="connsiteX3" fmla="*/ 305056 w 2293513"/>
              <a:gd name="connsiteY3" fmla="*/ 4122057 h 4513943"/>
              <a:gd name="connsiteX4" fmla="*/ 987227 w 2293513"/>
              <a:gd name="connsiteY4" fmla="*/ 4513943 h 4513943"/>
              <a:gd name="connsiteX5" fmla="*/ 1698427 w 2293513"/>
              <a:gd name="connsiteY5" fmla="*/ 4383314 h 4513943"/>
              <a:gd name="connsiteX6" fmla="*/ 2119342 w 2293513"/>
              <a:gd name="connsiteY6" fmla="*/ 3889829 h 4513943"/>
              <a:gd name="connsiteX7" fmla="*/ 2293513 w 2293513"/>
              <a:gd name="connsiteY7" fmla="*/ 3077029 h 4513943"/>
              <a:gd name="connsiteX8" fmla="*/ 2075799 w 2293513"/>
              <a:gd name="connsiteY8" fmla="*/ 2061029 h 4513943"/>
              <a:gd name="connsiteX9" fmla="*/ 1756484 w 2293513"/>
              <a:gd name="connsiteY9" fmla="*/ 1306286 h 4513943"/>
              <a:gd name="connsiteX10" fmla="*/ 1321056 w 2293513"/>
              <a:gd name="connsiteY10" fmla="*/ 246743 h 4513943"/>
              <a:gd name="connsiteX11" fmla="*/ 1175913 w 2293513"/>
              <a:gd name="connsiteY11" fmla="*/ 0 h 4513943"/>
              <a:gd name="connsiteX0" fmla="*/ 1117856 w 2293513"/>
              <a:gd name="connsiteY0" fmla="*/ 0 h 4527076"/>
              <a:gd name="connsiteX1" fmla="*/ 348599 w 2293513"/>
              <a:gd name="connsiteY1" fmla="*/ 1712686 h 4527076"/>
              <a:gd name="connsiteX2" fmla="*/ 256 w 2293513"/>
              <a:gd name="connsiteY2" fmla="*/ 3207657 h 4527076"/>
              <a:gd name="connsiteX3" fmla="*/ 305056 w 2293513"/>
              <a:gd name="connsiteY3" fmla="*/ 4122057 h 4527076"/>
              <a:gd name="connsiteX4" fmla="*/ 987227 w 2293513"/>
              <a:gd name="connsiteY4" fmla="*/ 4513943 h 4527076"/>
              <a:gd name="connsiteX5" fmla="*/ 1698427 w 2293513"/>
              <a:gd name="connsiteY5" fmla="*/ 4383314 h 4527076"/>
              <a:gd name="connsiteX6" fmla="*/ 2119342 w 2293513"/>
              <a:gd name="connsiteY6" fmla="*/ 3889829 h 4527076"/>
              <a:gd name="connsiteX7" fmla="*/ 2293513 w 2293513"/>
              <a:gd name="connsiteY7" fmla="*/ 3077029 h 4527076"/>
              <a:gd name="connsiteX8" fmla="*/ 2075799 w 2293513"/>
              <a:gd name="connsiteY8" fmla="*/ 2061029 h 4527076"/>
              <a:gd name="connsiteX9" fmla="*/ 1756484 w 2293513"/>
              <a:gd name="connsiteY9" fmla="*/ 1306286 h 4527076"/>
              <a:gd name="connsiteX10" fmla="*/ 1321056 w 2293513"/>
              <a:gd name="connsiteY10" fmla="*/ 246743 h 4527076"/>
              <a:gd name="connsiteX11" fmla="*/ 1175913 w 2293513"/>
              <a:gd name="connsiteY11" fmla="*/ 0 h 4527076"/>
              <a:gd name="connsiteX0" fmla="*/ 1117856 w 2293513"/>
              <a:gd name="connsiteY0" fmla="*/ 0 h 4527076"/>
              <a:gd name="connsiteX1" fmla="*/ 348599 w 2293513"/>
              <a:gd name="connsiteY1" fmla="*/ 1712686 h 4527076"/>
              <a:gd name="connsiteX2" fmla="*/ 256 w 2293513"/>
              <a:gd name="connsiteY2" fmla="*/ 3207657 h 4527076"/>
              <a:gd name="connsiteX3" fmla="*/ 305056 w 2293513"/>
              <a:gd name="connsiteY3" fmla="*/ 4122057 h 4527076"/>
              <a:gd name="connsiteX4" fmla="*/ 987227 w 2293513"/>
              <a:gd name="connsiteY4" fmla="*/ 4513943 h 4527076"/>
              <a:gd name="connsiteX5" fmla="*/ 1698427 w 2293513"/>
              <a:gd name="connsiteY5" fmla="*/ 4383314 h 4527076"/>
              <a:gd name="connsiteX6" fmla="*/ 2119342 w 2293513"/>
              <a:gd name="connsiteY6" fmla="*/ 3889829 h 4527076"/>
              <a:gd name="connsiteX7" fmla="*/ 2293513 w 2293513"/>
              <a:gd name="connsiteY7" fmla="*/ 3077029 h 4527076"/>
              <a:gd name="connsiteX8" fmla="*/ 2075799 w 2293513"/>
              <a:gd name="connsiteY8" fmla="*/ 2061029 h 4527076"/>
              <a:gd name="connsiteX9" fmla="*/ 1756484 w 2293513"/>
              <a:gd name="connsiteY9" fmla="*/ 1306286 h 4527076"/>
              <a:gd name="connsiteX10" fmla="*/ 1321056 w 2293513"/>
              <a:gd name="connsiteY10" fmla="*/ 246743 h 4527076"/>
              <a:gd name="connsiteX11" fmla="*/ 1175913 w 2293513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17856 w 2293959"/>
              <a:gd name="connsiteY0" fmla="*/ 0 h 4527076"/>
              <a:gd name="connsiteX1" fmla="*/ 348599 w 2293959"/>
              <a:gd name="connsiteY1" fmla="*/ 1712686 h 4527076"/>
              <a:gd name="connsiteX2" fmla="*/ 256 w 2293959"/>
              <a:gd name="connsiteY2" fmla="*/ 3207657 h 4527076"/>
              <a:gd name="connsiteX3" fmla="*/ 305056 w 2293959"/>
              <a:gd name="connsiteY3" fmla="*/ 4122057 h 4527076"/>
              <a:gd name="connsiteX4" fmla="*/ 987227 w 2293959"/>
              <a:gd name="connsiteY4" fmla="*/ 4513943 h 4527076"/>
              <a:gd name="connsiteX5" fmla="*/ 1698427 w 2293959"/>
              <a:gd name="connsiteY5" fmla="*/ 4383314 h 4527076"/>
              <a:gd name="connsiteX6" fmla="*/ 2119342 w 2293959"/>
              <a:gd name="connsiteY6" fmla="*/ 3889829 h 4527076"/>
              <a:gd name="connsiteX7" fmla="*/ 2293513 w 2293959"/>
              <a:gd name="connsiteY7" fmla="*/ 3077029 h 4527076"/>
              <a:gd name="connsiteX8" fmla="*/ 2075799 w 2293959"/>
              <a:gd name="connsiteY8" fmla="*/ 2061029 h 4527076"/>
              <a:gd name="connsiteX9" fmla="*/ 1756484 w 2293959"/>
              <a:gd name="connsiteY9" fmla="*/ 1306286 h 4527076"/>
              <a:gd name="connsiteX10" fmla="*/ 1321056 w 2293959"/>
              <a:gd name="connsiteY10" fmla="*/ 246743 h 4527076"/>
              <a:gd name="connsiteX11" fmla="*/ 1175913 w 2293959"/>
              <a:gd name="connsiteY11" fmla="*/ 0 h 4527076"/>
              <a:gd name="connsiteX0" fmla="*/ 1133731 w 2293959"/>
              <a:gd name="connsiteY0" fmla="*/ 0 h 4581051"/>
              <a:gd name="connsiteX1" fmla="*/ 348599 w 2293959"/>
              <a:gd name="connsiteY1" fmla="*/ 1766661 h 4581051"/>
              <a:gd name="connsiteX2" fmla="*/ 256 w 2293959"/>
              <a:gd name="connsiteY2" fmla="*/ 3261632 h 4581051"/>
              <a:gd name="connsiteX3" fmla="*/ 305056 w 2293959"/>
              <a:gd name="connsiteY3" fmla="*/ 4176032 h 4581051"/>
              <a:gd name="connsiteX4" fmla="*/ 987227 w 2293959"/>
              <a:gd name="connsiteY4" fmla="*/ 4567918 h 4581051"/>
              <a:gd name="connsiteX5" fmla="*/ 1698427 w 2293959"/>
              <a:gd name="connsiteY5" fmla="*/ 4437289 h 4581051"/>
              <a:gd name="connsiteX6" fmla="*/ 2119342 w 2293959"/>
              <a:gd name="connsiteY6" fmla="*/ 3943804 h 4581051"/>
              <a:gd name="connsiteX7" fmla="*/ 2293513 w 2293959"/>
              <a:gd name="connsiteY7" fmla="*/ 3131004 h 4581051"/>
              <a:gd name="connsiteX8" fmla="*/ 2075799 w 2293959"/>
              <a:gd name="connsiteY8" fmla="*/ 2115004 h 4581051"/>
              <a:gd name="connsiteX9" fmla="*/ 1756484 w 2293959"/>
              <a:gd name="connsiteY9" fmla="*/ 1360261 h 4581051"/>
              <a:gd name="connsiteX10" fmla="*/ 1321056 w 2293959"/>
              <a:gd name="connsiteY10" fmla="*/ 300718 h 4581051"/>
              <a:gd name="connsiteX11" fmla="*/ 1175913 w 2293959"/>
              <a:gd name="connsiteY11" fmla="*/ 53975 h 4581051"/>
              <a:gd name="connsiteX0" fmla="*/ 1133731 w 2293959"/>
              <a:gd name="connsiteY0" fmla="*/ 25400 h 4606451"/>
              <a:gd name="connsiteX1" fmla="*/ 348599 w 2293959"/>
              <a:gd name="connsiteY1" fmla="*/ 1792061 h 4606451"/>
              <a:gd name="connsiteX2" fmla="*/ 256 w 2293959"/>
              <a:gd name="connsiteY2" fmla="*/ 3287032 h 4606451"/>
              <a:gd name="connsiteX3" fmla="*/ 305056 w 2293959"/>
              <a:gd name="connsiteY3" fmla="*/ 4201432 h 4606451"/>
              <a:gd name="connsiteX4" fmla="*/ 987227 w 2293959"/>
              <a:gd name="connsiteY4" fmla="*/ 4593318 h 4606451"/>
              <a:gd name="connsiteX5" fmla="*/ 1698427 w 2293959"/>
              <a:gd name="connsiteY5" fmla="*/ 4462689 h 4606451"/>
              <a:gd name="connsiteX6" fmla="*/ 2119342 w 2293959"/>
              <a:gd name="connsiteY6" fmla="*/ 3969204 h 4606451"/>
              <a:gd name="connsiteX7" fmla="*/ 2293513 w 2293959"/>
              <a:gd name="connsiteY7" fmla="*/ 3156404 h 4606451"/>
              <a:gd name="connsiteX8" fmla="*/ 2075799 w 2293959"/>
              <a:gd name="connsiteY8" fmla="*/ 2140404 h 4606451"/>
              <a:gd name="connsiteX9" fmla="*/ 1756484 w 2293959"/>
              <a:gd name="connsiteY9" fmla="*/ 1385661 h 4606451"/>
              <a:gd name="connsiteX10" fmla="*/ 1321056 w 2293959"/>
              <a:gd name="connsiteY10" fmla="*/ 326118 h 4606451"/>
              <a:gd name="connsiteX11" fmla="*/ 1153688 w 2293959"/>
              <a:gd name="connsiteY11" fmla="*/ 0 h 4606451"/>
              <a:gd name="connsiteX0" fmla="*/ 1143256 w 2293959"/>
              <a:gd name="connsiteY0" fmla="*/ 6350 h 4606451"/>
              <a:gd name="connsiteX1" fmla="*/ 348599 w 2293959"/>
              <a:gd name="connsiteY1" fmla="*/ 1792061 h 4606451"/>
              <a:gd name="connsiteX2" fmla="*/ 256 w 2293959"/>
              <a:gd name="connsiteY2" fmla="*/ 3287032 h 4606451"/>
              <a:gd name="connsiteX3" fmla="*/ 305056 w 2293959"/>
              <a:gd name="connsiteY3" fmla="*/ 4201432 h 4606451"/>
              <a:gd name="connsiteX4" fmla="*/ 987227 w 2293959"/>
              <a:gd name="connsiteY4" fmla="*/ 4593318 h 4606451"/>
              <a:gd name="connsiteX5" fmla="*/ 1698427 w 2293959"/>
              <a:gd name="connsiteY5" fmla="*/ 4462689 h 4606451"/>
              <a:gd name="connsiteX6" fmla="*/ 2119342 w 2293959"/>
              <a:gd name="connsiteY6" fmla="*/ 3969204 h 4606451"/>
              <a:gd name="connsiteX7" fmla="*/ 2293513 w 2293959"/>
              <a:gd name="connsiteY7" fmla="*/ 3156404 h 4606451"/>
              <a:gd name="connsiteX8" fmla="*/ 2075799 w 2293959"/>
              <a:gd name="connsiteY8" fmla="*/ 2140404 h 4606451"/>
              <a:gd name="connsiteX9" fmla="*/ 1756484 w 2293959"/>
              <a:gd name="connsiteY9" fmla="*/ 1385661 h 4606451"/>
              <a:gd name="connsiteX10" fmla="*/ 1321056 w 2293959"/>
              <a:gd name="connsiteY10" fmla="*/ 326118 h 4606451"/>
              <a:gd name="connsiteX11" fmla="*/ 1153688 w 2293959"/>
              <a:gd name="connsiteY11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797994 w 2335469"/>
              <a:gd name="connsiteY9" fmla="*/ 1385661 h 4606451"/>
              <a:gd name="connsiteX10" fmla="*/ 1362566 w 2335469"/>
              <a:gd name="connsiteY10" fmla="*/ 326118 h 4606451"/>
              <a:gd name="connsiteX11" fmla="*/ 1195198 w 2335469"/>
              <a:gd name="connsiteY11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362566 w 2335469"/>
              <a:gd name="connsiteY9" fmla="*/ 326118 h 4606451"/>
              <a:gd name="connsiteX10" fmla="*/ 1195198 w 2335469"/>
              <a:gd name="connsiteY10" fmla="*/ 0 h 4606451"/>
              <a:gd name="connsiteX0" fmla="*/ 1184766 w 2335469"/>
              <a:gd name="connsiteY0" fmla="*/ 6350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195198 w 2335469"/>
              <a:gd name="connsiteY9" fmla="*/ 0 h 4606451"/>
              <a:gd name="connsiteX0" fmla="*/ 1151429 w 2335469"/>
              <a:gd name="connsiteY0" fmla="*/ 99218 h 4606451"/>
              <a:gd name="connsiteX1" fmla="*/ 390109 w 2335469"/>
              <a:gd name="connsiteY1" fmla="*/ 1792061 h 4606451"/>
              <a:gd name="connsiteX2" fmla="*/ 202 w 2335469"/>
              <a:gd name="connsiteY2" fmla="*/ 3273178 h 4606451"/>
              <a:gd name="connsiteX3" fmla="*/ 346566 w 2335469"/>
              <a:gd name="connsiteY3" fmla="*/ 4201432 h 4606451"/>
              <a:gd name="connsiteX4" fmla="*/ 1028737 w 2335469"/>
              <a:gd name="connsiteY4" fmla="*/ 4593318 h 4606451"/>
              <a:gd name="connsiteX5" fmla="*/ 1739937 w 2335469"/>
              <a:gd name="connsiteY5" fmla="*/ 4462689 h 4606451"/>
              <a:gd name="connsiteX6" fmla="*/ 2160852 w 2335469"/>
              <a:gd name="connsiteY6" fmla="*/ 3969204 h 4606451"/>
              <a:gd name="connsiteX7" fmla="*/ 2335023 w 2335469"/>
              <a:gd name="connsiteY7" fmla="*/ 3156404 h 4606451"/>
              <a:gd name="connsiteX8" fmla="*/ 2117309 w 2335469"/>
              <a:gd name="connsiteY8" fmla="*/ 2140404 h 4606451"/>
              <a:gd name="connsiteX9" fmla="*/ 1195198 w 2335469"/>
              <a:gd name="connsiteY9" fmla="*/ 0 h 4606451"/>
              <a:gd name="connsiteX0" fmla="*/ 1151429 w 2335469"/>
              <a:gd name="connsiteY0" fmla="*/ 3968 h 4511201"/>
              <a:gd name="connsiteX1" fmla="*/ 390109 w 2335469"/>
              <a:gd name="connsiteY1" fmla="*/ 1696811 h 4511201"/>
              <a:gd name="connsiteX2" fmla="*/ 202 w 2335469"/>
              <a:gd name="connsiteY2" fmla="*/ 3177928 h 4511201"/>
              <a:gd name="connsiteX3" fmla="*/ 346566 w 2335469"/>
              <a:gd name="connsiteY3" fmla="*/ 4106182 h 4511201"/>
              <a:gd name="connsiteX4" fmla="*/ 1028737 w 2335469"/>
              <a:gd name="connsiteY4" fmla="*/ 4498068 h 4511201"/>
              <a:gd name="connsiteX5" fmla="*/ 1739937 w 2335469"/>
              <a:gd name="connsiteY5" fmla="*/ 4367439 h 4511201"/>
              <a:gd name="connsiteX6" fmla="*/ 2160852 w 2335469"/>
              <a:gd name="connsiteY6" fmla="*/ 3873954 h 4511201"/>
              <a:gd name="connsiteX7" fmla="*/ 2335023 w 2335469"/>
              <a:gd name="connsiteY7" fmla="*/ 3061154 h 4511201"/>
              <a:gd name="connsiteX8" fmla="*/ 2117309 w 2335469"/>
              <a:gd name="connsiteY8" fmla="*/ 2045154 h 4511201"/>
              <a:gd name="connsiteX9" fmla="*/ 1245205 w 2335469"/>
              <a:gd name="connsiteY9" fmla="*/ 0 h 4511201"/>
              <a:gd name="connsiteX0" fmla="*/ 1141904 w 2335469"/>
              <a:gd name="connsiteY0" fmla="*/ 1587 h 4511201"/>
              <a:gd name="connsiteX1" fmla="*/ 390109 w 2335469"/>
              <a:gd name="connsiteY1" fmla="*/ 1696811 h 4511201"/>
              <a:gd name="connsiteX2" fmla="*/ 202 w 2335469"/>
              <a:gd name="connsiteY2" fmla="*/ 3177928 h 4511201"/>
              <a:gd name="connsiteX3" fmla="*/ 346566 w 2335469"/>
              <a:gd name="connsiteY3" fmla="*/ 4106182 h 4511201"/>
              <a:gd name="connsiteX4" fmla="*/ 1028737 w 2335469"/>
              <a:gd name="connsiteY4" fmla="*/ 4498068 h 4511201"/>
              <a:gd name="connsiteX5" fmla="*/ 1739937 w 2335469"/>
              <a:gd name="connsiteY5" fmla="*/ 4367439 h 4511201"/>
              <a:gd name="connsiteX6" fmla="*/ 2160852 w 2335469"/>
              <a:gd name="connsiteY6" fmla="*/ 3873954 h 4511201"/>
              <a:gd name="connsiteX7" fmla="*/ 2335023 w 2335469"/>
              <a:gd name="connsiteY7" fmla="*/ 3061154 h 4511201"/>
              <a:gd name="connsiteX8" fmla="*/ 2117309 w 2335469"/>
              <a:gd name="connsiteY8" fmla="*/ 2045154 h 4511201"/>
              <a:gd name="connsiteX9" fmla="*/ 1245205 w 2335469"/>
              <a:gd name="connsiteY9" fmla="*/ 0 h 4511201"/>
              <a:gd name="connsiteX0" fmla="*/ 1141904 w 2335469"/>
              <a:gd name="connsiteY0" fmla="*/ 0 h 4509614"/>
              <a:gd name="connsiteX1" fmla="*/ 390109 w 2335469"/>
              <a:gd name="connsiteY1" fmla="*/ 1695224 h 4509614"/>
              <a:gd name="connsiteX2" fmla="*/ 202 w 2335469"/>
              <a:gd name="connsiteY2" fmla="*/ 3176341 h 4509614"/>
              <a:gd name="connsiteX3" fmla="*/ 346566 w 2335469"/>
              <a:gd name="connsiteY3" fmla="*/ 4104595 h 4509614"/>
              <a:gd name="connsiteX4" fmla="*/ 1028737 w 2335469"/>
              <a:gd name="connsiteY4" fmla="*/ 4496481 h 4509614"/>
              <a:gd name="connsiteX5" fmla="*/ 1739937 w 2335469"/>
              <a:gd name="connsiteY5" fmla="*/ 4365852 h 4509614"/>
              <a:gd name="connsiteX6" fmla="*/ 2160852 w 2335469"/>
              <a:gd name="connsiteY6" fmla="*/ 3872367 h 4509614"/>
              <a:gd name="connsiteX7" fmla="*/ 2335023 w 2335469"/>
              <a:gd name="connsiteY7" fmla="*/ 3059567 h 4509614"/>
              <a:gd name="connsiteX8" fmla="*/ 2117309 w 2335469"/>
              <a:gd name="connsiteY8" fmla="*/ 2043567 h 4509614"/>
              <a:gd name="connsiteX9" fmla="*/ 1249967 w 2335469"/>
              <a:gd name="connsiteY9" fmla="*/ 794 h 450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35469" h="4509614">
                <a:moveTo>
                  <a:pt x="1141904" y="0"/>
                </a:moveTo>
                <a:lnTo>
                  <a:pt x="390109" y="1695224"/>
                </a:lnTo>
                <a:cubicBezTo>
                  <a:pt x="203842" y="2229834"/>
                  <a:pt x="7459" y="2774779"/>
                  <a:pt x="202" y="3176341"/>
                </a:cubicBezTo>
                <a:cubicBezTo>
                  <a:pt x="-7055" y="3577903"/>
                  <a:pt x="182071" y="3886881"/>
                  <a:pt x="346566" y="4104595"/>
                </a:cubicBezTo>
                <a:cubicBezTo>
                  <a:pt x="511061" y="4322309"/>
                  <a:pt x="796508" y="4452938"/>
                  <a:pt x="1028737" y="4496481"/>
                </a:cubicBezTo>
                <a:cubicBezTo>
                  <a:pt x="1260966" y="4540024"/>
                  <a:pt x="1551251" y="4469871"/>
                  <a:pt x="1739937" y="4365852"/>
                </a:cubicBezTo>
                <a:cubicBezTo>
                  <a:pt x="1928623" y="4261833"/>
                  <a:pt x="2061671" y="4090081"/>
                  <a:pt x="2160852" y="3872367"/>
                </a:cubicBezTo>
                <a:cubicBezTo>
                  <a:pt x="2260033" y="3654653"/>
                  <a:pt x="2342280" y="3364367"/>
                  <a:pt x="2335023" y="3059567"/>
                </a:cubicBezTo>
                <a:cubicBezTo>
                  <a:pt x="2327766" y="2754767"/>
                  <a:pt x="2307280" y="2569634"/>
                  <a:pt x="2117309" y="2043567"/>
                </a:cubicBezTo>
                <a:cubicBezTo>
                  <a:pt x="1927338" y="1517500"/>
                  <a:pt x="1442073" y="446711"/>
                  <a:pt x="1249967" y="794"/>
                </a:cubicBezTo>
              </a:path>
            </a:pathLst>
          </a:custGeom>
          <a:gradFill flip="none" rotWithShape="1">
            <a:gsLst>
              <a:gs pos="23000">
                <a:srgbClr val="DEE2E5"/>
              </a:gs>
              <a:gs pos="0">
                <a:srgbClr val="DCE0E3">
                  <a:lumMod val="0"/>
                  <a:lumOff val="100000"/>
                </a:srgbClr>
              </a:gs>
              <a:gs pos="47000">
                <a:srgbClr val="CFCFCF"/>
              </a:gs>
              <a:gs pos="79000">
                <a:srgbClr val="878988"/>
              </a:gs>
            </a:gsLst>
            <a:lin ang="0" scaled="0"/>
            <a:tileRect/>
          </a:gradFill>
          <a:ln w="6350" cap="rnd">
            <a:gradFill flip="none" rotWithShape="1">
              <a:gsLst>
                <a:gs pos="0">
                  <a:srgbClr val="BDBDBD"/>
                </a:gs>
                <a:gs pos="100000">
                  <a:srgbClr val="DFE3E4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767053" y="3409644"/>
            <a:ext cx="1701800" cy="1701800"/>
          </a:xfrm>
          <a:prstGeom prst="ellipse">
            <a:avLst/>
          </a:prstGeom>
          <a:gradFill>
            <a:gsLst>
              <a:gs pos="93000">
                <a:srgbClr val="E9A536"/>
              </a:gs>
              <a:gs pos="5833">
                <a:srgbClr val="932F06"/>
              </a:gs>
              <a:gs pos="27000">
                <a:srgbClr val="A9430E"/>
              </a:gs>
              <a:gs pos="62000">
                <a:srgbClr val="D07822"/>
              </a:gs>
            </a:gsLst>
            <a:lin ang="0" scaled="0"/>
          </a:gradFill>
          <a:ln>
            <a:noFill/>
          </a:ln>
          <a:effectLst>
            <a:glow rad="203200">
              <a:srgbClr val="C16535"/>
            </a:glow>
            <a:outerShdw blurRad="101600" dist="38100" dir="1200000" sx="103000" sy="103000" algn="l" rotWithShape="0">
              <a:srgbClr val="C16535">
                <a:alpha val="94000"/>
              </a:srgbClr>
            </a:outerShdw>
            <a:softEdge rad="495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89728" y="3362019"/>
            <a:ext cx="1791825" cy="1791825"/>
          </a:xfrm>
          <a:prstGeom prst="ellipse">
            <a:avLst/>
          </a:prstGeom>
          <a:gradFill>
            <a:gsLst>
              <a:gs pos="26000">
                <a:srgbClr val="9B3609"/>
              </a:gs>
              <a:gs pos="93000">
                <a:srgbClr val="E9A536"/>
              </a:gs>
              <a:gs pos="1250">
                <a:srgbClr val="924622">
                  <a:lumMod val="93000"/>
                </a:srgbClr>
              </a:gs>
              <a:gs pos="11000">
                <a:srgbClr val="932F06"/>
              </a:gs>
              <a:gs pos="46000">
                <a:srgbClr val="B65515"/>
              </a:gs>
              <a:gs pos="36000">
                <a:srgbClr val="A9430E"/>
              </a:gs>
              <a:gs pos="63000">
                <a:srgbClr val="D07822"/>
              </a:gs>
            </a:gsLst>
            <a:lin ang="0" scaled="0"/>
          </a:gradFill>
          <a:ln>
            <a:noFill/>
          </a:ln>
          <a:effectLst>
            <a:outerShdw blurRad="76200" dist="38100" dir="10800000" sx="106000" sy="106000" algn="r" rotWithShape="0">
              <a:srgbClr val="6D5D57">
                <a:alpha val="9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000289" y="1570481"/>
            <a:ext cx="591048" cy="1640194"/>
          </a:xfrm>
          <a:custGeom>
            <a:avLst/>
            <a:gdLst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14300 w 546100"/>
              <a:gd name="connsiteY2" fmla="*/ 927100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8300"/>
              <a:gd name="connsiteX1" fmla="*/ 0 w 546100"/>
              <a:gd name="connsiteY1" fmla="*/ 927100 h 1638300"/>
              <a:gd name="connsiteX2" fmla="*/ 121444 w 546100"/>
              <a:gd name="connsiteY2" fmla="*/ 962819 h 1638300"/>
              <a:gd name="connsiteX3" fmla="*/ 152400 w 546100"/>
              <a:gd name="connsiteY3" fmla="*/ 1638300 h 1638300"/>
              <a:gd name="connsiteX4" fmla="*/ 393700 w 546100"/>
              <a:gd name="connsiteY4" fmla="*/ 787400 h 1638300"/>
              <a:gd name="connsiteX5" fmla="*/ 482600 w 546100"/>
              <a:gd name="connsiteY5" fmla="*/ 762000 h 1638300"/>
              <a:gd name="connsiteX6" fmla="*/ 546100 w 546100"/>
              <a:gd name="connsiteY6" fmla="*/ 0 h 1638300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46100"/>
              <a:gd name="connsiteY0" fmla="*/ 0 h 1639356"/>
              <a:gd name="connsiteX1" fmla="*/ 0 w 546100"/>
              <a:gd name="connsiteY1" fmla="*/ 927100 h 1639356"/>
              <a:gd name="connsiteX2" fmla="*/ 121444 w 546100"/>
              <a:gd name="connsiteY2" fmla="*/ 962819 h 1639356"/>
              <a:gd name="connsiteX3" fmla="*/ 152400 w 546100"/>
              <a:gd name="connsiteY3" fmla="*/ 1638300 h 1639356"/>
              <a:gd name="connsiteX4" fmla="*/ 393700 w 546100"/>
              <a:gd name="connsiteY4" fmla="*/ 787400 h 1639356"/>
              <a:gd name="connsiteX5" fmla="*/ 482600 w 546100"/>
              <a:gd name="connsiteY5" fmla="*/ 762000 h 1639356"/>
              <a:gd name="connsiteX6" fmla="*/ 546100 w 546100"/>
              <a:gd name="connsiteY6" fmla="*/ 0 h 1639356"/>
              <a:gd name="connsiteX0" fmla="*/ 546100 w 573686"/>
              <a:gd name="connsiteY0" fmla="*/ 838 h 1640194"/>
              <a:gd name="connsiteX1" fmla="*/ 0 w 573686"/>
              <a:gd name="connsiteY1" fmla="*/ 927938 h 1640194"/>
              <a:gd name="connsiteX2" fmla="*/ 121444 w 573686"/>
              <a:gd name="connsiteY2" fmla="*/ 963657 h 1640194"/>
              <a:gd name="connsiteX3" fmla="*/ 152400 w 573686"/>
              <a:gd name="connsiteY3" fmla="*/ 1639138 h 1640194"/>
              <a:gd name="connsiteX4" fmla="*/ 393700 w 573686"/>
              <a:gd name="connsiteY4" fmla="*/ 788238 h 1640194"/>
              <a:gd name="connsiteX5" fmla="*/ 482600 w 573686"/>
              <a:gd name="connsiteY5" fmla="*/ 762838 h 1640194"/>
              <a:gd name="connsiteX6" fmla="*/ 546100 w 573686"/>
              <a:gd name="connsiteY6" fmla="*/ 838 h 1640194"/>
              <a:gd name="connsiteX0" fmla="*/ 563462 w 591048"/>
              <a:gd name="connsiteY0" fmla="*/ 838 h 1640194"/>
              <a:gd name="connsiteX1" fmla="*/ 17362 w 591048"/>
              <a:gd name="connsiteY1" fmla="*/ 927938 h 1640194"/>
              <a:gd name="connsiteX2" fmla="*/ 138806 w 591048"/>
              <a:gd name="connsiteY2" fmla="*/ 963657 h 1640194"/>
              <a:gd name="connsiteX3" fmla="*/ 169762 w 591048"/>
              <a:gd name="connsiteY3" fmla="*/ 1639138 h 1640194"/>
              <a:gd name="connsiteX4" fmla="*/ 411062 w 591048"/>
              <a:gd name="connsiteY4" fmla="*/ 788238 h 1640194"/>
              <a:gd name="connsiteX5" fmla="*/ 499962 w 591048"/>
              <a:gd name="connsiteY5" fmla="*/ 762838 h 1640194"/>
              <a:gd name="connsiteX6" fmla="*/ 563462 w 591048"/>
              <a:gd name="connsiteY6" fmla="*/ 838 h 1640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048" h="1640194">
                <a:moveTo>
                  <a:pt x="563462" y="838"/>
                </a:moveTo>
                <a:cubicBezTo>
                  <a:pt x="483029" y="28355"/>
                  <a:pt x="89329" y="773421"/>
                  <a:pt x="17362" y="927938"/>
                </a:cubicBezTo>
                <a:cubicBezTo>
                  <a:pt x="-53414" y="1088408"/>
                  <a:pt x="113406" y="845124"/>
                  <a:pt x="138806" y="963657"/>
                </a:cubicBezTo>
                <a:cubicBezTo>
                  <a:pt x="164206" y="1082190"/>
                  <a:pt x="124386" y="1668375"/>
                  <a:pt x="169762" y="1639138"/>
                </a:cubicBezTo>
                <a:cubicBezTo>
                  <a:pt x="215138" y="1609902"/>
                  <a:pt x="356029" y="934288"/>
                  <a:pt x="411062" y="788238"/>
                </a:cubicBezTo>
                <a:lnTo>
                  <a:pt x="499962" y="762838"/>
                </a:lnTo>
                <a:cubicBezTo>
                  <a:pt x="525362" y="631605"/>
                  <a:pt x="643895" y="-26679"/>
                  <a:pt x="563462" y="838"/>
                </a:cubicBezTo>
                <a:close/>
              </a:path>
            </a:pathLst>
          </a:custGeom>
          <a:solidFill>
            <a:srgbClr val="F4F7F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41538" y="1105388"/>
            <a:ext cx="1100817" cy="4292440"/>
          </a:xfrm>
          <a:custGeom>
            <a:avLst/>
            <a:gdLst>
              <a:gd name="connsiteX0" fmla="*/ 0 w 1138700"/>
              <a:gd name="connsiteY0" fmla="*/ 0 h 4572000"/>
              <a:gd name="connsiteX1" fmla="*/ 1038225 w 1138700"/>
              <a:gd name="connsiteY1" fmla="*/ 2457450 h 4572000"/>
              <a:gd name="connsiteX2" fmla="*/ 1057275 w 1138700"/>
              <a:gd name="connsiteY2" fmla="*/ 3676650 h 4572000"/>
              <a:gd name="connsiteX3" fmla="*/ 676275 w 1138700"/>
              <a:gd name="connsiteY3" fmla="*/ 4371975 h 4572000"/>
              <a:gd name="connsiteX4" fmla="*/ 247650 w 1138700"/>
              <a:gd name="connsiteY4" fmla="*/ 4572000 h 4572000"/>
              <a:gd name="connsiteX0" fmla="*/ 0 w 1149798"/>
              <a:gd name="connsiteY0" fmla="*/ 0 h 4572000"/>
              <a:gd name="connsiteX1" fmla="*/ 1038225 w 1149798"/>
              <a:gd name="connsiteY1" fmla="*/ 2457450 h 4572000"/>
              <a:gd name="connsiteX2" fmla="*/ 1080135 w 1149798"/>
              <a:gd name="connsiteY2" fmla="*/ 3691890 h 4572000"/>
              <a:gd name="connsiteX3" fmla="*/ 676275 w 1149798"/>
              <a:gd name="connsiteY3" fmla="*/ 4371975 h 4572000"/>
              <a:gd name="connsiteX4" fmla="*/ 247650 w 1149798"/>
              <a:gd name="connsiteY4" fmla="*/ 4572000 h 4572000"/>
              <a:gd name="connsiteX0" fmla="*/ 0 w 1149798"/>
              <a:gd name="connsiteY0" fmla="*/ 0 h 4371975"/>
              <a:gd name="connsiteX1" fmla="*/ 1038225 w 1149798"/>
              <a:gd name="connsiteY1" fmla="*/ 2457450 h 4371975"/>
              <a:gd name="connsiteX2" fmla="*/ 1080135 w 1149798"/>
              <a:gd name="connsiteY2" fmla="*/ 3691890 h 4371975"/>
              <a:gd name="connsiteX3" fmla="*/ 676275 w 1149798"/>
              <a:gd name="connsiteY3" fmla="*/ 4371975 h 4371975"/>
              <a:gd name="connsiteX0" fmla="*/ 0 w 1150681"/>
              <a:gd name="connsiteY0" fmla="*/ 0 h 4379595"/>
              <a:gd name="connsiteX1" fmla="*/ 1038225 w 1150681"/>
              <a:gd name="connsiteY1" fmla="*/ 2457450 h 4379595"/>
              <a:gd name="connsiteX2" fmla="*/ 1080135 w 1150681"/>
              <a:gd name="connsiteY2" fmla="*/ 3691890 h 4379595"/>
              <a:gd name="connsiteX3" fmla="*/ 661035 w 1150681"/>
              <a:gd name="connsiteY3" fmla="*/ 4379595 h 4379595"/>
              <a:gd name="connsiteX0" fmla="*/ 0 w 1148922"/>
              <a:gd name="connsiteY0" fmla="*/ 0 h 4394835"/>
              <a:gd name="connsiteX1" fmla="*/ 1038225 w 1148922"/>
              <a:gd name="connsiteY1" fmla="*/ 2457450 h 4394835"/>
              <a:gd name="connsiteX2" fmla="*/ 1080135 w 1148922"/>
              <a:gd name="connsiteY2" fmla="*/ 3691890 h 4394835"/>
              <a:gd name="connsiteX3" fmla="*/ 691515 w 1148922"/>
              <a:gd name="connsiteY3" fmla="*/ 4394835 h 4394835"/>
              <a:gd name="connsiteX0" fmla="*/ 0 w 1149798"/>
              <a:gd name="connsiteY0" fmla="*/ 0 h 4402455"/>
              <a:gd name="connsiteX1" fmla="*/ 1038225 w 1149798"/>
              <a:gd name="connsiteY1" fmla="*/ 2457450 h 4402455"/>
              <a:gd name="connsiteX2" fmla="*/ 1080135 w 1149798"/>
              <a:gd name="connsiteY2" fmla="*/ 3691890 h 4402455"/>
              <a:gd name="connsiteX3" fmla="*/ 676275 w 1149798"/>
              <a:gd name="connsiteY3" fmla="*/ 4402455 h 4402455"/>
              <a:gd name="connsiteX0" fmla="*/ 0 w 1150239"/>
              <a:gd name="connsiteY0" fmla="*/ 0 h 4387215"/>
              <a:gd name="connsiteX1" fmla="*/ 1038225 w 1150239"/>
              <a:gd name="connsiteY1" fmla="*/ 2457450 h 4387215"/>
              <a:gd name="connsiteX2" fmla="*/ 1080135 w 1150239"/>
              <a:gd name="connsiteY2" fmla="*/ 3691890 h 4387215"/>
              <a:gd name="connsiteX3" fmla="*/ 668655 w 1150239"/>
              <a:gd name="connsiteY3" fmla="*/ 4387215 h 4387215"/>
              <a:gd name="connsiteX0" fmla="*/ 0 w 1150681"/>
              <a:gd name="connsiteY0" fmla="*/ 0 h 4394835"/>
              <a:gd name="connsiteX1" fmla="*/ 1038225 w 1150681"/>
              <a:gd name="connsiteY1" fmla="*/ 2457450 h 4394835"/>
              <a:gd name="connsiteX2" fmla="*/ 1080135 w 1150681"/>
              <a:gd name="connsiteY2" fmla="*/ 3691890 h 4394835"/>
              <a:gd name="connsiteX3" fmla="*/ 661035 w 1150681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51569"/>
              <a:gd name="connsiteY0" fmla="*/ 0 h 4394835"/>
              <a:gd name="connsiteX1" fmla="*/ 1038225 w 1151569"/>
              <a:gd name="connsiteY1" fmla="*/ 2457450 h 4394835"/>
              <a:gd name="connsiteX2" fmla="*/ 1080135 w 1151569"/>
              <a:gd name="connsiteY2" fmla="*/ 3691890 h 4394835"/>
              <a:gd name="connsiteX3" fmla="*/ 645795 w 1151569"/>
              <a:gd name="connsiteY3" fmla="*/ 4394835 h 4394835"/>
              <a:gd name="connsiteX0" fmla="*/ 0 w 1141416"/>
              <a:gd name="connsiteY0" fmla="*/ 0 h 4378167"/>
              <a:gd name="connsiteX1" fmla="*/ 1028700 w 1141416"/>
              <a:gd name="connsiteY1" fmla="*/ 2440782 h 4378167"/>
              <a:gd name="connsiteX2" fmla="*/ 1070610 w 1141416"/>
              <a:gd name="connsiteY2" fmla="*/ 3675222 h 4378167"/>
              <a:gd name="connsiteX3" fmla="*/ 636270 w 1141416"/>
              <a:gd name="connsiteY3" fmla="*/ 4378167 h 4378167"/>
              <a:gd name="connsiteX0" fmla="*/ 0 w 1141416"/>
              <a:gd name="connsiteY0" fmla="*/ 0 h 4387692"/>
              <a:gd name="connsiteX1" fmla="*/ 1028700 w 1141416"/>
              <a:gd name="connsiteY1" fmla="*/ 2450307 h 4387692"/>
              <a:gd name="connsiteX2" fmla="*/ 1070610 w 1141416"/>
              <a:gd name="connsiteY2" fmla="*/ 3684747 h 4387692"/>
              <a:gd name="connsiteX3" fmla="*/ 636270 w 1141416"/>
              <a:gd name="connsiteY3" fmla="*/ 4387692 h 4387692"/>
              <a:gd name="connsiteX0" fmla="*/ 0 w 1100816"/>
              <a:gd name="connsiteY0" fmla="*/ 0 h 4318636"/>
              <a:gd name="connsiteX1" fmla="*/ 990600 w 1100816"/>
              <a:gd name="connsiteY1" fmla="*/ 2381251 h 4318636"/>
              <a:gd name="connsiteX2" fmla="*/ 1032510 w 1100816"/>
              <a:gd name="connsiteY2" fmla="*/ 3615691 h 4318636"/>
              <a:gd name="connsiteX3" fmla="*/ 598170 w 1100816"/>
              <a:gd name="connsiteY3" fmla="*/ 4318636 h 4318636"/>
              <a:gd name="connsiteX0" fmla="*/ 0 w 1100816"/>
              <a:gd name="connsiteY0" fmla="*/ 0 h 4299586"/>
              <a:gd name="connsiteX1" fmla="*/ 990600 w 1100816"/>
              <a:gd name="connsiteY1" fmla="*/ 2362201 h 4299586"/>
              <a:gd name="connsiteX2" fmla="*/ 1032510 w 1100816"/>
              <a:gd name="connsiteY2" fmla="*/ 3596641 h 4299586"/>
              <a:gd name="connsiteX3" fmla="*/ 598170 w 1100816"/>
              <a:gd name="connsiteY3" fmla="*/ 4299586 h 429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0816" h="4299586">
                <a:moveTo>
                  <a:pt x="0" y="0"/>
                </a:moveTo>
                <a:cubicBezTo>
                  <a:pt x="431006" y="922337"/>
                  <a:pt x="818515" y="1762761"/>
                  <a:pt x="990600" y="2362201"/>
                </a:cubicBezTo>
                <a:cubicBezTo>
                  <a:pt x="1162685" y="2961641"/>
                  <a:pt x="1097915" y="3273744"/>
                  <a:pt x="1032510" y="3596641"/>
                </a:cubicBezTo>
                <a:cubicBezTo>
                  <a:pt x="967105" y="3919538"/>
                  <a:pt x="767397" y="4145281"/>
                  <a:pt x="598170" y="4299586"/>
                </a:cubicBezTo>
              </a:path>
            </a:pathLst>
          </a:custGeom>
          <a:noFill/>
          <a:ln w="41275">
            <a:gradFill flip="none" rotWithShape="1">
              <a:gsLst>
                <a:gs pos="50000">
                  <a:srgbClr val="B2B3B3"/>
                </a:gs>
                <a:gs pos="0">
                  <a:srgbClr val="C0C1C1"/>
                </a:gs>
                <a:gs pos="80000">
                  <a:srgbClr val="888987"/>
                </a:gs>
              </a:gsLst>
              <a:lin ang="36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543908" y="1064906"/>
            <a:ext cx="123824" cy="60008"/>
          </a:xfrm>
          <a:custGeom>
            <a:avLst/>
            <a:gdLst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60960 w 121920"/>
              <a:gd name="connsiteY5" fmla="*/ 548640 h 548640"/>
              <a:gd name="connsiteX6" fmla="*/ 60960 w 121920"/>
              <a:gd name="connsiteY6" fmla="*/ 548640 h 548640"/>
              <a:gd name="connsiteX7" fmla="*/ 0 w 121920"/>
              <a:gd name="connsiteY7" fmla="*/ 487680 h 548640"/>
              <a:gd name="connsiteX8" fmla="*/ 0 w 121920"/>
              <a:gd name="connsiteY8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60960 w 121920"/>
              <a:gd name="connsiteY5" fmla="*/ 548640 h 548640"/>
              <a:gd name="connsiteX6" fmla="*/ 60960 w 121920"/>
              <a:gd name="connsiteY6" fmla="*/ 548640 h 548640"/>
              <a:gd name="connsiteX7" fmla="*/ 0 w 121920"/>
              <a:gd name="connsiteY7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83820 w 121920"/>
              <a:gd name="connsiteY5" fmla="*/ 533400 h 548640"/>
              <a:gd name="connsiteX6" fmla="*/ 60960 w 121920"/>
              <a:gd name="connsiteY6" fmla="*/ 548640 h 548640"/>
              <a:gd name="connsiteX7" fmla="*/ 60960 w 121920"/>
              <a:gd name="connsiteY7" fmla="*/ 548640 h 548640"/>
              <a:gd name="connsiteX8" fmla="*/ 0 w 121920"/>
              <a:gd name="connsiteY8" fmla="*/ 60960 h 548640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121920 w 121920"/>
              <a:gd name="connsiteY4" fmla="*/ 487680 h 548640"/>
              <a:gd name="connsiteX5" fmla="*/ 83820 w 121920"/>
              <a:gd name="connsiteY5" fmla="*/ 533400 h 548640"/>
              <a:gd name="connsiteX6" fmla="*/ 60960 w 121920"/>
              <a:gd name="connsiteY6" fmla="*/ 548640 h 548640"/>
              <a:gd name="connsiteX7" fmla="*/ 0 w 121920"/>
              <a:gd name="connsiteY7" fmla="*/ 60960 h 548640"/>
              <a:gd name="connsiteX0" fmla="*/ 0 w 121920"/>
              <a:gd name="connsiteY0" fmla="*/ 60960 h 582506"/>
              <a:gd name="connsiteX1" fmla="*/ 60960 w 121920"/>
              <a:gd name="connsiteY1" fmla="*/ 0 h 582506"/>
              <a:gd name="connsiteX2" fmla="*/ 60960 w 121920"/>
              <a:gd name="connsiteY2" fmla="*/ 0 h 582506"/>
              <a:gd name="connsiteX3" fmla="*/ 121920 w 121920"/>
              <a:gd name="connsiteY3" fmla="*/ 60960 h 582506"/>
              <a:gd name="connsiteX4" fmla="*/ 121920 w 121920"/>
              <a:gd name="connsiteY4" fmla="*/ 487680 h 582506"/>
              <a:gd name="connsiteX5" fmla="*/ 60960 w 121920"/>
              <a:gd name="connsiteY5" fmla="*/ 548640 h 582506"/>
              <a:gd name="connsiteX6" fmla="*/ 0 w 121920"/>
              <a:gd name="connsiteY6" fmla="*/ 60960 h 582506"/>
              <a:gd name="connsiteX0" fmla="*/ 0 w 121920"/>
              <a:gd name="connsiteY0" fmla="*/ 60960 h 548640"/>
              <a:gd name="connsiteX1" fmla="*/ 60960 w 121920"/>
              <a:gd name="connsiteY1" fmla="*/ 0 h 548640"/>
              <a:gd name="connsiteX2" fmla="*/ 60960 w 121920"/>
              <a:gd name="connsiteY2" fmla="*/ 0 h 548640"/>
              <a:gd name="connsiteX3" fmla="*/ 121920 w 121920"/>
              <a:gd name="connsiteY3" fmla="*/ 60960 h 548640"/>
              <a:gd name="connsiteX4" fmla="*/ 60960 w 121920"/>
              <a:gd name="connsiteY4" fmla="*/ 548640 h 548640"/>
              <a:gd name="connsiteX5" fmla="*/ 0 w 121920"/>
              <a:gd name="connsiteY5" fmla="*/ 60960 h 548640"/>
              <a:gd name="connsiteX0" fmla="*/ 0 w 121920"/>
              <a:gd name="connsiteY0" fmla="*/ 60960 h 60960"/>
              <a:gd name="connsiteX1" fmla="*/ 60960 w 121920"/>
              <a:gd name="connsiteY1" fmla="*/ 0 h 60960"/>
              <a:gd name="connsiteX2" fmla="*/ 60960 w 121920"/>
              <a:gd name="connsiteY2" fmla="*/ 0 h 60960"/>
              <a:gd name="connsiteX3" fmla="*/ 121920 w 121920"/>
              <a:gd name="connsiteY3" fmla="*/ 60960 h 60960"/>
              <a:gd name="connsiteX4" fmla="*/ 0 w 121920"/>
              <a:gd name="connsiteY4" fmla="*/ 60960 h 6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" h="60960">
                <a:moveTo>
                  <a:pt x="0" y="60960"/>
                </a:moveTo>
                <a:cubicBezTo>
                  <a:pt x="0" y="27293"/>
                  <a:pt x="27293" y="0"/>
                  <a:pt x="60960" y="0"/>
                </a:cubicBezTo>
                <a:lnTo>
                  <a:pt x="60960" y="0"/>
                </a:lnTo>
                <a:cubicBezTo>
                  <a:pt x="94627" y="0"/>
                  <a:pt x="121920" y="27293"/>
                  <a:pt x="121920" y="60960"/>
                </a:cubicBezTo>
                <a:lnTo>
                  <a:pt x="0" y="60960"/>
                </a:lnTo>
                <a:close/>
              </a:path>
            </a:pathLst>
          </a:custGeom>
          <a:solidFill>
            <a:srgbClr val="C6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5035352" y="4425644"/>
            <a:ext cx="190500" cy="215900"/>
          </a:xfrm>
          <a:custGeom>
            <a:avLst/>
            <a:gdLst>
              <a:gd name="connsiteX0" fmla="*/ 50800 w 190500"/>
              <a:gd name="connsiteY0" fmla="*/ 0 h 215900"/>
              <a:gd name="connsiteX1" fmla="*/ 25400 w 190500"/>
              <a:gd name="connsiteY1" fmla="*/ 133350 h 215900"/>
              <a:gd name="connsiteX2" fmla="*/ 0 w 190500"/>
              <a:gd name="connsiteY2" fmla="*/ 190500 h 215900"/>
              <a:gd name="connsiteX3" fmla="*/ 107950 w 190500"/>
              <a:gd name="connsiteY3" fmla="*/ 215900 h 215900"/>
              <a:gd name="connsiteX4" fmla="*/ 177800 w 190500"/>
              <a:gd name="connsiteY4" fmla="*/ 107950 h 215900"/>
              <a:gd name="connsiteX5" fmla="*/ 190500 w 190500"/>
              <a:gd name="connsiteY5" fmla="*/ 69850 h 215900"/>
              <a:gd name="connsiteX6" fmla="*/ 165100 w 190500"/>
              <a:gd name="connsiteY6" fmla="*/ 63500 h 215900"/>
              <a:gd name="connsiteX7" fmla="*/ 50800 w 190500"/>
              <a:gd name="connsiteY7" fmla="*/ 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215900">
                <a:moveTo>
                  <a:pt x="50800" y="0"/>
                </a:moveTo>
                <a:lnTo>
                  <a:pt x="25400" y="133350"/>
                </a:lnTo>
                <a:lnTo>
                  <a:pt x="0" y="190500"/>
                </a:lnTo>
                <a:lnTo>
                  <a:pt x="107950" y="215900"/>
                </a:lnTo>
                <a:lnTo>
                  <a:pt x="177800" y="107950"/>
                </a:lnTo>
                <a:lnTo>
                  <a:pt x="190500" y="69850"/>
                </a:lnTo>
                <a:lnTo>
                  <a:pt x="165100" y="63500"/>
                </a:lnTo>
                <a:lnTo>
                  <a:pt x="50800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111552" y="4095444"/>
            <a:ext cx="190500" cy="342900"/>
          </a:xfrm>
          <a:custGeom>
            <a:avLst/>
            <a:gdLst>
              <a:gd name="connsiteX0" fmla="*/ 0 w 190500"/>
              <a:gd name="connsiteY0" fmla="*/ 292100 h 342900"/>
              <a:gd name="connsiteX1" fmla="*/ 114300 w 190500"/>
              <a:gd name="connsiteY1" fmla="*/ 311150 h 342900"/>
              <a:gd name="connsiteX2" fmla="*/ 139700 w 190500"/>
              <a:gd name="connsiteY2" fmla="*/ 342900 h 342900"/>
              <a:gd name="connsiteX3" fmla="*/ 190500 w 190500"/>
              <a:gd name="connsiteY3" fmla="*/ 196850 h 342900"/>
              <a:gd name="connsiteX4" fmla="*/ 184150 w 190500"/>
              <a:gd name="connsiteY4" fmla="*/ 0 h 342900"/>
              <a:gd name="connsiteX5" fmla="*/ 44450 w 190500"/>
              <a:gd name="connsiteY5" fmla="*/ 12700 h 342900"/>
              <a:gd name="connsiteX6" fmla="*/ 0 w 190500"/>
              <a:gd name="connsiteY6" fmla="*/ 38100 h 342900"/>
              <a:gd name="connsiteX7" fmla="*/ 0 w 190500"/>
              <a:gd name="connsiteY7" fmla="*/ 2921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500" h="342900">
                <a:moveTo>
                  <a:pt x="0" y="292100"/>
                </a:moveTo>
                <a:lnTo>
                  <a:pt x="114300" y="311150"/>
                </a:lnTo>
                <a:lnTo>
                  <a:pt x="139700" y="342900"/>
                </a:lnTo>
                <a:lnTo>
                  <a:pt x="190500" y="196850"/>
                </a:lnTo>
                <a:lnTo>
                  <a:pt x="184150" y="0"/>
                </a:lnTo>
                <a:lnTo>
                  <a:pt x="44450" y="12700"/>
                </a:lnTo>
                <a:lnTo>
                  <a:pt x="0" y="38100"/>
                </a:lnTo>
                <a:lnTo>
                  <a:pt x="0" y="29210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303185" y="4167675"/>
            <a:ext cx="69624" cy="378619"/>
          </a:xfrm>
          <a:custGeom>
            <a:avLst/>
            <a:gdLst>
              <a:gd name="connsiteX0" fmla="*/ 66675 w 142875"/>
              <a:gd name="connsiteY0" fmla="*/ 0 h 361950"/>
              <a:gd name="connsiteX1" fmla="*/ 47625 w 142875"/>
              <a:gd name="connsiteY1" fmla="*/ 266700 h 361950"/>
              <a:gd name="connsiteX2" fmla="*/ 0 w 142875"/>
              <a:gd name="connsiteY2" fmla="*/ 361950 h 361950"/>
              <a:gd name="connsiteX3" fmla="*/ 114300 w 142875"/>
              <a:gd name="connsiteY3" fmla="*/ 142875 h 361950"/>
              <a:gd name="connsiteX4" fmla="*/ 142875 w 142875"/>
              <a:gd name="connsiteY4" fmla="*/ 9525 h 361950"/>
              <a:gd name="connsiteX5" fmla="*/ 66675 w 142875"/>
              <a:gd name="connsiteY5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" h="361950">
                <a:moveTo>
                  <a:pt x="66675" y="0"/>
                </a:moveTo>
                <a:lnTo>
                  <a:pt x="47625" y="266700"/>
                </a:lnTo>
                <a:lnTo>
                  <a:pt x="0" y="361950"/>
                </a:lnTo>
                <a:lnTo>
                  <a:pt x="114300" y="142875"/>
                </a:lnTo>
                <a:lnTo>
                  <a:pt x="142875" y="9525"/>
                </a:lnTo>
                <a:lnTo>
                  <a:pt x="66675" y="0"/>
                </a:lnTo>
                <a:close/>
              </a:path>
            </a:pathLst>
          </a:custGeom>
          <a:solidFill>
            <a:srgbClr val="F6D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9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195657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0" y="372861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其实是这样的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96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D49B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rgbClr val="3F6A7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</Words>
  <Application>Microsoft Office PowerPoint</Application>
  <PresentationFormat>全屏显示(4:3)</PresentationFormat>
  <Paragraphs>114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Calibri</vt:lpstr>
      <vt:lpstr>Arial</vt:lpstr>
      <vt:lpstr>微软雅黑</vt:lpstr>
      <vt:lpstr>Calibri Light</vt:lpstr>
      <vt:lpstr>宋体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2015-11-17T03:27:37Z</dcterms:modified>
</cp:coreProperties>
</file>