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56" r:id="rId3"/>
    <p:sldId id="257" r:id="rId4"/>
    <p:sldId id="258" r:id="rId5"/>
    <p:sldId id="259" r:id="rId6"/>
    <p:sldId id="260" r:id="rId7"/>
    <p:sldId id="261" r:id="rId8"/>
    <p:sldId id="263" r:id="rId9"/>
    <p:sldId id="262" r:id="rId10"/>
    <p:sldId id="264" r:id="rId11"/>
    <p:sldId id="265" r:id="rId12"/>
    <p:sldId id="266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2F2F2"/>
    <a:srgbClr val="8EA7D8"/>
    <a:srgbClr val="6699FF"/>
    <a:srgbClr val="0070C0"/>
    <a:srgbClr val="6600CC"/>
    <a:srgbClr val="EAE4E4"/>
    <a:srgbClr val="E6DCDC"/>
    <a:srgbClr val="CDCDCD"/>
    <a:srgbClr val="EAE7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11" autoAdjust="0"/>
    <p:restoredTop sz="94660"/>
  </p:normalViewPr>
  <p:slideViewPr>
    <p:cSldViewPr>
      <p:cViewPr varScale="1">
        <p:scale>
          <a:sx n="115" d="100"/>
          <a:sy n="115" d="100"/>
        </p:scale>
        <p:origin x="288" y="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5E44FB-FFFF-4F09-91CE-F07B286E03A5}" type="datetimeFigureOut">
              <a:rPr lang="zh-CN" altLang="en-US" smtClean="0"/>
              <a:t>2015/11/2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BF095-1F4D-4760-BE19-47F2B4F206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0184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58863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1318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5555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0209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88467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0298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1618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2385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452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6013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6716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4066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649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/>
          <p:nvPr/>
        </p:nvGrpSpPr>
        <p:grpSpPr>
          <a:xfrm>
            <a:off x="3832651" y="1100471"/>
            <a:ext cx="1296000" cy="1296000"/>
            <a:chOff x="3832651" y="1100471"/>
            <a:chExt cx="1296000" cy="1296000"/>
          </a:xfrm>
        </p:grpSpPr>
        <p:sp>
          <p:nvSpPr>
            <p:cNvPr id="5" name="椭圆 4"/>
            <p:cNvSpPr/>
            <p:nvPr/>
          </p:nvSpPr>
          <p:spPr>
            <a:xfrm>
              <a:off x="3832651" y="1100471"/>
              <a:ext cx="1296000" cy="1296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  <a:gs pos="0">
                  <a:srgbClr val="CDCDCD"/>
                </a:gs>
              </a:gsLst>
              <a:lin ang="18900000" scaled="1"/>
              <a:tileRect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3868583" y="1136403"/>
              <a:ext cx="1224136" cy="1224136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8400000" scaled="0"/>
              <a:tileRect/>
            </a:gradFill>
            <a:ln w="28575">
              <a:noFill/>
            </a:ln>
            <a:effectLst>
              <a:outerShdw blurRad="317500" dist="228600" dir="7200000" algn="ctr" rotWithShape="0">
                <a:schemeClr val="tx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3868583" y="1563805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Gill Sans MT Condensed" panose="020B0506020104020203" pitchFamily="34" charset="0"/>
              </a:rPr>
              <a:t>HELLO!</a:t>
            </a:r>
            <a:endParaRPr lang="zh-CN" altLang="en-US" dirty="0">
              <a:latin typeface="Gill Sans MT Condensed" panose="020B05060201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315" y="2900671"/>
            <a:ext cx="6048672" cy="707886"/>
          </a:xfrm>
          <a:prstGeom prst="rect">
            <a:avLst/>
          </a:prstGeom>
          <a:noFill/>
          <a:effectLst>
            <a:outerShdw blurRad="127000" dist="50800" dir="7200000" algn="ctr" rotWithShape="0">
              <a:schemeClr val="tx1">
                <a:alpha val="7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rPr>
              <a:t>LOW POLY STYLE</a:t>
            </a:r>
            <a:endParaRPr lang="zh-CN" altLang="en-US" sz="4000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0391" y="3714586"/>
            <a:ext cx="4680520" cy="369332"/>
          </a:xfrm>
          <a:prstGeom prst="rect">
            <a:avLst/>
          </a:prstGeom>
          <a:noFill/>
          <a:effectLst>
            <a:outerShdw blurRad="101600" dist="38100" dir="7200000" algn="ctr" rotWithShape="0">
              <a:schemeClr val="tx1">
                <a:alpha val="8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Trajan Pro" pitchFamily="18" charset="0"/>
              </a:rPr>
              <a:t>BUSSINESS PPT TEMPLATE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Trajan Pro" pitchFamily="18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5812051" y="1494035"/>
            <a:ext cx="1656184" cy="508869"/>
            <a:chOff x="755576" y="627534"/>
            <a:chExt cx="1800200" cy="508869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755576" y="987574"/>
              <a:ext cx="504056" cy="0"/>
            </a:xfrm>
            <a:prstGeom prst="line">
              <a:avLst/>
            </a:prstGeom>
            <a:ln w="19050">
              <a:solidFill>
                <a:schemeClr val="bg1"/>
              </a:solidFill>
              <a:headEnd type="oval"/>
            </a:ln>
            <a:effectLst>
              <a:outerShdw blurRad="63500" dist="38100" dir="7200000" algn="ctr" rotWithShape="0">
                <a:schemeClr val="tx1">
                  <a:alpha val="6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1259632" y="843558"/>
              <a:ext cx="72008" cy="144016"/>
            </a:xfrm>
            <a:prstGeom prst="line">
              <a:avLst/>
            </a:prstGeom>
            <a:ln w="19050">
              <a:solidFill>
                <a:schemeClr val="bg1"/>
              </a:solidFill>
            </a:ln>
            <a:effectLst>
              <a:outerShdw blurRad="63500" dist="38100" dir="7200000" algn="ctr" rotWithShape="0">
                <a:schemeClr val="tx1">
                  <a:alpha val="6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1331640" y="843558"/>
              <a:ext cx="124675" cy="292845"/>
            </a:xfrm>
            <a:prstGeom prst="line">
              <a:avLst/>
            </a:prstGeom>
            <a:ln w="19050">
              <a:solidFill>
                <a:schemeClr val="bg1"/>
              </a:solidFill>
            </a:ln>
            <a:effectLst>
              <a:outerShdw blurRad="63500" dist="38100" dir="7200000" algn="ctr" rotWithShape="0">
                <a:schemeClr val="tx1">
                  <a:alpha val="6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1456315" y="627534"/>
              <a:ext cx="451389" cy="508869"/>
            </a:xfrm>
            <a:prstGeom prst="line">
              <a:avLst/>
            </a:prstGeom>
            <a:ln w="19050">
              <a:solidFill>
                <a:schemeClr val="bg1"/>
              </a:solidFill>
            </a:ln>
            <a:effectLst>
              <a:outerShdw blurRad="63500" dist="38100" dir="7200000" algn="ctr" rotWithShape="0">
                <a:schemeClr val="tx1">
                  <a:alpha val="6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907704" y="627534"/>
              <a:ext cx="72008" cy="360040"/>
            </a:xfrm>
            <a:prstGeom prst="line">
              <a:avLst/>
            </a:prstGeom>
            <a:ln w="19050">
              <a:solidFill>
                <a:schemeClr val="bg1"/>
              </a:solidFill>
            </a:ln>
            <a:effectLst>
              <a:outerShdw blurRad="63500" dist="38100" dir="7200000" algn="ctr" rotWithShape="0">
                <a:schemeClr val="tx1">
                  <a:alpha val="6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1979712" y="987574"/>
              <a:ext cx="576064" cy="2406"/>
            </a:xfrm>
            <a:prstGeom prst="line">
              <a:avLst/>
            </a:prstGeom>
            <a:ln w="19050">
              <a:solidFill>
                <a:schemeClr val="bg1"/>
              </a:solidFill>
              <a:tailEnd type="oval"/>
            </a:ln>
            <a:effectLst>
              <a:outerShdw blurRad="63500" dist="38100" dir="7200000" algn="ctr" rotWithShape="0">
                <a:schemeClr val="tx1">
                  <a:alpha val="6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/>
        </p:nvGrpSpPr>
        <p:grpSpPr>
          <a:xfrm>
            <a:off x="1475656" y="1494034"/>
            <a:ext cx="1656184" cy="508869"/>
            <a:chOff x="755576" y="627534"/>
            <a:chExt cx="1800200" cy="508869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755576" y="987574"/>
              <a:ext cx="504056" cy="0"/>
            </a:xfrm>
            <a:prstGeom prst="line">
              <a:avLst/>
            </a:prstGeom>
            <a:ln w="19050">
              <a:solidFill>
                <a:schemeClr val="bg1"/>
              </a:solidFill>
              <a:headEnd type="oval"/>
            </a:ln>
            <a:effectLst>
              <a:outerShdw blurRad="63500" dist="38100" dir="7200000" algn="ctr" rotWithShape="0">
                <a:schemeClr val="tx1">
                  <a:alpha val="6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1259632" y="843558"/>
              <a:ext cx="72008" cy="144016"/>
            </a:xfrm>
            <a:prstGeom prst="line">
              <a:avLst/>
            </a:prstGeom>
            <a:ln w="19050">
              <a:solidFill>
                <a:schemeClr val="bg1"/>
              </a:solidFill>
            </a:ln>
            <a:effectLst>
              <a:outerShdw blurRad="63500" dist="38100" dir="7200000" algn="ctr" rotWithShape="0">
                <a:schemeClr val="tx1">
                  <a:alpha val="6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1331640" y="843558"/>
              <a:ext cx="124675" cy="292845"/>
            </a:xfrm>
            <a:prstGeom prst="line">
              <a:avLst/>
            </a:prstGeom>
            <a:ln w="19050">
              <a:solidFill>
                <a:schemeClr val="bg1"/>
              </a:solidFill>
            </a:ln>
            <a:effectLst>
              <a:outerShdw blurRad="63500" dist="38100" dir="7200000" algn="ctr" rotWithShape="0">
                <a:schemeClr val="tx1">
                  <a:alpha val="6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1456315" y="627534"/>
              <a:ext cx="451389" cy="508869"/>
            </a:xfrm>
            <a:prstGeom prst="line">
              <a:avLst/>
            </a:prstGeom>
            <a:ln w="19050">
              <a:solidFill>
                <a:schemeClr val="bg1"/>
              </a:solidFill>
            </a:ln>
            <a:effectLst>
              <a:outerShdw blurRad="63500" dist="38100" dir="7200000" algn="ctr" rotWithShape="0">
                <a:schemeClr val="tx1">
                  <a:alpha val="6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1907704" y="627534"/>
              <a:ext cx="72008" cy="360040"/>
            </a:xfrm>
            <a:prstGeom prst="line">
              <a:avLst/>
            </a:prstGeom>
            <a:ln w="19050">
              <a:solidFill>
                <a:schemeClr val="bg1"/>
              </a:solidFill>
            </a:ln>
            <a:effectLst>
              <a:outerShdw blurRad="63500" dist="38100" dir="7200000" algn="ctr" rotWithShape="0">
                <a:schemeClr val="tx1">
                  <a:alpha val="6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1979712" y="987574"/>
              <a:ext cx="576064" cy="2406"/>
            </a:xfrm>
            <a:prstGeom prst="line">
              <a:avLst/>
            </a:prstGeom>
            <a:ln w="19050">
              <a:solidFill>
                <a:schemeClr val="bg1"/>
              </a:solidFill>
              <a:tailEnd type="oval"/>
            </a:ln>
            <a:effectLst>
              <a:outerShdw blurRad="63500" dist="38100" dir="7200000" algn="ctr" rotWithShape="0">
                <a:schemeClr val="tx1">
                  <a:alpha val="6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椭圆 47"/>
          <p:cNvSpPr/>
          <p:nvPr/>
        </p:nvSpPr>
        <p:spPr>
          <a:xfrm>
            <a:off x="4300631" y="4299942"/>
            <a:ext cx="360040" cy="36004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88900" dir="7200000" algn="ct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6" name="直接连接符 55"/>
          <p:cNvCxnSpPr/>
          <p:nvPr/>
        </p:nvCxnSpPr>
        <p:spPr>
          <a:xfrm>
            <a:off x="4374805" y="4457341"/>
            <a:ext cx="99479" cy="9233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V="1">
            <a:off x="4474284" y="4457341"/>
            <a:ext cx="112213" cy="9233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88910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32651" y="1100471"/>
            <a:ext cx="1296000" cy="1296000"/>
            <a:chOff x="3832651" y="1100471"/>
            <a:chExt cx="1296000" cy="1296000"/>
          </a:xfrm>
        </p:grpSpPr>
        <p:sp>
          <p:nvSpPr>
            <p:cNvPr id="5" name="椭圆 4"/>
            <p:cNvSpPr/>
            <p:nvPr/>
          </p:nvSpPr>
          <p:spPr>
            <a:xfrm>
              <a:off x="3832651" y="1100471"/>
              <a:ext cx="1296000" cy="1296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  <a:gs pos="0">
                  <a:srgbClr val="CDCDCD"/>
                </a:gs>
              </a:gsLst>
              <a:lin ang="18900000" scaled="1"/>
              <a:tileRect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68583" y="1136403"/>
              <a:ext cx="1224136" cy="1224136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8400000" scaled="0"/>
              <a:tileRect/>
            </a:gradFill>
            <a:ln w="28575">
              <a:noFill/>
            </a:ln>
            <a:effectLst>
              <a:outerShdw blurRad="317500" dist="228600" dir="7200000" algn="ctr" rotWithShape="0">
                <a:schemeClr val="tx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3868583" y="1563805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Gill Sans MT Condensed" panose="020B0506020104020203" pitchFamily="34" charset="0"/>
              </a:rPr>
              <a:t>HELLO!</a:t>
            </a:r>
            <a:endParaRPr lang="zh-CN" altLang="en-US" dirty="0">
              <a:latin typeface="Gill Sans MT Condensed" panose="020B0506020104020203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56315" y="2900671"/>
            <a:ext cx="6048672" cy="707886"/>
          </a:xfrm>
          <a:prstGeom prst="rect">
            <a:avLst/>
          </a:prstGeom>
          <a:noFill/>
          <a:effectLst>
            <a:outerShdw blurRad="127000" dist="50800" dir="7200000" algn="ctr" rotWithShape="0">
              <a:schemeClr val="tx1">
                <a:alpha val="7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rPr>
              <a:t>THANK YOU</a:t>
            </a:r>
            <a:r>
              <a:rPr lang="zh-CN" altLang="en-US" sz="4000" dirty="0" smtClean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rPr>
              <a:t>！</a:t>
            </a:r>
            <a:endParaRPr lang="zh-CN" altLang="en-US" sz="4000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0391" y="3714586"/>
            <a:ext cx="4680520" cy="369332"/>
          </a:xfrm>
          <a:prstGeom prst="rect">
            <a:avLst/>
          </a:prstGeom>
          <a:noFill/>
          <a:effectLst>
            <a:outerShdw blurRad="101600" dist="38100" dir="7200000" algn="ctr" rotWithShape="0">
              <a:schemeClr val="tx1">
                <a:alpha val="8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Trajan Pro" pitchFamily="18" charset="0"/>
              </a:rPr>
              <a:t>THAN’S THE END.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Trajan Pro" pitchFamily="18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812051" y="1494035"/>
            <a:ext cx="1656184" cy="508869"/>
            <a:chOff x="755576" y="627534"/>
            <a:chExt cx="1800200" cy="508869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755576" y="987574"/>
              <a:ext cx="504056" cy="0"/>
            </a:xfrm>
            <a:prstGeom prst="line">
              <a:avLst/>
            </a:prstGeom>
            <a:ln w="19050">
              <a:solidFill>
                <a:schemeClr val="bg1"/>
              </a:solidFill>
              <a:headEnd type="oval"/>
            </a:ln>
            <a:effectLst>
              <a:outerShdw blurRad="63500" dist="38100" dir="7200000" algn="ctr" rotWithShape="0">
                <a:schemeClr val="tx1">
                  <a:alpha val="6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259632" y="843558"/>
              <a:ext cx="72008" cy="144016"/>
            </a:xfrm>
            <a:prstGeom prst="line">
              <a:avLst/>
            </a:prstGeom>
            <a:ln w="19050">
              <a:solidFill>
                <a:schemeClr val="bg1"/>
              </a:solidFill>
            </a:ln>
            <a:effectLst>
              <a:outerShdw blurRad="63500" dist="38100" dir="7200000" algn="ctr" rotWithShape="0">
                <a:schemeClr val="tx1">
                  <a:alpha val="6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1331640" y="843558"/>
              <a:ext cx="124675" cy="292845"/>
            </a:xfrm>
            <a:prstGeom prst="line">
              <a:avLst/>
            </a:prstGeom>
            <a:ln w="19050">
              <a:solidFill>
                <a:schemeClr val="bg1"/>
              </a:solidFill>
            </a:ln>
            <a:effectLst>
              <a:outerShdw blurRad="63500" dist="38100" dir="7200000" algn="ctr" rotWithShape="0">
                <a:schemeClr val="tx1">
                  <a:alpha val="6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456315" y="627534"/>
              <a:ext cx="451389" cy="508869"/>
            </a:xfrm>
            <a:prstGeom prst="line">
              <a:avLst/>
            </a:prstGeom>
            <a:ln w="19050">
              <a:solidFill>
                <a:schemeClr val="bg1"/>
              </a:solidFill>
            </a:ln>
            <a:effectLst>
              <a:outerShdw blurRad="63500" dist="38100" dir="7200000" algn="ctr" rotWithShape="0">
                <a:schemeClr val="tx1">
                  <a:alpha val="6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907704" y="627534"/>
              <a:ext cx="72008" cy="360040"/>
            </a:xfrm>
            <a:prstGeom prst="line">
              <a:avLst/>
            </a:prstGeom>
            <a:ln w="19050">
              <a:solidFill>
                <a:schemeClr val="bg1"/>
              </a:solidFill>
            </a:ln>
            <a:effectLst>
              <a:outerShdw blurRad="63500" dist="38100" dir="7200000" algn="ctr" rotWithShape="0">
                <a:schemeClr val="tx1">
                  <a:alpha val="6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1979712" y="987574"/>
              <a:ext cx="576064" cy="2406"/>
            </a:xfrm>
            <a:prstGeom prst="line">
              <a:avLst/>
            </a:prstGeom>
            <a:ln w="19050">
              <a:solidFill>
                <a:schemeClr val="bg1"/>
              </a:solidFill>
              <a:tailEnd type="oval"/>
            </a:ln>
            <a:effectLst>
              <a:outerShdw blurRad="63500" dist="38100" dir="7200000" algn="ctr" rotWithShape="0">
                <a:schemeClr val="tx1">
                  <a:alpha val="6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1475656" y="1494034"/>
            <a:ext cx="1656184" cy="508869"/>
            <a:chOff x="755576" y="627534"/>
            <a:chExt cx="1800200" cy="508869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755576" y="987574"/>
              <a:ext cx="504056" cy="0"/>
            </a:xfrm>
            <a:prstGeom prst="line">
              <a:avLst/>
            </a:prstGeom>
            <a:ln w="19050">
              <a:solidFill>
                <a:schemeClr val="bg1"/>
              </a:solidFill>
              <a:headEnd type="oval"/>
            </a:ln>
            <a:effectLst>
              <a:outerShdw blurRad="63500" dist="38100" dir="7200000" algn="ctr" rotWithShape="0">
                <a:schemeClr val="tx1">
                  <a:alpha val="6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1259632" y="843558"/>
              <a:ext cx="72008" cy="144016"/>
            </a:xfrm>
            <a:prstGeom prst="line">
              <a:avLst/>
            </a:prstGeom>
            <a:ln w="19050">
              <a:solidFill>
                <a:schemeClr val="bg1"/>
              </a:solidFill>
            </a:ln>
            <a:effectLst>
              <a:outerShdw blurRad="63500" dist="38100" dir="7200000" algn="ctr" rotWithShape="0">
                <a:schemeClr val="tx1">
                  <a:alpha val="6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331640" y="843558"/>
              <a:ext cx="124675" cy="292845"/>
            </a:xfrm>
            <a:prstGeom prst="line">
              <a:avLst/>
            </a:prstGeom>
            <a:ln w="19050">
              <a:solidFill>
                <a:schemeClr val="bg1"/>
              </a:solidFill>
            </a:ln>
            <a:effectLst>
              <a:outerShdw blurRad="63500" dist="38100" dir="7200000" algn="ctr" rotWithShape="0">
                <a:schemeClr val="tx1">
                  <a:alpha val="6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1456315" y="627534"/>
              <a:ext cx="451389" cy="508869"/>
            </a:xfrm>
            <a:prstGeom prst="line">
              <a:avLst/>
            </a:prstGeom>
            <a:ln w="19050">
              <a:solidFill>
                <a:schemeClr val="bg1"/>
              </a:solidFill>
            </a:ln>
            <a:effectLst>
              <a:outerShdw blurRad="63500" dist="38100" dir="7200000" algn="ctr" rotWithShape="0">
                <a:schemeClr val="tx1">
                  <a:alpha val="6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907704" y="627534"/>
              <a:ext cx="72008" cy="360040"/>
            </a:xfrm>
            <a:prstGeom prst="line">
              <a:avLst/>
            </a:prstGeom>
            <a:ln w="19050">
              <a:solidFill>
                <a:schemeClr val="bg1"/>
              </a:solidFill>
            </a:ln>
            <a:effectLst>
              <a:outerShdw blurRad="63500" dist="38100" dir="7200000" algn="ctr" rotWithShape="0">
                <a:schemeClr val="tx1">
                  <a:alpha val="6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1979712" y="987574"/>
              <a:ext cx="576064" cy="2406"/>
            </a:xfrm>
            <a:prstGeom prst="line">
              <a:avLst/>
            </a:prstGeom>
            <a:ln w="19050">
              <a:solidFill>
                <a:schemeClr val="bg1"/>
              </a:solidFill>
              <a:tailEnd type="oval"/>
            </a:ln>
            <a:effectLst>
              <a:outerShdw blurRad="63500" dist="38100" dir="7200000" algn="ctr" rotWithShape="0">
                <a:schemeClr val="tx1">
                  <a:alpha val="6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椭圆 23"/>
          <p:cNvSpPr/>
          <p:nvPr/>
        </p:nvSpPr>
        <p:spPr>
          <a:xfrm>
            <a:off x="4300631" y="4299942"/>
            <a:ext cx="360040" cy="36004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88900" dir="7200000" algn="ct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>
            <a:off x="4374805" y="4457341"/>
            <a:ext cx="99479" cy="9233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4474284" y="4457341"/>
            <a:ext cx="112213" cy="9233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20774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725527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491630"/>
            <a:ext cx="9144000" cy="2016444"/>
          </a:xfrm>
          <a:prstGeom prst="rect">
            <a:avLst/>
          </a:prstGeom>
          <a:solidFill>
            <a:srgbClr val="002060">
              <a:alpha val="3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03620" y="2040312"/>
            <a:ext cx="1143763" cy="114376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  <a:gs pos="0">
                <a:srgbClr val="CDCDCD"/>
              </a:gs>
            </a:gsLst>
            <a:lin ang="18900000" scaled="1"/>
            <a:tileRect/>
          </a:gra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35331" y="2067804"/>
            <a:ext cx="1080340" cy="108034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8400000" scaled="0"/>
            <a:tileRect/>
          </a:gradFill>
          <a:ln w="28575">
            <a:noFill/>
          </a:ln>
          <a:effectLst>
            <a:outerShdw blurRad="317500" dist="228600" dir="7200000" algn="ctr" rotWithShape="0">
              <a:schemeClr val="tx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463433" y="2319805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ONE</a:t>
            </a:r>
            <a:endParaRPr lang="zh-CN" altLang="en-US" sz="36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35696" y="1622689"/>
            <a:ext cx="3024336" cy="1754326"/>
          </a:xfrm>
          <a:prstGeom prst="rect">
            <a:avLst/>
          </a:prstGeom>
          <a:noFill/>
          <a:effectLst>
            <a:outerShdw blurRad="127000" dist="50800" dir="7200000" algn="ctr" rotWithShape="0">
              <a:schemeClr val="tx1">
                <a:alpha val="6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rPr>
              <a:t>PLEASE ADD TEXT</a:t>
            </a:r>
            <a:endParaRPr lang="zh-CN" altLang="en-US" sz="5400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201683" y="1709223"/>
            <a:ext cx="663643" cy="648410"/>
            <a:chOff x="5465941" y="1779662"/>
            <a:chExt cx="883590" cy="863308"/>
          </a:xfrm>
        </p:grpSpPr>
        <p:grpSp>
          <p:nvGrpSpPr>
            <p:cNvPr id="11" name="组合 10"/>
            <p:cNvGrpSpPr/>
            <p:nvPr/>
          </p:nvGrpSpPr>
          <p:grpSpPr>
            <a:xfrm>
              <a:off x="5741772" y="1779662"/>
              <a:ext cx="330573" cy="330573"/>
              <a:chOff x="3832651" y="1100471"/>
              <a:chExt cx="1296000" cy="1296000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6018958" y="1981291"/>
              <a:ext cx="330573" cy="330573"/>
              <a:chOff x="3832651" y="1100471"/>
              <a:chExt cx="1296000" cy="1296000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5921770" y="2312397"/>
              <a:ext cx="330573" cy="330573"/>
              <a:chOff x="3832651" y="1100471"/>
              <a:chExt cx="1296000" cy="1296000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5465941" y="1983264"/>
              <a:ext cx="330573" cy="330573"/>
              <a:chOff x="3832651" y="1100471"/>
              <a:chExt cx="1296000" cy="1296000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5576485" y="2312397"/>
              <a:ext cx="330573" cy="330573"/>
              <a:chOff x="3832651" y="1100471"/>
              <a:chExt cx="1296000" cy="1296000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5606878" y="2548559"/>
            <a:ext cx="663643" cy="648410"/>
            <a:chOff x="5465941" y="1779662"/>
            <a:chExt cx="883590" cy="863308"/>
          </a:xfrm>
        </p:grpSpPr>
        <p:grpSp>
          <p:nvGrpSpPr>
            <p:cNvPr id="27" name="组合 26"/>
            <p:cNvGrpSpPr/>
            <p:nvPr/>
          </p:nvGrpSpPr>
          <p:grpSpPr>
            <a:xfrm>
              <a:off x="5741772" y="1779662"/>
              <a:ext cx="330573" cy="330573"/>
              <a:chOff x="3832651" y="1100471"/>
              <a:chExt cx="1296000" cy="1296000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6018958" y="1981291"/>
              <a:ext cx="330573" cy="330573"/>
              <a:chOff x="3832651" y="1100471"/>
              <a:chExt cx="1296000" cy="1296000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5921770" y="2312397"/>
              <a:ext cx="330573" cy="330573"/>
              <a:chOff x="3832651" y="1100471"/>
              <a:chExt cx="1296000" cy="1296000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5465941" y="1983264"/>
              <a:ext cx="330573" cy="330573"/>
              <a:chOff x="3832651" y="1100471"/>
              <a:chExt cx="1296000" cy="1296000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5576485" y="2312397"/>
              <a:ext cx="330573" cy="330573"/>
              <a:chOff x="3832651" y="1100471"/>
              <a:chExt cx="1296000" cy="1296000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2" name="TextBox 41"/>
          <p:cNvSpPr txBox="1"/>
          <p:nvPr/>
        </p:nvSpPr>
        <p:spPr>
          <a:xfrm>
            <a:off x="6516216" y="2102063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jan Pro" pitchFamily="18" charset="0"/>
              </a:rPr>
              <a:t>ADD TEXT</a:t>
            </a:r>
            <a:endParaRPr lang="zh-CN" altLang="en-US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ajan Pro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516216" y="2522216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jan Pro" pitchFamily="18" charset="0"/>
              </a:rPr>
              <a:t>ADD TEXT</a:t>
            </a:r>
            <a:endParaRPr lang="zh-CN" altLang="en-US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ajan Pro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26342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259632" y="1231487"/>
            <a:ext cx="1005908" cy="1005908"/>
            <a:chOff x="3832651" y="1100471"/>
            <a:chExt cx="1296000" cy="1296000"/>
          </a:xfrm>
        </p:grpSpPr>
        <p:sp>
          <p:nvSpPr>
            <p:cNvPr id="4" name="椭圆 3"/>
            <p:cNvSpPr/>
            <p:nvPr/>
          </p:nvSpPr>
          <p:spPr>
            <a:xfrm>
              <a:off x="3832651" y="1100471"/>
              <a:ext cx="1296000" cy="1296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  <a:gs pos="0">
                  <a:srgbClr val="CDCDCD"/>
                </a:gs>
              </a:gsLst>
              <a:lin ang="18900000" scaled="1"/>
              <a:tileRect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3868583" y="1136403"/>
              <a:ext cx="1224136" cy="1224136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8400000" scaled="0"/>
              <a:tileRect/>
            </a:gradFill>
            <a:ln w="28575">
              <a:noFill/>
            </a:ln>
            <a:effectLst>
              <a:outerShdw blurRad="317500" dist="228600" dir="7200000" algn="ctr" rotWithShape="0">
                <a:schemeClr val="tx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134044" y="1203598"/>
            <a:ext cx="1005908" cy="1005908"/>
            <a:chOff x="3832651" y="1100471"/>
            <a:chExt cx="1296000" cy="1296000"/>
          </a:xfrm>
        </p:grpSpPr>
        <p:sp>
          <p:nvSpPr>
            <p:cNvPr id="17" name="椭圆 16"/>
            <p:cNvSpPr/>
            <p:nvPr/>
          </p:nvSpPr>
          <p:spPr>
            <a:xfrm>
              <a:off x="3832651" y="1100471"/>
              <a:ext cx="1296000" cy="1296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  <a:gs pos="0">
                  <a:srgbClr val="CDCDCD"/>
                </a:gs>
              </a:gsLst>
              <a:lin ang="18900000" scaled="1"/>
              <a:tileRect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3868583" y="1136403"/>
              <a:ext cx="1224136" cy="1224136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8400000" scaled="0"/>
              <a:tileRect/>
            </a:gradFill>
            <a:ln w="28575">
              <a:noFill/>
            </a:ln>
            <a:effectLst>
              <a:outerShdw blurRad="317500" dist="228600" dir="7200000" algn="ctr" rotWithShape="0">
                <a:schemeClr val="tx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006252" y="1203598"/>
            <a:ext cx="1005908" cy="1005908"/>
            <a:chOff x="3832651" y="1100471"/>
            <a:chExt cx="1296000" cy="1296000"/>
          </a:xfrm>
        </p:grpSpPr>
        <p:sp>
          <p:nvSpPr>
            <p:cNvPr id="20" name="椭圆 19"/>
            <p:cNvSpPr/>
            <p:nvPr/>
          </p:nvSpPr>
          <p:spPr>
            <a:xfrm>
              <a:off x="3832651" y="1100471"/>
              <a:ext cx="1296000" cy="1296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  <a:gs pos="0">
                  <a:srgbClr val="CDCDCD"/>
                </a:gs>
              </a:gsLst>
              <a:lin ang="18900000" scaled="1"/>
              <a:tileRect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3868583" y="1136403"/>
              <a:ext cx="1224136" cy="1224136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8400000" scaled="0"/>
              <a:tileRect/>
            </a:gradFill>
            <a:ln w="28575">
              <a:noFill/>
            </a:ln>
            <a:effectLst>
              <a:outerShdw blurRad="317500" dist="228600" dir="7200000" algn="ctr" rotWithShape="0">
                <a:schemeClr val="tx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878460" y="1203598"/>
            <a:ext cx="1005908" cy="1005908"/>
            <a:chOff x="3832651" y="1100471"/>
            <a:chExt cx="1296000" cy="1296000"/>
          </a:xfrm>
        </p:grpSpPr>
        <p:sp>
          <p:nvSpPr>
            <p:cNvPr id="23" name="椭圆 22"/>
            <p:cNvSpPr/>
            <p:nvPr/>
          </p:nvSpPr>
          <p:spPr>
            <a:xfrm>
              <a:off x="3832651" y="1100471"/>
              <a:ext cx="1296000" cy="1296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  <a:gs pos="0">
                  <a:srgbClr val="CDCDCD"/>
                </a:gs>
              </a:gsLst>
              <a:lin ang="18900000" scaled="1"/>
              <a:tileRect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3868583" y="1136403"/>
              <a:ext cx="1224136" cy="1224136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8400000" scaled="0"/>
              <a:tileRect/>
            </a:gradFill>
            <a:ln w="28575">
              <a:noFill/>
            </a:ln>
            <a:effectLst>
              <a:outerShdw blurRad="317500" dist="228600" dir="7200000" algn="ctr" rotWithShape="0">
                <a:schemeClr val="tx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672243" y="2551874"/>
            <a:ext cx="2180683" cy="369332"/>
          </a:xfrm>
          <a:prstGeom prst="rect">
            <a:avLst/>
          </a:prstGeom>
          <a:noFill/>
          <a:effectLst>
            <a:outerShdw blurRad="127000" dist="50800" dir="7200000" algn="ctr" rotWithShape="0">
              <a:schemeClr val="tx1">
                <a:alpha val="7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rPr>
              <a:t>ADD YOUR TITTLE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546656" y="2551874"/>
            <a:ext cx="2180683" cy="369332"/>
          </a:xfrm>
          <a:prstGeom prst="rect">
            <a:avLst/>
          </a:prstGeom>
          <a:noFill/>
          <a:effectLst>
            <a:outerShdw blurRad="127000" dist="50800" dir="7200000" algn="ctr" rotWithShape="0">
              <a:schemeClr val="tx1">
                <a:alpha val="7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rPr>
              <a:t>ADD YOUR TITTLE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418864" y="2551874"/>
            <a:ext cx="2180683" cy="369332"/>
          </a:xfrm>
          <a:prstGeom prst="rect">
            <a:avLst/>
          </a:prstGeom>
          <a:noFill/>
          <a:effectLst>
            <a:outerShdw blurRad="127000" dist="50800" dir="7200000" algn="ctr" rotWithShape="0">
              <a:schemeClr val="tx1">
                <a:alpha val="7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rPr>
              <a:t>ADD YOUR TITTLE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291072" y="2551874"/>
            <a:ext cx="2180683" cy="369332"/>
          </a:xfrm>
          <a:prstGeom prst="rect">
            <a:avLst/>
          </a:prstGeom>
          <a:noFill/>
          <a:effectLst>
            <a:outerShdw blurRad="127000" dist="50800" dir="7200000" algn="ctr" rotWithShape="0">
              <a:schemeClr val="tx1">
                <a:alpha val="7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rPr>
              <a:t>ADD YOUR TITTLE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95679" y="2984634"/>
            <a:ext cx="2133809" cy="523220"/>
          </a:xfrm>
          <a:prstGeom prst="rect">
            <a:avLst/>
          </a:prstGeom>
          <a:noFill/>
          <a:effectLst>
            <a:outerShdw blurRad="101600" dist="38100" dir="7200000" algn="ctr" rotWithShape="0">
              <a:schemeClr val="tx1">
                <a:alpha val="8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Trajan Pro" pitchFamily="18" charset="0"/>
              </a:rPr>
              <a:t>PLEASE ADD THE TEXT.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Trajan Pro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570093" y="2984634"/>
            <a:ext cx="2133809" cy="523220"/>
          </a:xfrm>
          <a:prstGeom prst="rect">
            <a:avLst/>
          </a:prstGeom>
          <a:noFill/>
          <a:effectLst>
            <a:outerShdw blurRad="101600" dist="38100" dir="7200000" algn="ctr" rotWithShape="0">
              <a:schemeClr val="tx1">
                <a:alpha val="8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Trajan Pro" pitchFamily="18" charset="0"/>
              </a:rPr>
              <a:t>PLEASE ADD THE TEXT.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Trajan Pro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442301" y="2984634"/>
            <a:ext cx="2133809" cy="523220"/>
          </a:xfrm>
          <a:prstGeom prst="rect">
            <a:avLst/>
          </a:prstGeom>
          <a:noFill/>
          <a:effectLst>
            <a:outerShdw blurRad="101600" dist="38100" dir="7200000" algn="ctr" rotWithShape="0">
              <a:schemeClr val="tx1">
                <a:alpha val="8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Trajan Pro" pitchFamily="18" charset="0"/>
              </a:rPr>
              <a:t>PLEASE ADD THE TEXT.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Trajan Pro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314509" y="2984634"/>
            <a:ext cx="2133809" cy="523220"/>
          </a:xfrm>
          <a:prstGeom prst="rect">
            <a:avLst/>
          </a:prstGeom>
          <a:noFill/>
          <a:effectLst>
            <a:outerShdw blurRad="101600" dist="38100" dir="7200000" algn="ctr" rotWithShape="0">
              <a:schemeClr val="tx1">
                <a:alpha val="8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Trajan Pro" pitchFamily="18" charset="0"/>
              </a:rPr>
              <a:t>PLEASE ADD THE TEXT.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Trajan Pro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85512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直接连接符 27"/>
          <p:cNvCxnSpPr/>
          <p:nvPr/>
        </p:nvCxnSpPr>
        <p:spPr>
          <a:xfrm>
            <a:off x="3015713" y="1570399"/>
            <a:ext cx="4655070" cy="0"/>
          </a:xfrm>
          <a:prstGeom prst="line">
            <a:avLst/>
          </a:prstGeom>
          <a:ln>
            <a:solidFill>
              <a:srgbClr val="F2F2F2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2975182" y="3501093"/>
            <a:ext cx="4655070" cy="0"/>
          </a:xfrm>
          <a:prstGeom prst="line">
            <a:avLst/>
          </a:prstGeom>
          <a:ln>
            <a:solidFill>
              <a:srgbClr val="F2F2F2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弧形 24"/>
          <p:cNvSpPr/>
          <p:nvPr/>
        </p:nvSpPr>
        <p:spPr>
          <a:xfrm rot="16200000">
            <a:off x="2631165" y="918947"/>
            <a:ext cx="1361390" cy="2664296"/>
          </a:xfrm>
          <a:prstGeom prst="arc">
            <a:avLst>
              <a:gd name="adj1" fmla="val 16277218"/>
              <a:gd name="adj2" fmla="val 20074927"/>
            </a:avLst>
          </a:prstGeom>
          <a:ln>
            <a:solidFill>
              <a:srgbClr val="F2F2F2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827584" y="1851670"/>
            <a:ext cx="1260068" cy="1260068"/>
            <a:chOff x="3832651" y="1100471"/>
            <a:chExt cx="1296000" cy="1296000"/>
          </a:xfrm>
        </p:grpSpPr>
        <p:sp>
          <p:nvSpPr>
            <p:cNvPr id="4" name="椭圆 3"/>
            <p:cNvSpPr/>
            <p:nvPr/>
          </p:nvSpPr>
          <p:spPr>
            <a:xfrm>
              <a:off x="3832651" y="1100471"/>
              <a:ext cx="1296000" cy="1296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  <a:gs pos="0">
                  <a:srgbClr val="CDCDCD"/>
                </a:gs>
              </a:gsLst>
              <a:lin ang="18900000" scaled="1"/>
              <a:tileRect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3868583" y="1136403"/>
              <a:ext cx="1224136" cy="1224136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8400000" scaled="0"/>
              <a:tileRect/>
            </a:gradFill>
            <a:ln w="28575">
              <a:noFill/>
            </a:ln>
            <a:effectLst>
              <a:outerShdw blurRad="317500" dist="228600" dir="7200000" algn="ctr" rotWithShape="0">
                <a:schemeClr val="tx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042892" y="1095334"/>
            <a:ext cx="1005908" cy="1005908"/>
            <a:chOff x="3832651" y="1100471"/>
            <a:chExt cx="1296000" cy="1296000"/>
          </a:xfrm>
        </p:grpSpPr>
        <p:sp>
          <p:nvSpPr>
            <p:cNvPr id="8" name="椭圆 7"/>
            <p:cNvSpPr/>
            <p:nvPr/>
          </p:nvSpPr>
          <p:spPr>
            <a:xfrm>
              <a:off x="3832651" y="1100471"/>
              <a:ext cx="1296000" cy="1296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  <a:gs pos="0">
                  <a:srgbClr val="CDCDCD"/>
                </a:gs>
              </a:gsLst>
              <a:lin ang="18900000" scaled="1"/>
              <a:tileRect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3868583" y="1136403"/>
              <a:ext cx="1224136" cy="1224136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8400000" scaled="0"/>
              <a:tileRect/>
            </a:gradFill>
            <a:ln w="28575">
              <a:noFill/>
            </a:ln>
            <a:effectLst>
              <a:outerShdw blurRad="317500" dist="228600" dir="7200000" algn="ctr" rotWithShape="0">
                <a:schemeClr val="tx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485175" y="1067445"/>
            <a:ext cx="1005908" cy="1005908"/>
            <a:chOff x="3832651" y="1100471"/>
            <a:chExt cx="1296000" cy="1296000"/>
          </a:xfrm>
        </p:grpSpPr>
        <p:sp>
          <p:nvSpPr>
            <p:cNvPr id="11" name="椭圆 10"/>
            <p:cNvSpPr/>
            <p:nvPr/>
          </p:nvSpPr>
          <p:spPr>
            <a:xfrm>
              <a:off x="3832651" y="1100471"/>
              <a:ext cx="1296000" cy="1296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  <a:gs pos="0">
                  <a:srgbClr val="CDCDCD"/>
                </a:gs>
              </a:gsLst>
              <a:lin ang="18900000" scaled="1"/>
              <a:tileRect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868583" y="1136403"/>
              <a:ext cx="1224136" cy="1224136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8400000" scaled="0"/>
              <a:tileRect/>
            </a:gradFill>
            <a:ln w="28575">
              <a:noFill/>
            </a:ln>
            <a:effectLst>
              <a:outerShdw blurRad="317500" dist="228600" dir="7200000" algn="ctr" rotWithShape="0">
                <a:schemeClr val="tx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649663" y="1220341"/>
            <a:ext cx="700115" cy="700115"/>
            <a:chOff x="3832651" y="1100471"/>
            <a:chExt cx="1296000" cy="1296000"/>
          </a:xfrm>
        </p:grpSpPr>
        <p:sp>
          <p:nvSpPr>
            <p:cNvPr id="14" name="椭圆 13"/>
            <p:cNvSpPr/>
            <p:nvPr/>
          </p:nvSpPr>
          <p:spPr>
            <a:xfrm>
              <a:off x="3832651" y="1100471"/>
              <a:ext cx="1296000" cy="1296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  <a:gs pos="0">
                  <a:srgbClr val="CDCDCD"/>
                </a:gs>
              </a:gsLst>
              <a:lin ang="18900000" scaled="1"/>
              <a:tileRect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868583" y="1136403"/>
              <a:ext cx="1224136" cy="1224136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8400000" scaled="0"/>
              <a:tileRect/>
            </a:gradFill>
            <a:ln w="28575">
              <a:noFill/>
            </a:ln>
            <a:effectLst>
              <a:outerShdw blurRad="317500" dist="228600" dir="7200000" algn="ctr" rotWithShape="0">
                <a:schemeClr val="tx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015713" y="2998139"/>
            <a:ext cx="1005908" cy="1005908"/>
            <a:chOff x="3832651" y="1100471"/>
            <a:chExt cx="1296000" cy="1296000"/>
          </a:xfrm>
        </p:grpSpPr>
        <p:sp>
          <p:nvSpPr>
            <p:cNvPr id="17" name="椭圆 16"/>
            <p:cNvSpPr/>
            <p:nvPr/>
          </p:nvSpPr>
          <p:spPr>
            <a:xfrm>
              <a:off x="3832651" y="1100471"/>
              <a:ext cx="1296000" cy="1296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  <a:gs pos="0">
                  <a:srgbClr val="CDCDCD"/>
                </a:gs>
              </a:gsLst>
              <a:lin ang="18900000" scaled="1"/>
              <a:tileRect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3868583" y="1136403"/>
              <a:ext cx="1224136" cy="1224136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8400000" scaled="0"/>
              <a:tileRect/>
            </a:gradFill>
            <a:ln w="28575">
              <a:noFill/>
            </a:ln>
            <a:effectLst>
              <a:outerShdw blurRad="317500" dist="228600" dir="7200000" algn="ctr" rotWithShape="0">
                <a:schemeClr val="tx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457286" y="2998139"/>
            <a:ext cx="1005908" cy="1005908"/>
            <a:chOff x="3832651" y="1100471"/>
            <a:chExt cx="1296000" cy="1296000"/>
          </a:xfrm>
        </p:grpSpPr>
        <p:sp>
          <p:nvSpPr>
            <p:cNvPr id="20" name="椭圆 19"/>
            <p:cNvSpPr/>
            <p:nvPr/>
          </p:nvSpPr>
          <p:spPr>
            <a:xfrm>
              <a:off x="3832651" y="1100471"/>
              <a:ext cx="1296000" cy="1296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  <a:gs pos="0">
                  <a:srgbClr val="CDCDCD"/>
                </a:gs>
              </a:gsLst>
              <a:lin ang="18900000" scaled="1"/>
              <a:tileRect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3868583" y="1136403"/>
              <a:ext cx="1224136" cy="1224136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8400000" scaled="0"/>
              <a:tileRect/>
            </a:gradFill>
            <a:ln w="28575">
              <a:noFill/>
            </a:ln>
            <a:effectLst>
              <a:outerShdw blurRad="317500" dist="228600" dir="7200000" algn="ctr" rotWithShape="0">
                <a:schemeClr val="tx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630252" y="3151035"/>
            <a:ext cx="700115" cy="700115"/>
            <a:chOff x="3832651" y="1100471"/>
            <a:chExt cx="1296000" cy="1296000"/>
          </a:xfrm>
        </p:grpSpPr>
        <p:sp>
          <p:nvSpPr>
            <p:cNvPr id="23" name="椭圆 22"/>
            <p:cNvSpPr/>
            <p:nvPr/>
          </p:nvSpPr>
          <p:spPr>
            <a:xfrm>
              <a:off x="3832651" y="1100471"/>
              <a:ext cx="1296000" cy="1296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  <a:gs pos="0">
                  <a:srgbClr val="CDCDCD"/>
                </a:gs>
              </a:gsLst>
              <a:lin ang="18900000" scaled="1"/>
              <a:tileRect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3868583" y="1136403"/>
              <a:ext cx="1224136" cy="1224136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8400000" scaled="0"/>
              <a:tileRect/>
            </a:gradFill>
            <a:ln w="28575">
              <a:noFill/>
            </a:ln>
            <a:effectLst>
              <a:outerShdw blurRad="317500" dist="228600" dir="7200000" algn="ctr" rotWithShape="0">
                <a:schemeClr val="tx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弧形 25"/>
          <p:cNvSpPr/>
          <p:nvPr/>
        </p:nvSpPr>
        <p:spPr>
          <a:xfrm rot="5400000" flipV="1">
            <a:off x="2631165" y="1488249"/>
            <a:ext cx="1361390" cy="2664296"/>
          </a:xfrm>
          <a:prstGeom prst="arc">
            <a:avLst>
              <a:gd name="adj1" fmla="val 16277218"/>
              <a:gd name="adj2" fmla="val 20074927"/>
            </a:avLst>
          </a:prstGeom>
          <a:ln>
            <a:solidFill>
              <a:srgbClr val="F2F2F2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367276" y="851009"/>
            <a:ext cx="2180683" cy="369332"/>
          </a:xfrm>
          <a:prstGeom prst="rect">
            <a:avLst/>
          </a:prstGeom>
          <a:noFill/>
          <a:effectLst>
            <a:outerShdw blurRad="127000" dist="50800" dir="7200000" algn="ctr" rotWithShape="0">
              <a:schemeClr val="tx1">
                <a:alpha val="7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rPr>
              <a:t>ADD YOUR TITTLE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67276" y="4004047"/>
            <a:ext cx="2180683" cy="369332"/>
          </a:xfrm>
          <a:prstGeom prst="rect">
            <a:avLst/>
          </a:prstGeom>
          <a:noFill/>
          <a:effectLst>
            <a:outerShdw blurRad="127000" dist="50800" dir="7200000" algn="ctr" rotWithShape="0">
              <a:schemeClr val="tx1">
                <a:alpha val="7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rPr>
              <a:t>ADD YOUR TITTLE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02223" y="2189316"/>
            <a:ext cx="11107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ill Sans MT Condensed" panose="020B0506020104020203" pitchFamily="34" charset="0"/>
              </a:rPr>
              <a:t>TEXT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Gill Sans MT Condensed" panose="020B0506020104020203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990452" y="1278011"/>
            <a:ext cx="11107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ill Sans MT Condensed" panose="020B0506020104020203" pitchFamily="34" charset="0"/>
              </a:rPr>
              <a:t>TEXT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Gill Sans MT Condensed" panose="020B0506020104020203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990452" y="3208704"/>
            <a:ext cx="11107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ill Sans MT Condensed" panose="020B0506020104020203" pitchFamily="34" charset="0"/>
              </a:rPr>
              <a:t>TEXT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Gill Sans MT Condensed" panose="020B0506020104020203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457286" y="1278011"/>
            <a:ext cx="11107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ill Sans MT Condensed" panose="020B0506020104020203" pitchFamily="34" charset="0"/>
              </a:rPr>
              <a:t>TEXT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Gill Sans MT Condensed" panose="020B0506020104020203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432735" y="3208705"/>
            <a:ext cx="11107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ill Sans MT Condensed" panose="020B0506020104020203" pitchFamily="34" charset="0"/>
              </a:rPr>
              <a:t>TEXT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Gill Sans MT Condensed" panose="020B0506020104020203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444326" y="1283659"/>
            <a:ext cx="11107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ill Sans MT Condensed" panose="020B0506020104020203" pitchFamily="34" charset="0"/>
              </a:rPr>
              <a:t>A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Gill Sans MT Condensed" panose="020B0506020104020203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444326" y="3208703"/>
            <a:ext cx="11107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Gill Sans MT Condensed" panose="020B0506020104020203" pitchFamily="34" charset="0"/>
              </a:rPr>
              <a:t>B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Gill Sans MT Condensed" panose="020B0506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60541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等腰三角形 31"/>
          <p:cNvSpPr/>
          <p:nvPr/>
        </p:nvSpPr>
        <p:spPr>
          <a:xfrm rot="13680284" flipH="1" flipV="1">
            <a:off x="2184622" y="1081037"/>
            <a:ext cx="94633" cy="1260347"/>
          </a:xfrm>
          <a:prstGeom prst="triangle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 rot="7919716" flipH="1">
            <a:off x="2228576" y="2781344"/>
            <a:ext cx="113262" cy="1260347"/>
          </a:xfrm>
          <a:prstGeom prst="triangle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 rot="5400000">
            <a:off x="2613598" y="1908530"/>
            <a:ext cx="86676" cy="1354448"/>
          </a:xfrm>
          <a:prstGeom prst="triangle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827728" y="1966422"/>
            <a:ext cx="1296000" cy="1296000"/>
            <a:chOff x="3832651" y="1100471"/>
            <a:chExt cx="1296000" cy="1296000"/>
          </a:xfrm>
        </p:grpSpPr>
        <p:sp>
          <p:nvSpPr>
            <p:cNvPr id="4" name="椭圆 3"/>
            <p:cNvSpPr/>
            <p:nvPr/>
          </p:nvSpPr>
          <p:spPr>
            <a:xfrm>
              <a:off x="3832651" y="1100471"/>
              <a:ext cx="1296000" cy="1296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  <a:gs pos="0">
                  <a:srgbClr val="CDCDCD"/>
                </a:gs>
              </a:gsLst>
              <a:lin ang="18900000" scaled="1"/>
              <a:tileRect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3868583" y="1136403"/>
              <a:ext cx="1224136" cy="1224136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8400000" scaled="0"/>
              <a:tileRect/>
            </a:gradFill>
            <a:ln w="28575">
              <a:noFill/>
            </a:ln>
            <a:effectLst>
              <a:outerShdw blurRad="317500" dist="228600" dir="7200000" algn="ctr" rotWithShape="0">
                <a:schemeClr val="tx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125670" y="2264364"/>
            <a:ext cx="700115" cy="700115"/>
            <a:chOff x="3832651" y="1100471"/>
            <a:chExt cx="1296000" cy="1296000"/>
          </a:xfrm>
        </p:grpSpPr>
        <p:sp>
          <p:nvSpPr>
            <p:cNvPr id="8" name="椭圆 7"/>
            <p:cNvSpPr/>
            <p:nvPr/>
          </p:nvSpPr>
          <p:spPr>
            <a:xfrm>
              <a:off x="3832651" y="1100471"/>
              <a:ext cx="1296000" cy="1296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  <a:gs pos="0">
                  <a:srgbClr val="CDCDCD"/>
                </a:gs>
              </a:gsLst>
              <a:lin ang="18900000" scaled="1"/>
              <a:tileRect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3868583" y="1136403"/>
              <a:ext cx="1224136" cy="1224136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8400000" scaled="0"/>
              <a:tileRect/>
            </a:gradFill>
            <a:ln w="28575">
              <a:noFill/>
            </a:ln>
            <a:effectLst>
              <a:outerShdw blurRad="317500" dist="228600" dir="7200000" algn="ctr" rotWithShape="0">
                <a:schemeClr val="tx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920333" y="2383587"/>
            <a:ext cx="11107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ill Sans MT Condensed" panose="020B0506020104020203" pitchFamily="34" charset="0"/>
              </a:rPr>
              <a:t>TEXT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Gill Sans MT Condensed" panose="020B0506020104020203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 rot="-1800000">
            <a:off x="3265169" y="2264361"/>
            <a:ext cx="700115" cy="700115"/>
            <a:chOff x="3832651" y="1100471"/>
            <a:chExt cx="1296000" cy="1296000"/>
          </a:xfrm>
        </p:grpSpPr>
        <p:sp>
          <p:nvSpPr>
            <p:cNvPr id="12" name="椭圆 11"/>
            <p:cNvSpPr/>
            <p:nvPr/>
          </p:nvSpPr>
          <p:spPr>
            <a:xfrm>
              <a:off x="3832651" y="1100471"/>
              <a:ext cx="1296000" cy="1296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  <a:gs pos="0">
                  <a:srgbClr val="CDCDCD"/>
                </a:gs>
              </a:gsLst>
              <a:lin ang="18900000" scaled="1"/>
              <a:tileRect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3868583" y="1136403"/>
              <a:ext cx="1224136" cy="1224136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8400000" scaled="0"/>
              <a:tileRect/>
            </a:gradFill>
            <a:ln w="28575">
              <a:noFill/>
            </a:ln>
            <a:effectLst>
              <a:outerShdw blurRad="317500" dist="228600" dir="7200000" algn="ctr" rotWithShape="0">
                <a:schemeClr val="tx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3059832" y="2383586"/>
            <a:ext cx="11107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ill Sans MT Condensed" panose="020B0506020104020203" pitchFamily="34" charset="0"/>
              </a:rPr>
              <a:t>TEXT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Gill Sans MT Condensed" panose="020B0506020104020203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617097" y="843558"/>
            <a:ext cx="700115" cy="700115"/>
            <a:chOff x="3832651" y="1100471"/>
            <a:chExt cx="1296000" cy="1296000"/>
          </a:xfrm>
        </p:grpSpPr>
        <p:sp>
          <p:nvSpPr>
            <p:cNvPr id="19" name="椭圆 18"/>
            <p:cNvSpPr/>
            <p:nvPr/>
          </p:nvSpPr>
          <p:spPr>
            <a:xfrm>
              <a:off x="3832651" y="1100471"/>
              <a:ext cx="1296000" cy="1296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  <a:gs pos="0">
                  <a:srgbClr val="CDCDCD"/>
                </a:gs>
              </a:gsLst>
              <a:lin ang="18900000" scaled="1"/>
              <a:tileRect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3868583" y="1136403"/>
              <a:ext cx="1224136" cy="1224136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8400000" scaled="0"/>
              <a:tileRect/>
            </a:gradFill>
            <a:ln w="28575">
              <a:noFill/>
            </a:ln>
            <a:effectLst>
              <a:outerShdw blurRad="317500" dist="228600" dir="7200000" algn="ctr" rotWithShape="0">
                <a:schemeClr val="tx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2411760" y="962783"/>
            <a:ext cx="11107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ill Sans MT Condensed" panose="020B0506020104020203" pitchFamily="34" charset="0"/>
              </a:rPr>
              <a:t>TEXT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Gill Sans MT Condensed" panose="020B0506020104020203" pitchFamily="3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627784" y="3671835"/>
            <a:ext cx="700115" cy="700115"/>
            <a:chOff x="3832651" y="1100471"/>
            <a:chExt cx="1296000" cy="1296000"/>
          </a:xfrm>
        </p:grpSpPr>
        <p:sp>
          <p:nvSpPr>
            <p:cNvPr id="24" name="椭圆 23"/>
            <p:cNvSpPr/>
            <p:nvPr/>
          </p:nvSpPr>
          <p:spPr>
            <a:xfrm>
              <a:off x="3832651" y="1100471"/>
              <a:ext cx="1296000" cy="1296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  <a:gs pos="0">
                  <a:srgbClr val="CDCDCD"/>
                </a:gs>
              </a:gsLst>
              <a:lin ang="18900000" scaled="1"/>
              <a:tileRect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3868583" y="1136403"/>
              <a:ext cx="1224136" cy="1224136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8400000" scaled="0"/>
              <a:tileRect/>
            </a:gradFill>
            <a:ln w="28575">
              <a:noFill/>
            </a:ln>
            <a:effectLst>
              <a:outerShdw blurRad="317500" dist="228600" dir="7200000" algn="ctr" rotWithShape="0">
                <a:schemeClr val="tx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2411760" y="3791060"/>
            <a:ext cx="11107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ill Sans MT Condensed" panose="020B0506020104020203" pitchFamily="34" charset="0"/>
              </a:rPr>
              <a:t>TEXT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Gill Sans MT Condensed" panose="020B0506020104020203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047362" y="550758"/>
            <a:ext cx="955108" cy="933185"/>
            <a:chOff x="5465941" y="1779662"/>
            <a:chExt cx="883590" cy="863308"/>
          </a:xfrm>
        </p:grpSpPr>
        <p:grpSp>
          <p:nvGrpSpPr>
            <p:cNvPr id="34" name="组合 33"/>
            <p:cNvGrpSpPr/>
            <p:nvPr/>
          </p:nvGrpSpPr>
          <p:grpSpPr>
            <a:xfrm>
              <a:off x="5741772" y="1779662"/>
              <a:ext cx="330573" cy="330573"/>
              <a:chOff x="3832651" y="1100471"/>
              <a:chExt cx="1296000" cy="1296000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6018958" y="1981291"/>
              <a:ext cx="330573" cy="330573"/>
              <a:chOff x="3832651" y="1100471"/>
              <a:chExt cx="1296000" cy="1296000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5921770" y="2312397"/>
              <a:ext cx="330573" cy="330573"/>
              <a:chOff x="3832651" y="1100471"/>
              <a:chExt cx="1296000" cy="1296000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5465941" y="1983264"/>
              <a:ext cx="330573" cy="330573"/>
              <a:chOff x="3832651" y="1100471"/>
              <a:chExt cx="1296000" cy="1296000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5576485" y="2312397"/>
              <a:ext cx="330573" cy="330573"/>
              <a:chOff x="3832651" y="1100471"/>
              <a:chExt cx="1296000" cy="1296000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5041522" y="3555299"/>
            <a:ext cx="955108" cy="933185"/>
            <a:chOff x="5465941" y="1779662"/>
            <a:chExt cx="883590" cy="863308"/>
          </a:xfrm>
        </p:grpSpPr>
        <p:grpSp>
          <p:nvGrpSpPr>
            <p:cNvPr id="66" name="组合 65"/>
            <p:cNvGrpSpPr/>
            <p:nvPr/>
          </p:nvGrpSpPr>
          <p:grpSpPr>
            <a:xfrm>
              <a:off x="5741772" y="1779662"/>
              <a:ext cx="330573" cy="330573"/>
              <a:chOff x="3832651" y="1100471"/>
              <a:chExt cx="1296000" cy="1296000"/>
            </a:xfrm>
          </p:grpSpPr>
          <p:sp>
            <p:nvSpPr>
              <p:cNvPr id="79" name="椭圆 78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椭圆 79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6018958" y="1981291"/>
              <a:ext cx="330573" cy="330573"/>
              <a:chOff x="3832651" y="1100471"/>
              <a:chExt cx="1296000" cy="1296000"/>
            </a:xfrm>
          </p:grpSpPr>
          <p:sp>
            <p:nvSpPr>
              <p:cNvPr id="77" name="椭圆 76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5921770" y="2312397"/>
              <a:ext cx="330573" cy="330573"/>
              <a:chOff x="3832651" y="1100471"/>
              <a:chExt cx="1296000" cy="1296000"/>
            </a:xfrm>
          </p:grpSpPr>
          <p:sp>
            <p:nvSpPr>
              <p:cNvPr id="75" name="椭圆 74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5465941" y="1983264"/>
              <a:ext cx="330573" cy="330573"/>
              <a:chOff x="3832651" y="1100471"/>
              <a:chExt cx="1296000" cy="1296000"/>
            </a:xfrm>
          </p:grpSpPr>
          <p:sp>
            <p:nvSpPr>
              <p:cNvPr id="73" name="椭圆 72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5576485" y="2312397"/>
              <a:ext cx="330573" cy="330573"/>
              <a:chOff x="3832651" y="1100471"/>
              <a:chExt cx="1296000" cy="1296000"/>
            </a:xfrm>
          </p:grpSpPr>
          <p:sp>
            <p:nvSpPr>
              <p:cNvPr id="71" name="椭圆 70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1" name="组合 80"/>
          <p:cNvGrpSpPr/>
          <p:nvPr/>
        </p:nvGrpSpPr>
        <p:grpSpPr>
          <a:xfrm>
            <a:off x="7380312" y="2011883"/>
            <a:ext cx="955108" cy="933185"/>
            <a:chOff x="5465941" y="1779662"/>
            <a:chExt cx="883590" cy="863308"/>
          </a:xfrm>
        </p:grpSpPr>
        <p:grpSp>
          <p:nvGrpSpPr>
            <p:cNvPr id="82" name="组合 81"/>
            <p:cNvGrpSpPr/>
            <p:nvPr/>
          </p:nvGrpSpPr>
          <p:grpSpPr>
            <a:xfrm>
              <a:off x="5741772" y="1779662"/>
              <a:ext cx="330573" cy="330573"/>
              <a:chOff x="3832651" y="1100471"/>
              <a:chExt cx="1296000" cy="1296000"/>
            </a:xfrm>
          </p:grpSpPr>
          <p:sp>
            <p:nvSpPr>
              <p:cNvPr id="95" name="椭圆 94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6018958" y="1981291"/>
              <a:ext cx="330573" cy="330573"/>
              <a:chOff x="3832651" y="1100471"/>
              <a:chExt cx="1296000" cy="1296000"/>
            </a:xfrm>
          </p:grpSpPr>
          <p:sp>
            <p:nvSpPr>
              <p:cNvPr id="93" name="椭圆 92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椭圆 93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4" name="组合 83"/>
            <p:cNvGrpSpPr/>
            <p:nvPr/>
          </p:nvGrpSpPr>
          <p:grpSpPr>
            <a:xfrm>
              <a:off x="5921770" y="2312397"/>
              <a:ext cx="330573" cy="330573"/>
              <a:chOff x="3832651" y="1100471"/>
              <a:chExt cx="1296000" cy="1296000"/>
            </a:xfrm>
          </p:grpSpPr>
          <p:sp>
            <p:nvSpPr>
              <p:cNvPr id="91" name="椭圆 90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5" name="组合 84"/>
            <p:cNvGrpSpPr/>
            <p:nvPr/>
          </p:nvGrpSpPr>
          <p:grpSpPr>
            <a:xfrm>
              <a:off x="5465941" y="1983264"/>
              <a:ext cx="330573" cy="330573"/>
              <a:chOff x="3832651" y="1100471"/>
              <a:chExt cx="1296000" cy="1296000"/>
            </a:xfrm>
          </p:grpSpPr>
          <p:sp>
            <p:nvSpPr>
              <p:cNvPr id="89" name="椭圆 88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>
              <a:off x="5576485" y="2312397"/>
              <a:ext cx="330573" cy="330573"/>
              <a:chOff x="3832651" y="1100471"/>
              <a:chExt cx="1296000" cy="1296000"/>
            </a:xfrm>
          </p:grpSpPr>
          <p:sp>
            <p:nvSpPr>
              <p:cNvPr id="87" name="椭圆 86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87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7" name="TextBox 96"/>
          <p:cNvSpPr txBox="1"/>
          <p:nvPr/>
        </p:nvSpPr>
        <p:spPr>
          <a:xfrm>
            <a:off x="6299877" y="544757"/>
            <a:ext cx="2180683" cy="369332"/>
          </a:xfrm>
          <a:prstGeom prst="rect">
            <a:avLst/>
          </a:prstGeom>
          <a:noFill/>
          <a:effectLst>
            <a:outerShdw blurRad="127000" dist="50800" dir="7200000" algn="ctr" rotWithShape="0">
              <a:schemeClr val="tx1">
                <a:alpha val="70000"/>
              </a:scheme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rPr>
              <a:t>ADD YOUR TITTLE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6299877" y="977517"/>
            <a:ext cx="2133809" cy="523220"/>
          </a:xfrm>
          <a:prstGeom prst="rect">
            <a:avLst/>
          </a:prstGeom>
          <a:noFill/>
          <a:effectLst>
            <a:outerShdw blurRad="101600" dist="38100" dir="7200000" algn="ctr" rotWithShape="0">
              <a:schemeClr val="tx1">
                <a:alpha val="80000"/>
              </a:scheme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Trajan Pro" pitchFamily="18" charset="0"/>
              </a:rPr>
              <a:t>PLEASE ADD THE TEXT.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Trajan Pro" pitchFamily="18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5041522" y="2105887"/>
            <a:ext cx="2180683" cy="369332"/>
          </a:xfrm>
          <a:prstGeom prst="rect">
            <a:avLst/>
          </a:prstGeom>
          <a:noFill/>
          <a:effectLst>
            <a:outerShdw blurRad="127000" dist="50800" dir="7200000" algn="ctr" rotWithShape="0">
              <a:schemeClr val="tx1">
                <a:alpha val="70000"/>
              </a:scheme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rPr>
              <a:t>ADD YOUR TITTLE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5041522" y="2538647"/>
            <a:ext cx="2133809" cy="523220"/>
          </a:xfrm>
          <a:prstGeom prst="rect">
            <a:avLst/>
          </a:prstGeom>
          <a:noFill/>
          <a:effectLst>
            <a:outerShdw blurRad="101600" dist="38100" dir="7200000" algn="ctr" rotWithShape="0">
              <a:schemeClr val="tx1">
                <a:alpha val="80000"/>
              </a:scheme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Trajan Pro" pitchFamily="18" charset="0"/>
              </a:rPr>
              <a:t>PLEASE ADD THE TEXT.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Trajan Pro" pitchFamily="18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6299877" y="3559986"/>
            <a:ext cx="2180683" cy="369332"/>
          </a:xfrm>
          <a:prstGeom prst="rect">
            <a:avLst/>
          </a:prstGeom>
          <a:noFill/>
          <a:effectLst>
            <a:outerShdw blurRad="127000" dist="50800" dir="7200000" algn="ctr" rotWithShape="0">
              <a:schemeClr val="tx1">
                <a:alpha val="70000"/>
              </a:scheme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rPr>
              <a:t>ADD YOUR TITTLE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6299877" y="3992746"/>
            <a:ext cx="2133809" cy="523220"/>
          </a:xfrm>
          <a:prstGeom prst="rect">
            <a:avLst/>
          </a:prstGeom>
          <a:noFill/>
          <a:effectLst>
            <a:outerShdw blurRad="101600" dist="38100" dir="7200000" algn="ctr" rotWithShape="0">
              <a:schemeClr val="tx1">
                <a:alpha val="80000"/>
              </a:scheme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Trajan Pro" pitchFamily="18" charset="0"/>
              </a:rPr>
              <a:t>PLEASE ADD THE TEXT.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Trajan Pro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41770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5290153" y="1185632"/>
            <a:ext cx="2772236" cy="2772236"/>
            <a:chOff x="5290153" y="1341092"/>
            <a:chExt cx="2772236" cy="2772236"/>
          </a:xfrm>
        </p:grpSpPr>
        <p:grpSp>
          <p:nvGrpSpPr>
            <p:cNvPr id="4" name="组合 3"/>
            <p:cNvGrpSpPr/>
            <p:nvPr/>
          </p:nvGrpSpPr>
          <p:grpSpPr>
            <a:xfrm>
              <a:off x="5290153" y="1341092"/>
              <a:ext cx="1260068" cy="1260068"/>
              <a:chOff x="3832651" y="1100471"/>
              <a:chExt cx="1296000" cy="129600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5290153" y="2853260"/>
              <a:ext cx="1260068" cy="1260068"/>
              <a:chOff x="3832651" y="1100471"/>
              <a:chExt cx="1296000" cy="1296000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6802321" y="1341092"/>
              <a:ext cx="1260068" cy="1260068"/>
              <a:chOff x="3832651" y="1100471"/>
              <a:chExt cx="1296000" cy="1296000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6802321" y="2853260"/>
              <a:ext cx="1260068" cy="1260068"/>
              <a:chOff x="3832651" y="1100471"/>
              <a:chExt cx="1296000" cy="1296000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6298265" y="1865113"/>
              <a:ext cx="700115" cy="700115"/>
              <a:chOff x="3832651" y="1100471"/>
              <a:chExt cx="1296000" cy="1296000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6874329" y="2417990"/>
              <a:ext cx="700115" cy="700115"/>
              <a:chOff x="3832651" y="1100471"/>
              <a:chExt cx="1296000" cy="1296000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6298265" y="2997276"/>
              <a:ext cx="700115" cy="700115"/>
              <a:chOff x="3832651" y="1100471"/>
              <a:chExt cx="1296000" cy="1296000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5742166" y="2417990"/>
              <a:ext cx="700115" cy="700115"/>
              <a:chOff x="3832651" y="1100471"/>
              <a:chExt cx="1296000" cy="1296000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2" name="TextBox 31"/>
          <p:cNvSpPr txBox="1"/>
          <p:nvPr/>
        </p:nvSpPr>
        <p:spPr>
          <a:xfrm>
            <a:off x="5364793" y="3035446"/>
            <a:ext cx="11107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ill Sans MT Condensed" panose="020B0506020104020203" pitchFamily="34" charset="0"/>
              </a:rPr>
              <a:t>TEXT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Gill Sans MT Condensed" panose="020B0506020104020203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364793" y="1523278"/>
            <a:ext cx="11107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ill Sans MT Condensed" panose="020B0506020104020203" pitchFamily="34" charset="0"/>
              </a:rPr>
              <a:t>TEXT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Gill Sans MT Condensed" panose="020B0506020104020203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876961" y="3035446"/>
            <a:ext cx="11107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ill Sans MT Condensed" panose="020B0506020104020203" pitchFamily="34" charset="0"/>
              </a:rPr>
              <a:t>TEXT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Gill Sans MT Condensed" panose="020B0506020104020203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876961" y="1523278"/>
            <a:ext cx="11107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ill Sans MT Condensed" panose="020B0506020104020203" pitchFamily="34" charset="0"/>
              </a:rPr>
              <a:t>TEXT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Gill Sans MT Condensed" panose="020B0506020104020203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55670" y="1059582"/>
            <a:ext cx="3179677" cy="584775"/>
          </a:xfrm>
          <a:prstGeom prst="rect">
            <a:avLst/>
          </a:prstGeom>
          <a:noFill/>
          <a:effectLst>
            <a:outerShdw blurRad="127000" dist="50800" dir="7200000" algn="ctr" rotWithShape="0">
              <a:schemeClr val="tx1">
                <a:alpha val="70000"/>
              </a:scheme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rPr>
              <a:t>ADD YOUR TITTLE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55670" y="1824521"/>
            <a:ext cx="3860346" cy="954107"/>
          </a:xfrm>
          <a:prstGeom prst="rect">
            <a:avLst/>
          </a:prstGeom>
          <a:noFill/>
          <a:effectLst>
            <a:outerShdw blurRad="101600" dist="38100" dir="7200000" algn="ctr" rotWithShape="0">
              <a:schemeClr val="tx1">
                <a:alpha val="80000"/>
              </a:scheme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Trajan Pro" pitchFamily="18" charset="0"/>
              </a:rPr>
              <a:t>PLEASE ADD THE TEXT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Trajan Pro" pitchFamily="18" charset="0"/>
              </a:rPr>
              <a:t>.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Trajan Pro" pitchFamily="18" charset="0"/>
              </a:rPr>
              <a:t> PLEASE ADD THE 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Trajan Pro" pitchFamily="18" charset="0"/>
              </a:rPr>
              <a:t>TEXT.PLEASE 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Trajan Pro" pitchFamily="18" charset="0"/>
              </a:rPr>
              <a:t>ADD THE 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Trajan Pro" pitchFamily="18" charset="0"/>
              </a:rPr>
              <a:t>TEXT.</a:t>
            </a:r>
            <a:endParaRPr lang="zh-CN" altLang="en-US" sz="1400" dirty="0" smtClean="0">
              <a:solidFill>
                <a:schemeClr val="bg1">
                  <a:lumMod val="95000"/>
                </a:schemeClr>
              </a:solidFill>
              <a:latin typeface="Trajan Pro" pitchFamily="18" charset="0"/>
            </a:endParaRPr>
          </a:p>
          <a:p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Trajan Pro" pitchFamily="18" charset="0"/>
              </a:rPr>
              <a:t>PLEASE ADD THE TEXT.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Trajan Pro" pitchFamily="18" charset="0"/>
              </a:rPr>
              <a:t> PLEASE ADD THE TEXT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Trajan Pro" pitchFamily="18" charset="0"/>
              </a:rPr>
              <a:t>.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Trajan Pro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55670" y="3098162"/>
            <a:ext cx="3860346" cy="954107"/>
          </a:xfrm>
          <a:prstGeom prst="rect">
            <a:avLst/>
          </a:prstGeom>
          <a:noFill/>
          <a:effectLst>
            <a:outerShdw blurRad="101600" dist="38100" dir="7200000" algn="ctr" rotWithShape="0">
              <a:schemeClr val="tx1">
                <a:alpha val="80000"/>
              </a:scheme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Trajan Pro" pitchFamily="18" charset="0"/>
              </a:rPr>
              <a:t>PLEASE ADD THE TEXT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Trajan Pro" pitchFamily="18" charset="0"/>
              </a:rPr>
              <a:t>.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Trajan Pro" pitchFamily="18" charset="0"/>
              </a:rPr>
              <a:t> PLEASE ADD THE 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Trajan Pro" pitchFamily="18" charset="0"/>
              </a:rPr>
              <a:t>TEXT.PLEASE 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Trajan Pro" pitchFamily="18" charset="0"/>
              </a:rPr>
              <a:t>ADD THE 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Trajan Pro" pitchFamily="18" charset="0"/>
              </a:rPr>
              <a:t>TEXT.</a:t>
            </a:r>
            <a:endParaRPr lang="zh-CN" altLang="en-US" sz="1400" dirty="0" smtClean="0">
              <a:solidFill>
                <a:schemeClr val="bg1">
                  <a:lumMod val="95000"/>
                </a:schemeClr>
              </a:solidFill>
              <a:latin typeface="Trajan Pro" pitchFamily="18" charset="0"/>
            </a:endParaRPr>
          </a:p>
          <a:p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Trajan Pro" pitchFamily="18" charset="0"/>
              </a:rPr>
              <a:t>PLEASE ADD THE TEXT.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Trajan Pro" pitchFamily="18" charset="0"/>
              </a:rPr>
              <a:t> PLEASE ADD THE TEXT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Trajan Pro" pitchFamily="18" charset="0"/>
              </a:rPr>
              <a:t>.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Trajan Pro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45619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491630"/>
            <a:ext cx="9144000" cy="2016444"/>
          </a:xfrm>
          <a:prstGeom prst="rect">
            <a:avLst/>
          </a:prstGeom>
          <a:solidFill>
            <a:srgbClr val="002060">
              <a:alpha val="3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03620" y="2040312"/>
            <a:ext cx="1143763" cy="114376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  <a:gs pos="0">
                <a:srgbClr val="CDCDCD"/>
              </a:gs>
            </a:gsLst>
            <a:lin ang="18900000" scaled="1"/>
            <a:tileRect/>
          </a:gra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35331" y="2067804"/>
            <a:ext cx="1080340" cy="108034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8400000" scaled="0"/>
            <a:tileRect/>
          </a:gradFill>
          <a:ln w="28575">
            <a:noFill/>
          </a:ln>
          <a:effectLst>
            <a:outerShdw blurRad="317500" dist="228600" dir="7200000" algn="ctr" rotWithShape="0">
              <a:schemeClr val="tx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463433" y="2319805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TWO</a:t>
            </a:r>
            <a:endParaRPr lang="zh-CN" altLang="en-US" sz="36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35696" y="1622689"/>
            <a:ext cx="3024336" cy="1754326"/>
          </a:xfrm>
          <a:prstGeom prst="rect">
            <a:avLst/>
          </a:prstGeom>
          <a:noFill/>
          <a:effectLst>
            <a:outerShdw blurRad="127000" dist="50800" dir="7200000" algn="ctr" rotWithShape="0">
              <a:schemeClr val="tx1">
                <a:alpha val="6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rPr>
              <a:t>PLEASE ADD TEXT</a:t>
            </a:r>
            <a:endParaRPr lang="zh-CN" altLang="en-US" sz="5400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201683" y="1709223"/>
            <a:ext cx="663643" cy="648410"/>
            <a:chOff x="5465941" y="1779662"/>
            <a:chExt cx="883590" cy="863308"/>
          </a:xfrm>
        </p:grpSpPr>
        <p:grpSp>
          <p:nvGrpSpPr>
            <p:cNvPr id="11" name="组合 10"/>
            <p:cNvGrpSpPr/>
            <p:nvPr/>
          </p:nvGrpSpPr>
          <p:grpSpPr>
            <a:xfrm>
              <a:off x="5741772" y="1779662"/>
              <a:ext cx="330573" cy="330573"/>
              <a:chOff x="3832651" y="1100471"/>
              <a:chExt cx="1296000" cy="1296000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6018958" y="1981291"/>
              <a:ext cx="330573" cy="330573"/>
              <a:chOff x="3832651" y="1100471"/>
              <a:chExt cx="1296000" cy="1296000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5921770" y="2312397"/>
              <a:ext cx="330573" cy="330573"/>
              <a:chOff x="3832651" y="1100471"/>
              <a:chExt cx="1296000" cy="1296000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5465941" y="1983264"/>
              <a:ext cx="330573" cy="330573"/>
              <a:chOff x="3832651" y="1100471"/>
              <a:chExt cx="1296000" cy="1296000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5576485" y="2312397"/>
              <a:ext cx="330573" cy="330573"/>
              <a:chOff x="3832651" y="1100471"/>
              <a:chExt cx="1296000" cy="1296000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5606878" y="2548559"/>
            <a:ext cx="663643" cy="648410"/>
            <a:chOff x="5465941" y="1779662"/>
            <a:chExt cx="883590" cy="863308"/>
          </a:xfrm>
        </p:grpSpPr>
        <p:grpSp>
          <p:nvGrpSpPr>
            <p:cNvPr id="27" name="组合 26"/>
            <p:cNvGrpSpPr/>
            <p:nvPr/>
          </p:nvGrpSpPr>
          <p:grpSpPr>
            <a:xfrm>
              <a:off x="5741772" y="1779662"/>
              <a:ext cx="330573" cy="330573"/>
              <a:chOff x="3832651" y="1100471"/>
              <a:chExt cx="1296000" cy="1296000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6018958" y="1981291"/>
              <a:ext cx="330573" cy="330573"/>
              <a:chOff x="3832651" y="1100471"/>
              <a:chExt cx="1296000" cy="1296000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5921770" y="2312397"/>
              <a:ext cx="330573" cy="330573"/>
              <a:chOff x="3832651" y="1100471"/>
              <a:chExt cx="1296000" cy="1296000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5465941" y="1983264"/>
              <a:ext cx="330573" cy="330573"/>
              <a:chOff x="3832651" y="1100471"/>
              <a:chExt cx="1296000" cy="1296000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5576485" y="2312397"/>
              <a:ext cx="330573" cy="330573"/>
              <a:chOff x="3832651" y="1100471"/>
              <a:chExt cx="1296000" cy="1296000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2" name="TextBox 41"/>
          <p:cNvSpPr txBox="1"/>
          <p:nvPr/>
        </p:nvSpPr>
        <p:spPr>
          <a:xfrm>
            <a:off x="6516216" y="2102063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jan Pro" pitchFamily="18" charset="0"/>
              </a:rPr>
              <a:t>ADD TEXT</a:t>
            </a:r>
            <a:endParaRPr lang="zh-CN" altLang="en-US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ajan Pro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516216" y="2522216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jan Pro" pitchFamily="18" charset="0"/>
              </a:rPr>
              <a:t>ADD TEXT</a:t>
            </a:r>
            <a:endParaRPr lang="zh-CN" altLang="en-US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ajan Pro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61410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292080" y="1203598"/>
            <a:ext cx="2736304" cy="2736304"/>
            <a:chOff x="3832651" y="1100471"/>
            <a:chExt cx="1296000" cy="1296000"/>
          </a:xfrm>
        </p:grpSpPr>
        <p:sp>
          <p:nvSpPr>
            <p:cNvPr id="6" name="椭圆 5"/>
            <p:cNvSpPr/>
            <p:nvPr/>
          </p:nvSpPr>
          <p:spPr>
            <a:xfrm>
              <a:off x="3832651" y="1100471"/>
              <a:ext cx="1296000" cy="1296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  <a:gs pos="0">
                  <a:srgbClr val="CDCDCD"/>
                </a:gs>
              </a:gsLst>
              <a:lin ang="18900000" scaled="1"/>
              <a:tileRect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3868583" y="1136403"/>
              <a:ext cx="1224136" cy="1224136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8400000" scaled="0"/>
              <a:tileRect/>
            </a:gradFill>
            <a:ln w="28575">
              <a:noFill/>
            </a:ln>
            <a:effectLst>
              <a:outerShdw blurRad="317500" dist="228600" dir="7200000" algn="ctr" rotWithShape="0">
                <a:schemeClr val="tx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580184" y="1703942"/>
            <a:ext cx="2160096" cy="2160096"/>
            <a:chOff x="3832651" y="1100471"/>
            <a:chExt cx="1296000" cy="1296000"/>
          </a:xfrm>
        </p:grpSpPr>
        <p:sp>
          <p:nvSpPr>
            <p:cNvPr id="9" name="椭圆 8"/>
            <p:cNvSpPr/>
            <p:nvPr/>
          </p:nvSpPr>
          <p:spPr>
            <a:xfrm>
              <a:off x="3832651" y="1100471"/>
              <a:ext cx="1296000" cy="1296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  <a:gs pos="0">
                  <a:srgbClr val="CDCDCD"/>
                </a:gs>
              </a:gsLst>
              <a:lin ang="18900000" scaled="1"/>
              <a:tileRect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3868583" y="1136403"/>
              <a:ext cx="1224136" cy="1224136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8400000" scaled="0"/>
              <a:tileRect/>
            </a:gradFill>
            <a:ln w="28575">
              <a:noFill/>
            </a:ln>
            <a:effectLst>
              <a:outerShdw blurRad="317500" dist="228600" dir="7200000" algn="ctr" rotWithShape="0">
                <a:schemeClr val="tx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26153" y="2135990"/>
            <a:ext cx="1668158" cy="1668158"/>
            <a:chOff x="3832651" y="1100471"/>
            <a:chExt cx="1296000" cy="1296000"/>
          </a:xfrm>
        </p:grpSpPr>
        <p:sp>
          <p:nvSpPr>
            <p:cNvPr id="12" name="椭圆 11"/>
            <p:cNvSpPr/>
            <p:nvPr/>
          </p:nvSpPr>
          <p:spPr>
            <a:xfrm>
              <a:off x="3832651" y="1100471"/>
              <a:ext cx="1296000" cy="1296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  <a:gs pos="0">
                  <a:srgbClr val="CDCDCD"/>
                </a:gs>
              </a:gsLst>
              <a:lin ang="18900000" scaled="1"/>
              <a:tileRect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3868583" y="1136403"/>
              <a:ext cx="1224136" cy="1224136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8400000" scaled="0"/>
              <a:tileRect/>
            </a:gradFill>
            <a:ln w="28575">
              <a:noFill/>
            </a:ln>
            <a:effectLst>
              <a:outerShdw blurRad="317500" dist="228600" dir="7200000" algn="ctr" rotWithShape="0">
                <a:schemeClr val="tx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5544275" y="2558745"/>
            <a:ext cx="2180683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TITTLE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836327" y="2972672"/>
            <a:ext cx="1596577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rajan Pro" pitchFamily="18" charset="0"/>
              </a:rPr>
              <a:t>PLEASE ADD THE TEXT.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Trajan Pro" pitchFamily="18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55576" y="561527"/>
            <a:ext cx="955108" cy="933185"/>
            <a:chOff x="5465941" y="1779662"/>
            <a:chExt cx="883590" cy="863308"/>
          </a:xfrm>
        </p:grpSpPr>
        <p:grpSp>
          <p:nvGrpSpPr>
            <p:cNvPr id="17" name="组合 16"/>
            <p:cNvGrpSpPr/>
            <p:nvPr/>
          </p:nvGrpSpPr>
          <p:grpSpPr>
            <a:xfrm>
              <a:off x="5741772" y="1779662"/>
              <a:ext cx="330573" cy="330573"/>
              <a:chOff x="3832651" y="1100471"/>
              <a:chExt cx="1296000" cy="1296000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6018958" y="1981291"/>
              <a:ext cx="330573" cy="330573"/>
              <a:chOff x="3832651" y="1100471"/>
              <a:chExt cx="1296000" cy="1296000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5921770" y="2312397"/>
              <a:ext cx="330573" cy="330573"/>
              <a:chOff x="3832651" y="1100471"/>
              <a:chExt cx="1296000" cy="1296000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5465941" y="1983264"/>
              <a:ext cx="330573" cy="330573"/>
              <a:chOff x="3832651" y="1100471"/>
              <a:chExt cx="1296000" cy="1296000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5576485" y="2312397"/>
              <a:ext cx="330573" cy="330573"/>
              <a:chOff x="3832651" y="1100471"/>
              <a:chExt cx="1296000" cy="1296000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2" name="TextBox 31"/>
          <p:cNvSpPr txBox="1"/>
          <p:nvPr/>
        </p:nvSpPr>
        <p:spPr>
          <a:xfrm>
            <a:off x="2008091" y="555526"/>
            <a:ext cx="2180683" cy="369332"/>
          </a:xfrm>
          <a:prstGeom prst="rect">
            <a:avLst/>
          </a:prstGeom>
          <a:noFill/>
          <a:effectLst>
            <a:outerShdw blurRad="127000" dist="50800" dir="7200000" algn="ctr" rotWithShape="0">
              <a:schemeClr val="tx1">
                <a:alpha val="70000"/>
              </a:scheme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rPr>
              <a:t>ADD YOUR TITTLE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008091" y="988286"/>
            <a:ext cx="2133809" cy="523220"/>
          </a:xfrm>
          <a:prstGeom prst="rect">
            <a:avLst/>
          </a:prstGeom>
          <a:noFill/>
          <a:effectLst>
            <a:outerShdw blurRad="101600" dist="38100" dir="7200000" algn="ctr" rotWithShape="0">
              <a:schemeClr val="tx1">
                <a:alpha val="80000"/>
              </a:scheme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Trajan Pro" pitchFamily="18" charset="0"/>
              </a:rPr>
              <a:t>PLEASE ADD THE TEXT.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Trajan Pro" pitchFamily="18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54843" y="2071134"/>
            <a:ext cx="955108" cy="933185"/>
            <a:chOff x="5465941" y="1779662"/>
            <a:chExt cx="883590" cy="863308"/>
          </a:xfrm>
        </p:grpSpPr>
        <p:grpSp>
          <p:nvGrpSpPr>
            <p:cNvPr id="35" name="组合 34"/>
            <p:cNvGrpSpPr/>
            <p:nvPr/>
          </p:nvGrpSpPr>
          <p:grpSpPr>
            <a:xfrm>
              <a:off x="5741772" y="1779662"/>
              <a:ext cx="330573" cy="330573"/>
              <a:chOff x="3832651" y="1100471"/>
              <a:chExt cx="1296000" cy="1296000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6018958" y="1981291"/>
              <a:ext cx="330573" cy="330573"/>
              <a:chOff x="3832651" y="1100471"/>
              <a:chExt cx="1296000" cy="1296000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5921770" y="2312397"/>
              <a:ext cx="330573" cy="330573"/>
              <a:chOff x="3832651" y="1100471"/>
              <a:chExt cx="1296000" cy="1296000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5465941" y="1983264"/>
              <a:ext cx="330573" cy="330573"/>
              <a:chOff x="3832651" y="1100471"/>
              <a:chExt cx="1296000" cy="1296000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5576485" y="2312397"/>
              <a:ext cx="330573" cy="330573"/>
              <a:chOff x="3832651" y="1100471"/>
              <a:chExt cx="1296000" cy="1296000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0" name="TextBox 49"/>
          <p:cNvSpPr txBox="1"/>
          <p:nvPr/>
        </p:nvSpPr>
        <p:spPr>
          <a:xfrm>
            <a:off x="2007358" y="2065133"/>
            <a:ext cx="2180683" cy="369332"/>
          </a:xfrm>
          <a:prstGeom prst="rect">
            <a:avLst/>
          </a:prstGeom>
          <a:noFill/>
          <a:effectLst>
            <a:outerShdw blurRad="127000" dist="50800" dir="7200000" algn="ctr" rotWithShape="0">
              <a:schemeClr val="tx1">
                <a:alpha val="70000"/>
              </a:scheme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rPr>
              <a:t>ADD YOUR TITTLE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007358" y="2497893"/>
            <a:ext cx="2133809" cy="523220"/>
          </a:xfrm>
          <a:prstGeom prst="rect">
            <a:avLst/>
          </a:prstGeom>
          <a:noFill/>
          <a:effectLst>
            <a:outerShdw blurRad="101600" dist="38100" dir="7200000" algn="ctr" rotWithShape="0">
              <a:schemeClr val="tx1">
                <a:alpha val="80000"/>
              </a:scheme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Trajan Pro" pitchFamily="18" charset="0"/>
              </a:rPr>
              <a:t>PLEASE ADD THE TEXT.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Trajan Pro" pitchFamily="18" charset="0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764750" y="3503844"/>
            <a:ext cx="955108" cy="933185"/>
            <a:chOff x="5465941" y="1779662"/>
            <a:chExt cx="883590" cy="863308"/>
          </a:xfrm>
        </p:grpSpPr>
        <p:grpSp>
          <p:nvGrpSpPr>
            <p:cNvPr id="53" name="组合 52"/>
            <p:cNvGrpSpPr/>
            <p:nvPr/>
          </p:nvGrpSpPr>
          <p:grpSpPr>
            <a:xfrm>
              <a:off x="5741772" y="1779662"/>
              <a:ext cx="330573" cy="330573"/>
              <a:chOff x="3832651" y="1100471"/>
              <a:chExt cx="1296000" cy="1296000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6018958" y="1981291"/>
              <a:ext cx="330573" cy="330573"/>
              <a:chOff x="3832651" y="1100471"/>
              <a:chExt cx="1296000" cy="1296000"/>
            </a:xfrm>
          </p:grpSpPr>
          <p:sp>
            <p:nvSpPr>
              <p:cNvPr id="64" name="椭圆 63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5921770" y="2312397"/>
              <a:ext cx="330573" cy="330573"/>
              <a:chOff x="3832651" y="1100471"/>
              <a:chExt cx="1296000" cy="1296000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5465941" y="1983264"/>
              <a:ext cx="330573" cy="330573"/>
              <a:chOff x="3832651" y="1100471"/>
              <a:chExt cx="1296000" cy="1296000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5576485" y="2312397"/>
              <a:ext cx="330573" cy="330573"/>
              <a:chOff x="3832651" y="1100471"/>
              <a:chExt cx="1296000" cy="1296000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8" name="TextBox 67"/>
          <p:cNvSpPr txBox="1"/>
          <p:nvPr/>
        </p:nvSpPr>
        <p:spPr>
          <a:xfrm>
            <a:off x="2017265" y="3497843"/>
            <a:ext cx="2180683" cy="369332"/>
          </a:xfrm>
          <a:prstGeom prst="rect">
            <a:avLst/>
          </a:prstGeom>
          <a:noFill/>
          <a:effectLst>
            <a:outerShdw blurRad="127000" dist="50800" dir="7200000" algn="ctr" rotWithShape="0">
              <a:schemeClr val="tx1">
                <a:alpha val="70000"/>
              </a:scheme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rPr>
              <a:t>ADD YOUR TITTLE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017265" y="3930603"/>
            <a:ext cx="2133809" cy="523220"/>
          </a:xfrm>
          <a:prstGeom prst="rect">
            <a:avLst/>
          </a:prstGeom>
          <a:noFill/>
          <a:effectLst>
            <a:outerShdw blurRad="101600" dist="38100" dir="7200000" algn="ctr" rotWithShape="0">
              <a:schemeClr val="tx1">
                <a:alpha val="80000"/>
              </a:scheme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Trajan Pro" pitchFamily="18" charset="0"/>
              </a:rPr>
              <a:t>PLEASE ADD THE TEXT.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Trajan Pro" pitchFamily="18" charset="0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5388858" y="1316047"/>
            <a:ext cx="517489" cy="517489"/>
            <a:chOff x="3832651" y="1100471"/>
            <a:chExt cx="1296000" cy="1296000"/>
          </a:xfrm>
        </p:grpSpPr>
        <p:sp>
          <p:nvSpPr>
            <p:cNvPr id="72" name="椭圆 71"/>
            <p:cNvSpPr/>
            <p:nvPr/>
          </p:nvSpPr>
          <p:spPr>
            <a:xfrm>
              <a:off x="3832651" y="1100471"/>
              <a:ext cx="1296000" cy="1296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  <a:gs pos="0">
                  <a:srgbClr val="CDCDCD"/>
                </a:gs>
              </a:gsLst>
              <a:lin ang="18900000" scaled="1"/>
              <a:tileRect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3868583" y="1136403"/>
              <a:ext cx="1224136" cy="1224136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8400000" scaled="0"/>
              <a:tileRect/>
            </a:gradFill>
            <a:ln w="28575">
              <a:noFill/>
            </a:ln>
            <a:effectLst>
              <a:outerShdw blurRad="317500" dist="228600" dir="7200000" algn="ctr" rotWithShape="0">
                <a:schemeClr val="tx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5033335" y="2734104"/>
            <a:ext cx="517489" cy="517489"/>
            <a:chOff x="3832651" y="1100471"/>
            <a:chExt cx="1296000" cy="1296000"/>
          </a:xfrm>
        </p:grpSpPr>
        <p:sp>
          <p:nvSpPr>
            <p:cNvPr id="78" name="椭圆 77"/>
            <p:cNvSpPr/>
            <p:nvPr/>
          </p:nvSpPr>
          <p:spPr>
            <a:xfrm>
              <a:off x="3832651" y="1100471"/>
              <a:ext cx="1296000" cy="1296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  <a:gs pos="0">
                  <a:srgbClr val="CDCDCD"/>
                </a:gs>
              </a:gsLst>
              <a:lin ang="18900000" scaled="1"/>
              <a:tileRect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3868583" y="1136403"/>
              <a:ext cx="1224136" cy="1224136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8400000" scaled="0"/>
              <a:tileRect/>
            </a:gradFill>
            <a:ln w="28575">
              <a:noFill/>
            </a:ln>
            <a:effectLst>
              <a:outerShdw blurRad="317500" dist="228600" dir="7200000" algn="ctr" rotWithShape="0">
                <a:schemeClr val="tx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7421645" y="1257996"/>
            <a:ext cx="517489" cy="517489"/>
            <a:chOff x="3832651" y="1100471"/>
            <a:chExt cx="1296000" cy="1296000"/>
          </a:xfrm>
        </p:grpSpPr>
        <p:sp>
          <p:nvSpPr>
            <p:cNvPr id="81" name="椭圆 80"/>
            <p:cNvSpPr/>
            <p:nvPr/>
          </p:nvSpPr>
          <p:spPr>
            <a:xfrm>
              <a:off x="3832651" y="1100471"/>
              <a:ext cx="1296000" cy="1296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  <a:gs pos="0">
                  <a:srgbClr val="CDCDCD"/>
                </a:gs>
              </a:gsLst>
              <a:lin ang="18900000" scaled="1"/>
              <a:tileRect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3868583" y="1136403"/>
              <a:ext cx="1224136" cy="1224136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8400000" scaled="0"/>
              <a:tileRect/>
            </a:gradFill>
            <a:ln w="28575">
              <a:noFill/>
            </a:ln>
            <a:effectLst>
              <a:outerShdw blurRad="317500" dist="228600" dir="7200000" algn="ctr" rotWithShape="0">
                <a:schemeClr val="tx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7904324" y="2711324"/>
            <a:ext cx="517489" cy="517489"/>
            <a:chOff x="3832651" y="1100471"/>
            <a:chExt cx="1296000" cy="1296000"/>
          </a:xfrm>
        </p:grpSpPr>
        <p:sp>
          <p:nvSpPr>
            <p:cNvPr id="84" name="椭圆 83"/>
            <p:cNvSpPr/>
            <p:nvPr/>
          </p:nvSpPr>
          <p:spPr>
            <a:xfrm>
              <a:off x="3832651" y="1100471"/>
              <a:ext cx="1296000" cy="1296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  <a:gs pos="0">
                  <a:srgbClr val="CDCDCD"/>
                </a:gs>
              </a:gsLst>
              <a:lin ang="18900000" scaled="1"/>
              <a:tileRect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3868583" y="1136403"/>
              <a:ext cx="1224136" cy="1224136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8400000" scaled="0"/>
              <a:tileRect/>
            </a:gradFill>
            <a:ln w="28575">
              <a:noFill/>
            </a:ln>
            <a:effectLst>
              <a:outerShdw blurRad="317500" dist="228600" dir="7200000" algn="ctr" rotWithShape="0">
                <a:schemeClr val="tx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328609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59632" y="411510"/>
            <a:ext cx="955108" cy="933185"/>
            <a:chOff x="5465941" y="1779662"/>
            <a:chExt cx="883590" cy="863308"/>
          </a:xfrm>
        </p:grpSpPr>
        <p:grpSp>
          <p:nvGrpSpPr>
            <p:cNvPr id="5" name="组合 4"/>
            <p:cNvGrpSpPr/>
            <p:nvPr/>
          </p:nvGrpSpPr>
          <p:grpSpPr>
            <a:xfrm>
              <a:off x="5741772" y="1779662"/>
              <a:ext cx="330573" cy="330573"/>
              <a:chOff x="3832651" y="1100471"/>
              <a:chExt cx="1296000" cy="1296000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6018958" y="1981291"/>
              <a:ext cx="330573" cy="330573"/>
              <a:chOff x="3832651" y="1100471"/>
              <a:chExt cx="1296000" cy="1296000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5921770" y="2312397"/>
              <a:ext cx="330573" cy="330573"/>
              <a:chOff x="3832651" y="1100471"/>
              <a:chExt cx="1296000" cy="1296000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465941" y="1983264"/>
              <a:ext cx="330573" cy="330573"/>
              <a:chOff x="3832651" y="1100471"/>
              <a:chExt cx="1296000" cy="1296000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5576485" y="2312397"/>
              <a:ext cx="330573" cy="330573"/>
              <a:chOff x="3832651" y="1100471"/>
              <a:chExt cx="1296000" cy="1296000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1259632" y="2571750"/>
            <a:ext cx="955108" cy="933185"/>
            <a:chOff x="5465941" y="1779662"/>
            <a:chExt cx="883590" cy="863308"/>
          </a:xfrm>
        </p:grpSpPr>
        <p:grpSp>
          <p:nvGrpSpPr>
            <p:cNvPr id="21" name="组合 20"/>
            <p:cNvGrpSpPr/>
            <p:nvPr/>
          </p:nvGrpSpPr>
          <p:grpSpPr>
            <a:xfrm>
              <a:off x="5741772" y="1779662"/>
              <a:ext cx="330573" cy="330573"/>
              <a:chOff x="3832651" y="1100471"/>
              <a:chExt cx="1296000" cy="1296000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6018958" y="1981291"/>
              <a:ext cx="330573" cy="330573"/>
              <a:chOff x="3832651" y="1100471"/>
              <a:chExt cx="1296000" cy="1296000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5921770" y="2312397"/>
              <a:ext cx="330573" cy="330573"/>
              <a:chOff x="3832651" y="1100471"/>
              <a:chExt cx="1296000" cy="1296000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5465941" y="1983264"/>
              <a:ext cx="330573" cy="330573"/>
              <a:chOff x="3832651" y="1100471"/>
              <a:chExt cx="1296000" cy="1296000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5576485" y="2312397"/>
              <a:ext cx="330573" cy="330573"/>
              <a:chOff x="3832651" y="1100471"/>
              <a:chExt cx="1296000" cy="1296000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6850306" y="411510"/>
            <a:ext cx="955108" cy="933185"/>
            <a:chOff x="5465941" y="1779662"/>
            <a:chExt cx="883590" cy="863308"/>
          </a:xfrm>
        </p:grpSpPr>
        <p:grpSp>
          <p:nvGrpSpPr>
            <p:cNvPr id="37" name="组合 36"/>
            <p:cNvGrpSpPr/>
            <p:nvPr/>
          </p:nvGrpSpPr>
          <p:grpSpPr>
            <a:xfrm>
              <a:off x="5741772" y="1779662"/>
              <a:ext cx="330573" cy="330573"/>
              <a:chOff x="3832651" y="1100471"/>
              <a:chExt cx="1296000" cy="1296000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6018958" y="1981291"/>
              <a:ext cx="330573" cy="330573"/>
              <a:chOff x="3832651" y="1100471"/>
              <a:chExt cx="1296000" cy="1296000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5921770" y="2312397"/>
              <a:ext cx="330573" cy="330573"/>
              <a:chOff x="3832651" y="1100471"/>
              <a:chExt cx="1296000" cy="1296000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5465941" y="1983264"/>
              <a:ext cx="330573" cy="330573"/>
              <a:chOff x="3832651" y="1100471"/>
              <a:chExt cx="1296000" cy="1296000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5576485" y="2312397"/>
              <a:ext cx="330573" cy="330573"/>
              <a:chOff x="3832651" y="1100471"/>
              <a:chExt cx="1296000" cy="1296000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6850306" y="2571750"/>
            <a:ext cx="955108" cy="933185"/>
            <a:chOff x="5465941" y="1779662"/>
            <a:chExt cx="883590" cy="863308"/>
          </a:xfrm>
        </p:grpSpPr>
        <p:grpSp>
          <p:nvGrpSpPr>
            <p:cNvPr id="53" name="组合 52"/>
            <p:cNvGrpSpPr/>
            <p:nvPr/>
          </p:nvGrpSpPr>
          <p:grpSpPr>
            <a:xfrm>
              <a:off x="5741772" y="1779662"/>
              <a:ext cx="330573" cy="330573"/>
              <a:chOff x="3832651" y="1100471"/>
              <a:chExt cx="1296000" cy="1296000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6018958" y="1981291"/>
              <a:ext cx="330573" cy="330573"/>
              <a:chOff x="3832651" y="1100471"/>
              <a:chExt cx="1296000" cy="1296000"/>
            </a:xfrm>
          </p:grpSpPr>
          <p:sp>
            <p:nvSpPr>
              <p:cNvPr id="64" name="椭圆 63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5921770" y="2312397"/>
              <a:ext cx="330573" cy="330573"/>
              <a:chOff x="3832651" y="1100471"/>
              <a:chExt cx="1296000" cy="1296000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5465941" y="1983264"/>
              <a:ext cx="330573" cy="330573"/>
              <a:chOff x="3832651" y="1100471"/>
              <a:chExt cx="1296000" cy="1296000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5576485" y="2312397"/>
              <a:ext cx="330573" cy="330573"/>
              <a:chOff x="3832651" y="1100471"/>
              <a:chExt cx="1296000" cy="1296000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3832651" y="1100471"/>
                <a:ext cx="1296000" cy="129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0">
                    <a:srgbClr val="CDCDCD"/>
                  </a:gs>
                </a:gsLst>
                <a:lin ang="18900000" scaled="1"/>
                <a:tileRect/>
              </a:gra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3868583" y="1136403"/>
                <a:ext cx="1224136" cy="12241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8400000" scaled="0"/>
                <a:tileRect/>
              </a:gradFill>
              <a:ln w="28575">
                <a:noFill/>
              </a:ln>
              <a:effectLst>
                <a:outerShdw blurRad="317500" dist="228600" dir="7200000" algn="ctr" rotWithShape="0">
                  <a:schemeClr val="tx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>
            <a:off x="3258000" y="1257750"/>
            <a:ext cx="2628000" cy="2628000"/>
            <a:chOff x="3254143" y="1269673"/>
            <a:chExt cx="2628000" cy="2628000"/>
          </a:xfrm>
        </p:grpSpPr>
        <p:sp>
          <p:nvSpPr>
            <p:cNvPr id="69" name="椭圆 68"/>
            <p:cNvSpPr/>
            <p:nvPr/>
          </p:nvSpPr>
          <p:spPr>
            <a:xfrm>
              <a:off x="3254143" y="1269673"/>
              <a:ext cx="2628000" cy="2628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  <a:gs pos="0">
                  <a:srgbClr val="CDCDCD"/>
                </a:gs>
              </a:gsLst>
              <a:lin ang="18900000" scaled="1"/>
              <a:tileRect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3275856" y="1290560"/>
              <a:ext cx="2584574" cy="2584574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8400000" scaled="0"/>
              <a:tileRect/>
            </a:gradFill>
            <a:ln w="28575">
              <a:noFill/>
            </a:ln>
            <a:effectLst>
              <a:outerShdw blurRad="317500" dist="228600" dir="7200000" algn="ctr" rotWithShape="0">
                <a:schemeClr val="tx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2" name="等腰三角形 101"/>
          <p:cNvSpPr/>
          <p:nvPr/>
        </p:nvSpPr>
        <p:spPr>
          <a:xfrm rot="10800000" flipV="1">
            <a:off x="4528662" y="1502411"/>
            <a:ext cx="86676" cy="792222"/>
          </a:xfrm>
          <a:prstGeom prst="triangle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等腰三角形 71"/>
          <p:cNvSpPr/>
          <p:nvPr/>
        </p:nvSpPr>
        <p:spPr>
          <a:xfrm rot="5400000">
            <a:off x="5212805" y="2151696"/>
            <a:ext cx="86676" cy="792222"/>
          </a:xfrm>
          <a:prstGeom prst="triangle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等腰三角形 99"/>
          <p:cNvSpPr/>
          <p:nvPr/>
        </p:nvSpPr>
        <p:spPr>
          <a:xfrm rot="16200000" flipH="1">
            <a:off x="3844653" y="2151696"/>
            <a:ext cx="86676" cy="792222"/>
          </a:xfrm>
          <a:prstGeom prst="triangle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等腰三角形 100"/>
          <p:cNvSpPr/>
          <p:nvPr/>
        </p:nvSpPr>
        <p:spPr>
          <a:xfrm rot="10800000">
            <a:off x="4528661" y="2864981"/>
            <a:ext cx="86676" cy="792222"/>
          </a:xfrm>
          <a:prstGeom prst="triangle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等腰三角形 102"/>
          <p:cNvSpPr/>
          <p:nvPr/>
        </p:nvSpPr>
        <p:spPr>
          <a:xfrm rot="-2700000" flipV="1">
            <a:off x="4991800" y="2663967"/>
            <a:ext cx="86676" cy="792222"/>
          </a:xfrm>
          <a:prstGeom prst="triangle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等腰三角形 105"/>
          <p:cNvSpPr/>
          <p:nvPr/>
        </p:nvSpPr>
        <p:spPr>
          <a:xfrm rot="18900000">
            <a:off x="4036480" y="1661341"/>
            <a:ext cx="86676" cy="792222"/>
          </a:xfrm>
          <a:prstGeom prst="triangle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等腰三角形 104"/>
          <p:cNvSpPr/>
          <p:nvPr/>
        </p:nvSpPr>
        <p:spPr>
          <a:xfrm rot="2700000" flipH="1" flipV="1">
            <a:off x="4047311" y="2680274"/>
            <a:ext cx="86676" cy="792222"/>
          </a:xfrm>
          <a:prstGeom prst="triangle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3" name="组合 72"/>
          <p:cNvGrpSpPr/>
          <p:nvPr/>
        </p:nvGrpSpPr>
        <p:grpSpPr>
          <a:xfrm>
            <a:off x="4221942" y="2220866"/>
            <a:ext cx="700115" cy="700115"/>
            <a:chOff x="3832651" y="1100471"/>
            <a:chExt cx="1296000" cy="1296000"/>
          </a:xfrm>
        </p:grpSpPr>
        <p:sp>
          <p:nvSpPr>
            <p:cNvPr id="74" name="椭圆 73"/>
            <p:cNvSpPr/>
            <p:nvPr/>
          </p:nvSpPr>
          <p:spPr>
            <a:xfrm>
              <a:off x="3832651" y="1100471"/>
              <a:ext cx="1296000" cy="1296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  <a:gs pos="0">
                  <a:srgbClr val="CDCDCD"/>
                </a:gs>
              </a:gsLst>
              <a:lin ang="18900000" scaled="1"/>
              <a:tileRect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3868583" y="1136403"/>
              <a:ext cx="1224136" cy="1224136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8400000" scaled="0"/>
              <a:tileRect/>
            </a:gradFill>
            <a:ln w="28575">
              <a:noFill/>
            </a:ln>
            <a:effectLst>
              <a:outerShdw blurRad="317500" dist="228600" dir="7200000" algn="ctr" rotWithShape="0">
                <a:schemeClr val="tx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3073671" y="2289810"/>
            <a:ext cx="562225" cy="562225"/>
            <a:chOff x="3832651" y="1100471"/>
            <a:chExt cx="1296000" cy="1296000"/>
          </a:xfrm>
        </p:grpSpPr>
        <p:sp>
          <p:nvSpPr>
            <p:cNvPr id="77" name="椭圆 76"/>
            <p:cNvSpPr/>
            <p:nvPr/>
          </p:nvSpPr>
          <p:spPr>
            <a:xfrm>
              <a:off x="3832651" y="1100471"/>
              <a:ext cx="1296000" cy="1296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  <a:gs pos="0">
                  <a:srgbClr val="CDCDCD"/>
                </a:gs>
              </a:gsLst>
              <a:lin ang="18900000" scaled="1"/>
              <a:tileRect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3868583" y="1136403"/>
              <a:ext cx="1224136" cy="1224136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8400000" scaled="0"/>
              <a:tileRect/>
            </a:gradFill>
            <a:ln w="28575">
              <a:noFill/>
            </a:ln>
            <a:effectLst>
              <a:outerShdw blurRad="317500" dist="228600" dir="7200000" algn="ctr" rotWithShape="0">
                <a:schemeClr val="tx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5508104" y="2289810"/>
            <a:ext cx="562225" cy="562225"/>
            <a:chOff x="3832651" y="1100471"/>
            <a:chExt cx="1296000" cy="1296000"/>
          </a:xfrm>
        </p:grpSpPr>
        <p:sp>
          <p:nvSpPr>
            <p:cNvPr id="80" name="椭圆 79"/>
            <p:cNvSpPr/>
            <p:nvPr/>
          </p:nvSpPr>
          <p:spPr>
            <a:xfrm>
              <a:off x="3832651" y="1100471"/>
              <a:ext cx="1296000" cy="1296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  <a:gs pos="0">
                  <a:srgbClr val="CDCDCD"/>
                </a:gs>
              </a:gsLst>
              <a:lin ang="18900000" scaled="1"/>
              <a:tileRect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3868583" y="1136403"/>
              <a:ext cx="1224136" cy="1224136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8400000" scaled="0"/>
              <a:tileRect/>
            </a:gradFill>
            <a:ln w="28575">
              <a:noFill/>
            </a:ln>
            <a:effectLst>
              <a:outerShdw blurRad="317500" dist="228600" dir="7200000" algn="ctr" rotWithShape="0">
                <a:schemeClr val="tx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4" name="等腰三角形 103"/>
          <p:cNvSpPr/>
          <p:nvPr/>
        </p:nvSpPr>
        <p:spPr>
          <a:xfrm rot="2700000">
            <a:off x="5078964" y="1661046"/>
            <a:ext cx="86676" cy="792222"/>
          </a:xfrm>
          <a:prstGeom prst="triangle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2" name="组合 81"/>
          <p:cNvGrpSpPr/>
          <p:nvPr/>
        </p:nvGrpSpPr>
        <p:grpSpPr>
          <a:xfrm>
            <a:off x="4290887" y="1073421"/>
            <a:ext cx="562225" cy="562225"/>
            <a:chOff x="3832651" y="1100471"/>
            <a:chExt cx="1296000" cy="1296000"/>
          </a:xfrm>
        </p:grpSpPr>
        <p:sp>
          <p:nvSpPr>
            <p:cNvPr id="83" name="椭圆 82"/>
            <p:cNvSpPr/>
            <p:nvPr/>
          </p:nvSpPr>
          <p:spPr>
            <a:xfrm>
              <a:off x="3832651" y="1100471"/>
              <a:ext cx="1296000" cy="1296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  <a:gs pos="0">
                  <a:srgbClr val="CDCDCD"/>
                </a:gs>
              </a:gsLst>
              <a:lin ang="18900000" scaled="1"/>
              <a:tileRect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3868583" y="1136403"/>
              <a:ext cx="1224136" cy="1224136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8400000" scaled="0"/>
              <a:tileRect/>
            </a:gradFill>
            <a:ln w="28575">
              <a:noFill/>
            </a:ln>
            <a:effectLst>
              <a:outerShdw blurRad="317500" dist="228600" dir="7200000" algn="ctr" rotWithShape="0">
                <a:schemeClr val="tx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4290887" y="3498156"/>
            <a:ext cx="562225" cy="562225"/>
            <a:chOff x="3832651" y="1100471"/>
            <a:chExt cx="1296000" cy="1296000"/>
          </a:xfrm>
        </p:grpSpPr>
        <p:sp>
          <p:nvSpPr>
            <p:cNvPr id="86" name="椭圆 85"/>
            <p:cNvSpPr/>
            <p:nvPr/>
          </p:nvSpPr>
          <p:spPr>
            <a:xfrm>
              <a:off x="3832651" y="1100471"/>
              <a:ext cx="1296000" cy="1296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  <a:gs pos="0">
                  <a:srgbClr val="CDCDCD"/>
                </a:gs>
              </a:gsLst>
              <a:lin ang="18900000" scaled="1"/>
              <a:tileRect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3868583" y="1136403"/>
              <a:ext cx="1224136" cy="1224136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8400000" scaled="0"/>
              <a:tileRect/>
            </a:gradFill>
            <a:ln w="28575">
              <a:noFill/>
            </a:ln>
            <a:effectLst>
              <a:outerShdw blurRad="317500" dist="228600" dir="7200000" algn="ctr" rotWithShape="0">
                <a:schemeClr val="tx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3395423" y="1412011"/>
            <a:ext cx="562225" cy="562225"/>
            <a:chOff x="3832651" y="1100471"/>
            <a:chExt cx="1296000" cy="1296000"/>
          </a:xfrm>
        </p:grpSpPr>
        <p:sp>
          <p:nvSpPr>
            <p:cNvPr id="89" name="椭圆 88"/>
            <p:cNvSpPr/>
            <p:nvPr/>
          </p:nvSpPr>
          <p:spPr>
            <a:xfrm>
              <a:off x="3832651" y="1100471"/>
              <a:ext cx="1296000" cy="1296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  <a:gs pos="0">
                  <a:srgbClr val="CDCDCD"/>
                </a:gs>
              </a:gsLst>
              <a:lin ang="18900000" scaled="1"/>
              <a:tileRect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3868583" y="1136403"/>
              <a:ext cx="1224136" cy="1224136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8400000" scaled="0"/>
              <a:tileRect/>
            </a:gradFill>
            <a:ln w="28575">
              <a:noFill/>
            </a:ln>
            <a:effectLst>
              <a:outerShdw blurRad="317500" dist="228600" dir="7200000" algn="ctr" rotWithShape="0">
                <a:schemeClr val="tx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5242579" y="1412011"/>
            <a:ext cx="562225" cy="562225"/>
            <a:chOff x="3832651" y="1100471"/>
            <a:chExt cx="1296000" cy="1296000"/>
          </a:xfrm>
        </p:grpSpPr>
        <p:sp>
          <p:nvSpPr>
            <p:cNvPr id="92" name="椭圆 91"/>
            <p:cNvSpPr/>
            <p:nvPr/>
          </p:nvSpPr>
          <p:spPr>
            <a:xfrm>
              <a:off x="3832651" y="1100471"/>
              <a:ext cx="1296000" cy="1296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  <a:gs pos="0">
                  <a:srgbClr val="CDCDCD"/>
                </a:gs>
              </a:gsLst>
              <a:lin ang="18900000" scaled="1"/>
              <a:tileRect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3868583" y="1136403"/>
              <a:ext cx="1224136" cy="1224136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8400000" scaled="0"/>
              <a:tileRect/>
            </a:gradFill>
            <a:ln w="28575">
              <a:noFill/>
            </a:ln>
            <a:effectLst>
              <a:outerShdw blurRad="317500" dist="228600" dir="7200000" algn="ctr" rotWithShape="0">
                <a:schemeClr val="tx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3395423" y="3160640"/>
            <a:ext cx="562225" cy="562225"/>
            <a:chOff x="3832651" y="1100471"/>
            <a:chExt cx="1296000" cy="1296000"/>
          </a:xfrm>
        </p:grpSpPr>
        <p:sp>
          <p:nvSpPr>
            <p:cNvPr id="95" name="椭圆 94"/>
            <p:cNvSpPr/>
            <p:nvPr/>
          </p:nvSpPr>
          <p:spPr>
            <a:xfrm>
              <a:off x="3832651" y="1100471"/>
              <a:ext cx="1296000" cy="1296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  <a:gs pos="0">
                  <a:srgbClr val="CDCDCD"/>
                </a:gs>
              </a:gsLst>
              <a:lin ang="18900000" scaled="1"/>
              <a:tileRect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3868583" y="1136403"/>
              <a:ext cx="1224136" cy="1224136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8400000" scaled="0"/>
              <a:tileRect/>
            </a:gradFill>
            <a:ln w="28575">
              <a:noFill/>
            </a:ln>
            <a:effectLst>
              <a:outerShdw blurRad="317500" dist="228600" dir="7200000" algn="ctr" rotWithShape="0">
                <a:schemeClr val="tx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5226991" y="3153880"/>
            <a:ext cx="562225" cy="562225"/>
            <a:chOff x="3832651" y="1100471"/>
            <a:chExt cx="1296000" cy="1296000"/>
          </a:xfrm>
        </p:grpSpPr>
        <p:sp>
          <p:nvSpPr>
            <p:cNvPr id="98" name="椭圆 97"/>
            <p:cNvSpPr/>
            <p:nvPr/>
          </p:nvSpPr>
          <p:spPr>
            <a:xfrm>
              <a:off x="3832651" y="1100471"/>
              <a:ext cx="1296000" cy="1296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  <a:gs pos="0">
                  <a:srgbClr val="CDCDCD"/>
                </a:gs>
              </a:gsLst>
              <a:lin ang="18900000" scaled="1"/>
              <a:tileRect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3868583" y="1136403"/>
              <a:ext cx="1224136" cy="1224136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8400000" scaled="0"/>
              <a:tileRect/>
            </a:gradFill>
            <a:ln w="28575">
              <a:noFill/>
            </a:ln>
            <a:effectLst>
              <a:outerShdw blurRad="317500" dist="228600" dir="7200000" algn="ctr" rotWithShape="0">
                <a:schemeClr val="tx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7" name="TextBox 106"/>
          <p:cNvSpPr txBox="1"/>
          <p:nvPr/>
        </p:nvSpPr>
        <p:spPr>
          <a:xfrm>
            <a:off x="4016606" y="2340917"/>
            <a:ext cx="11107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ill Sans MT Condensed" panose="020B0506020104020203" pitchFamily="34" charset="0"/>
              </a:rPr>
              <a:t>TEXT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Gill Sans MT Condensed" panose="020B0506020104020203" pitchFamily="34" charset="0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3101172" y="1491630"/>
            <a:ext cx="11107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ill Sans MT Condensed" panose="020B0506020104020203" pitchFamily="34" charset="0"/>
              </a:rPr>
              <a:t>TEXT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Gill Sans MT Condensed" panose="020B0506020104020203" pitchFamily="34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3101988" y="3265001"/>
            <a:ext cx="11107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ill Sans MT Condensed" panose="020B0506020104020203" pitchFamily="34" charset="0"/>
              </a:rPr>
              <a:t>TEXT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Gill Sans MT Condensed" panose="020B0506020104020203" pitchFamily="34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2799389" y="2387084"/>
            <a:ext cx="11107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ill Sans MT Condensed" panose="020B0506020104020203" pitchFamily="34" charset="0"/>
              </a:rPr>
              <a:t>TEXT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Gill Sans MT Condensed" panose="020B0506020104020203" pitchFamily="34" charset="0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4016606" y="1131590"/>
            <a:ext cx="11107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ill Sans MT Condensed" panose="020B0506020104020203" pitchFamily="34" charset="0"/>
              </a:rPr>
              <a:t>TEXT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Gill Sans MT Condensed" panose="020B0506020104020203" pitchFamily="34" charset="0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4968298" y="1484907"/>
            <a:ext cx="11107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ill Sans MT Condensed" panose="020B0506020104020203" pitchFamily="34" charset="0"/>
              </a:rPr>
              <a:t>TEXT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Gill Sans MT Condensed" panose="020B0506020104020203" pitchFamily="34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5242579" y="2380008"/>
            <a:ext cx="11107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ill Sans MT Condensed" panose="020B0506020104020203" pitchFamily="34" charset="0"/>
              </a:rPr>
              <a:t>TEXT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Gill Sans MT Condensed" panose="020B0506020104020203" pitchFamily="34" charset="0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4952710" y="3287872"/>
            <a:ext cx="11107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ill Sans MT Condensed" panose="020B0506020104020203" pitchFamily="34" charset="0"/>
              </a:rPr>
              <a:t>TEXT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Gill Sans MT Condensed" panose="020B0506020104020203" pitchFamily="34" charset="0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3995936" y="3594602"/>
            <a:ext cx="11107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ill Sans MT Condensed" panose="020B0506020104020203" pitchFamily="34" charset="0"/>
              </a:rPr>
              <a:t>TEXT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Gill Sans MT Condensed" panose="020B0506020104020203" pitchFamily="34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636204" y="1444362"/>
            <a:ext cx="2180683" cy="369332"/>
          </a:xfrm>
          <a:prstGeom prst="rect">
            <a:avLst/>
          </a:prstGeom>
          <a:noFill/>
          <a:effectLst>
            <a:outerShdw blurRad="127000" dist="50800" dir="7200000" algn="ctr" rotWithShape="0">
              <a:schemeClr val="tx1">
                <a:alpha val="7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rPr>
              <a:t>ADD YOUR TITTLE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636204" y="1909388"/>
            <a:ext cx="2133809" cy="523220"/>
          </a:xfrm>
          <a:prstGeom prst="rect">
            <a:avLst/>
          </a:prstGeom>
          <a:noFill/>
          <a:effectLst>
            <a:outerShdw blurRad="101600" dist="38100" dir="7200000" algn="ctr" rotWithShape="0">
              <a:schemeClr val="tx1">
                <a:alpha val="8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Trajan Pro" pitchFamily="18" charset="0"/>
              </a:rPr>
              <a:t>PLEASE ADD THE TEXT.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Trajan Pro" pitchFamily="18" charset="0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636204" y="3607281"/>
            <a:ext cx="2180683" cy="369332"/>
          </a:xfrm>
          <a:prstGeom prst="rect">
            <a:avLst/>
          </a:prstGeom>
          <a:noFill/>
          <a:effectLst>
            <a:outerShdw blurRad="127000" dist="50800" dir="7200000" algn="ctr" rotWithShape="0">
              <a:schemeClr val="tx1">
                <a:alpha val="7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rPr>
              <a:t>ADD YOUR TITTLE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636204" y="4040041"/>
            <a:ext cx="2133809" cy="523220"/>
          </a:xfrm>
          <a:prstGeom prst="rect">
            <a:avLst/>
          </a:prstGeom>
          <a:noFill/>
          <a:effectLst>
            <a:outerShdw blurRad="101600" dist="38100" dir="7200000" algn="ctr" rotWithShape="0">
              <a:schemeClr val="tx1">
                <a:alpha val="8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Trajan Pro" pitchFamily="18" charset="0"/>
              </a:rPr>
              <a:t>PLEASE ADD THE TEXT.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Trajan Pro" pitchFamily="18" charset="0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6226878" y="1444362"/>
            <a:ext cx="2180683" cy="369332"/>
          </a:xfrm>
          <a:prstGeom prst="rect">
            <a:avLst/>
          </a:prstGeom>
          <a:noFill/>
          <a:effectLst>
            <a:outerShdw blurRad="127000" dist="50800" dir="7200000" algn="ctr" rotWithShape="0">
              <a:schemeClr val="tx1">
                <a:alpha val="7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rPr>
              <a:t>ADD YOUR TITTLE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6226878" y="1877122"/>
            <a:ext cx="2133809" cy="523220"/>
          </a:xfrm>
          <a:prstGeom prst="rect">
            <a:avLst/>
          </a:prstGeom>
          <a:noFill/>
          <a:effectLst>
            <a:outerShdw blurRad="101600" dist="38100" dir="7200000" algn="ctr" rotWithShape="0">
              <a:schemeClr val="tx1">
                <a:alpha val="8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Trajan Pro" pitchFamily="18" charset="0"/>
              </a:rPr>
              <a:t>PLEASE ADD THE TEXT.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Trajan Pro" pitchFamily="18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6226878" y="3607281"/>
            <a:ext cx="2180683" cy="369332"/>
          </a:xfrm>
          <a:prstGeom prst="rect">
            <a:avLst/>
          </a:prstGeom>
          <a:noFill/>
          <a:effectLst>
            <a:outerShdw blurRad="127000" dist="50800" dir="7200000" algn="ctr" rotWithShape="0">
              <a:schemeClr val="tx1">
                <a:alpha val="7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rPr>
              <a:t>ADD YOUR TITTLE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6226878" y="4040041"/>
            <a:ext cx="2133809" cy="523220"/>
          </a:xfrm>
          <a:prstGeom prst="rect">
            <a:avLst/>
          </a:prstGeom>
          <a:noFill/>
          <a:effectLst>
            <a:outerShdw blurRad="101600" dist="38100" dir="7200000" algn="ctr" rotWithShape="0">
              <a:schemeClr val="tx1">
                <a:alpha val="8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Trajan Pro" pitchFamily="18" charset="0"/>
              </a:rPr>
              <a:t>PLEASE ADD THE TEXT.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Trajan Pro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67754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ow poly+半立体按钮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常用">
      <a:majorFont>
        <a:latin typeface="Candara"/>
        <a:ea typeface="微软雅黑"/>
        <a:cs typeface=""/>
      </a:majorFont>
      <a:minorFont>
        <a:latin typeface="Candara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low poly+半立体按钮</Template>
  <TotalTime>16</TotalTime>
  <Words>303</Words>
  <Application>Microsoft Office PowerPoint</Application>
  <PresentationFormat>全屏显示(16:9)</PresentationFormat>
  <Paragraphs>82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Meiryo</vt:lpstr>
      <vt:lpstr>宋体</vt:lpstr>
      <vt:lpstr>微软雅黑</vt:lpstr>
      <vt:lpstr>Arial</vt:lpstr>
      <vt:lpstr>Calibri</vt:lpstr>
      <vt:lpstr>Calibri Light</vt:lpstr>
      <vt:lpstr>Candara</vt:lpstr>
      <vt:lpstr>Gill Sans MT Condensed</vt:lpstr>
      <vt:lpstr>Impact</vt:lpstr>
      <vt:lpstr>Trajan Pro</vt:lpstr>
      <vt:lpstr>low poly+半立体按钮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foonyih</dc:creator>
  <cp:lastModifiedBy>Administrator</cp:lastModifiedBy>
  <cp:revision>5</cp:revision>
  <dcterms:created xsi:type="dcterms:W3CDTF">2014-12-12T09:15:50Z</dcterms:created>
  <dcterms:modified xsi:type="dcterms:W3CDTF">2015-11-02T13:24:04Z</dcterms:modified>
</cp:coreProperties>
</file>