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182C69-E28D-4C80-8BD1-044D2CC42162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5C615-B2B9-4FDA-8D81-D55003B5A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28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184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883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740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466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78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74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163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027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70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988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552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263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66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206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image" Target="../media/image12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12" Type="http://schemas.openxmlformats.org/officeDocument/2006/relationships/image" Target="../media/image11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11" Type="http://schemas.openxmlformats.org/officeDocument/2006/relationships/image" Target="../media/image10.wmf"/><Relationship Id="rId5" Type="http://schemas.openxmlformats.org/officeDocument/2006/relationships/image" Target="../media/image4.wmf"/><Relationship Id="rId15" Type="http://schemas.openxmlformats.org/officeDocument/2006/relationships/image" Target="../media/image14.wmf"/><Relationship Id="rId10" Type="http://schemas.openxmlformats.org/officeDocument/2006/relationships/image" Target="../media/image9.wmf"/><Relationship Id="rId4" Type="http://schemas.openxmlformats.org/officeDocument/2006/relationships/image" Target="../media/image3.wmf"/><Relationship Id="rId9" Type="http://schemas.openxmlformats.org/officeDocument/2006/relationships/image" Target="../media/image8.wmf"/><Relationship Id="rId14" Type="http://schemas.openxmlformats.org/officeDocument/2006/relationships/image" Target="../media/image13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3" y="44624"/>
            <a:ext cx="1393136" cy="216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236" y="44624"/>
            <a:ext cx="1245809" cy="216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81" y="44624"/>
            <a:ext cx="1427985" cy="216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148" y="44624"/>
            <a:ext cx="1210406" cy="216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232" y="4653656"/>
            <a:ext cx="1841486" cy="216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726" y="44624"/>
            <a:ext cx="1601830" cy="216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832" y="4653656"/>
            <a:ext cx="1877763" cy="21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601" y="2348880"/>
            <a:ext cx="1453168" cy="216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39" y="2348880"/>
            <a:ext cx="1193060" cy="216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39" y="4653656"/>
            <a:ext cx="1511199" cy="216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048" y="2348880"/>
            <a:ext cx="1274304" cy="216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2348880"/>
            <a:ext cx="1145243" cy="216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574" y="4653656"/>
            <a:ext cx="1343622" cy="216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018" y="2348880"/>
            <a:ext cx="1244085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0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871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65</Words>
  <Application>Microsoft Office PowerPoint</Application>
  <PresentationFormat>全屏显示(4:3)</PresentationFormat>
  <Paragraphs>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dc:description/>
  <cp:lastModifiedBy>Administrator</cp:lastModifiedBy>
  <cp:revision>19</cp:revision>
  <dcterms:created xsi:type="dcterms:W3CDTF">2013-06-24T09:53:16Z</dcterms:created>
  <dcterms:modified xsi:type="dcterms:W3CDTF">2015-09-07T12:50:28Z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