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6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97D2D5-C605-4DA6-A805-132A90F75E76}" type="datetimeFigureOut">
              <a:rPr lang="zh-CN" altLang="en-US" smtClean="0"/>
              <a:t>2015/7/28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71C73-74A8-463A-BD77-AF6A150821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120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821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7063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6325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09533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30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496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508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952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95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914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2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07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741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2.jp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-25358"/>
            <a:ext cx="5921168" cy="6883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490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15"/>
            <a:ext cx="5832648" cy="670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02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594360"/>
            <a:ext cx="4876800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666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07904" y="3356992"/>
            <a:ext cx="648071" cy="144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00" dirty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00" dirty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00" dirty="0">
              <a:solidFill>
                <a:srgbClr val="EEECE1">
                  <a:lumMod val="25000"/>
                </a:srgbClr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58368"/>
            <a:ext cx="4876800" cy="554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02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03504"/>
            <a:ext cx="4876800" cy="565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905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55320"/>
            <a:ext cx="4876800" cy="554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090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64464"/>
            <a:ext cx="4876800" cy="5529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9090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37032"/>
            <a:ext cx="4876800" cy="558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255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97992"/>
            <a:ext cx="4876800" cy="5462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8805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627888"/>
            <a:ext cx="4876800" cy="5602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5053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588264"/>
            <a:ext cx="4876800" cy="5681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14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639" y="-12261"/>
            <a:ext cx="7082745" cy="687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280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502920"/>
            <a:ext cx="4876800" cy="5852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900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185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447" y="71474"/>
            <a:ext cx="6012426" cy="6786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655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03940"/>
            <a:ext cx="5996945" cy="675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227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332" y="188640"/>
            <a:ext cx="5697336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90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74417"/>
            <a:ext cx="5832648" cy="662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18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7640"/>
            <a:ext cx="5600614" cy="6643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739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7513"/>
            <a:ext cx="5904656" cy="6782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106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1" y="100250"/>
            <a:ext cx="5890127" cy="664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736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176</Words>
  <Application>Microsoft Office PowerPoint</Application>
  <PresentationFormat>全屏显示(4:3)</PresentationFormat>
  <Paragraphs>15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modified xsi:type="dcterms:W3CDTF">2015-07-28T01:49:20Z</dcterms:modified>
</cp:coreProperties>
</file>