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05683-E663-4941-8069-CA842F7EFEC7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9A877-0DCD-4A03-8B72-3775BCCA19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9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768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303ABE2-09C0-4B5C-8069-886D146DCB04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42474CA-E47C-46FF-8501-77DDE195AC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941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79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39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87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60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82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0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200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33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50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58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黑体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12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15"/>
          <p:cNvSpPr>
            <a:spLocks noChangeArrowheads="1" noChangeShapeType="1" noTextEdit="1"/>
          </p:cNvSpPr>
          <p:nvPr/>
        </p:nvSpPr>
        <p:spPr bwMode="auto">
          <a:xfrm>
            <a:off x="7343775" y="810425"/>
            <a:ext cx="863600" cy="3984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868686">
                      <a:alpha val="50000"/>
                    </a:srgbClr>
                  </a:outerShdw>
                </a:effectLst>
                <a:latin typeface="黑体"/>
                <a:ea typeface="黑体"/>
              </a:rPr>
              <a:t>目录</a:t>
            </a:r>
          </a:p>
        </p:txBody>
      </p:sp>
      <p:grpSp>
        <p:nvGrpSpPr>
          <p:cNvPr id="3" name="Group 462"/>
          <p:cNvGrpSpPr>
            <a:grpSpLocks/>
          </p:cNvGrpSpPr>
          <p:nvPr/>
        </p:nvGrpSpPr>
        <p:grpSpPr bwMode="auto">
          <a:xfrm>
            <a:off x="-398463" y="978700"/>
            <a:ext cx="9542463" cy="1384300"/>
            <a:chOff x="-251" y="867"/>
            <a:chExt cx="6011" cy="872"/>
          </a:xfrm>
        </p:grpSpPr>
        <p:grpSp>
          <p:nvGrpSpPr>
            <p:cNvPr id="4" name="Group 23"/>
            <p:cNvGrpSpPr>
              <a:grpSpLocks/>
            </p:cNvGrpSpPr>
            <p:nvPr/>
          </p:nvGrpSpPr>
          <p:grpSpPr bwMode="auto">
            <a:xfrm>
              <a:off x="0" y="1623"/>
              <a:ext cx="5760" cy="68"/>
              <a:chOff x="0" y="2086"/>
              <a:chExt cx="5760" cy="1056"/>
            </a:xfrm>
          </p:grpSpPr>
          <p:sp>
            <p:nvSpPr>
              <p:cNvPr id="44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  <p:sp>
            <p:nvSpPr>
              <p:cNvPr id="45" name="Rectangle 25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</p:grpSp>
        <p:grpSp>
          <p:nvGrpSpPr>
            <p:cNvPr id="5" name="Group 220"/>
            <p:cNvGrpSpPr>
              <a:grpSpLocks/>
            </p:cNvGrpSpPr>
            <p:nvPr/>
          </p:nvGrpSpPr>
          <p:grpSpPr bwMode="auto">
            <a:xfrm>
              <a:off x="-251" y="867"/>
              <a:ext cx="2632" cy="872"/>
              <a:chOff x="203" y="935"/>
              <a:chExt cx="2291" cy="759"/>
            </a:xfrm>
          </p:grpSpPr>
          <p:pic>
            <p:nvPicPr>
              <p:cNvPr id="7" name="Picture 18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" y="1175"/>
                <a:ext cx="982" cy="4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Freeform 181"/>
              <p:cNvSpPr>
                <a:spLocks/>
              </p:cNvSpPr>
              <p:nvPr/>
            </p:nvSpPr>
            <p:spPr bwMode="auto">
              <a:xfrm>
                <a:off x="753" y="935"/>
                <a:ext cx="1127" cy="669"/>
              </a:xfrm>
              <a:custGeom>
                <a:avLst/>
                <a:gdLst>
                  <a:gd name="T0" fmla="*/ 1505 w 2561"/>
                  <a:gd name="T1" fmla="*/ 33 h 1520"/>
                  <a:gd name="T2" fmla="*/ 1663 w 2561"/>
                  <a:gd name="T3" fmla="*/ 68 h 1520"/>
                  <a:gd name="T4" fmla="*/ 2561 w 2561"/>
                  <a:gd name="T5" fmla="*/ 1518 h 1520"/>
                  <a:gd name="T6" fmla="*/ 304 w 2561"/>
                  <a:gd name="T7" fmla="*/ 1520 h 1520"/>
                  <a:gd name="T8" fmla="*/ 33 w 2561"/>
                  <a:gd name="T9" fmla="*/ 1086 h 1520"/>
                  <a:gd name="T10" fmla="*/ 68 w 2561"/>
                  <a:gd name="T11" fmla="*/ 928 h 1520"/>
                  <a:gd name="T12" fmla="*/ 1505 w 2561"/>
                  <a:gd name="T13" fmla="*/ 33 h 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1" h="1520">
                    <a:moveTo>
                      <a:pt x="1505" y="33"/>
                    </a:moveTo>
                    <a:cubicBezTo>
                      <a:pt x="1556" y="0"/>
                      <a:pt x="1627" y="17"/>
                      <a:pt x="1663" y="68"/>
                    </a:cubicBezTo>
                    <a:cubicBezTo>
                      <a:pt x="2558" y="1505"/>
                      <a:pt x="2561" y="1518"/>
                      <a:pt x="2561" y="1518"/>
                    </a:cubicBezTo>
                    <a:cubicBezTo>
                      <a:pt x="2257" y="1520"/>
                      <a:pt x="752" y="1520"/>
                      <a:pt x="304" y="1520"/>
                    </a:cubicBezTo>
                    <a:cubicBezTo>
                      <a:pt x="155" y="1281"/>
                      <a:pt x="72" y="1185"/>
                      <a:pt x="33" y="1086"/>
                    </a:cubicBezTo>
                    <a:cubicBezTo>
                      <a:pt x="0" y="1032"/>
                      <a:pt x="17" y="961"/>
                      <a:pt x="68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82"/>
              <p:cNvSpPr>
                <a:spLocks/>
              </p:cNvSpPr>
              <p:nvPr/>
            </p:nvSpPr>
            <p:spPr bwMode="auto">
              <a:xfrm>
                <a:off x="739" y="947"/>
                <a:ext cx="1126" cy="661"/>
              </a:xfrm>
              <a:custGeom>
                <a:avLst/>
                <a:gdLst>
                  <a:gd name="T0" fmla="*/ 1505 w 2559"/>
                  <a:gd name="T1" fmla="*/ 33 h 1504"/>
                  <a:gd name="T2" fmla="*/ 1663 w 2559"/>
                  <a:gd name="T3" fmla="*/ 71 h 1504"/>
                  <a:gd name="T4" fmla="*/ 2556 w 2559"/>
                  <a:gd name="T5" fmla="*/ 1494 h 1504"/>
                  <a:gd name="T6" fmla="*/ 279 w 2559"/>
                  <a:gd name="T7" fmla="*/ 1492 h 1504"/>
                  <a:gd name="T8" fmla="*/ 33 w 2559"/>
                  <a:gd name="T9" fmla="*/ 1089 h 1504"/>
                  <a:gd name="T10" fmla="*/ 71 w 2559"/>
                  <a:gd name="T11" fmla="*/ 930 h 1504"/>
                  <a:gd name="T12" fmla="*/ 1505 w 2559"/>
                  <a:gd name="T13" fmla="*/ 33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9" h="1504">
                    <a:moveTo>
                      <a:pt x="1505" y="33"/>
                    </a:moveTo>
                    <a:cubicBezTo>
                      <a:pt x="1559" y="0"/>
                      <a:pt x="1630" y="17"/>
                      <a:pt x="1663" y="71"/>
                    </a:cubicBezTo>
                    <a:cubicBezTo>
                      <a:pt x="2559" y="1504"/>
                      <a:pt x="2556" y="1494"/>
                      <a:pt x="2556" y="1494"/>
                    </a:cubicBezTo>
                    <a:cubicBezTo>
                      <a:pt x="2274" y="1492"/>
                      <a:pt x="747" y="1494"/>
                      <a:pt x="279" y="1492"/>
                    </a:cubicBezTo>
                    <a:cubicBezTo>
                      <a:pt x="130" y="1253"/>
                      <a:pt x="69" y="1183"/>
                      <a:pt x="33" y="1089"/>
                    </a:cubicBezTo>
                    <a:cubicBezTo>
                      <a:pt x="0" y="1034"/>
                      <a:pt x="17" y="964"/>
                      <a:pt x="71" y="930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rgbClr val="343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88"/>
              <p:cNvSpPr>
                <a:spLocks/>
              </p:cNvSpPr>
              <p:nvPr/>
            </p:nvSpPr>
            <p:spPr bwMode="auto">
              <a:xfrm>
                <a:off x="747" y="942"/>
                <a:ext cx="1128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89"/>
              <p:cNvSpPr>
                <a:spLocks/>
              </p:cNvSpPr>
              <p:nvPr/>
            </p:nvSpPr>
            <p:spPr bwMode="auto">
              <a:xfrm>
                <a:off x="746" y="941"/>
                <a:ext cx="1129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7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Text Box 75"/>
              <p:cNvSpPr txBox="1">
                <a:spLocks noChangeArrowheads="1"/>
              </p:cNvSpPr>
              <p:nvPr/>
            </p:nvSpPr>
            <p:spPr bwMode="auto">
              <a:xfrm rot="8899871" flipV="1">
                <a:off x="771" y="1030"/>
                <a:ext cx="529" cy="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6600" b="1" baseline="-25000" dirty="0">
                    <a:solidFill>
                      <a:schemeClr val="bg1"/>
                    </a:solidFill>
                    <a:ea typeface="Arial Unicode MS" pitchFamily="34" charset="-122"/>
                    <a:cs typeface="Arial Unicode MS" pitchFamily="34" charset="-122"/>
                  </a:rPr>
                  <a:t>01</a:t>
                </a:r>
              </a:p>
            </p:txBody>
          </p:sp>
          <p:grpSp>
            <p:nvGrpSpPr>
              <p:cNvPr id="13" name="Group 380"/>
              <p:cNvGrpSpPr>
                <a:grpSpLocks/>
              </p:cNvGrpSpPr>
              <p:nvPr/>
            </p:nvGrpSpPr>
            <p:grpSpPr bwMode="auto">
              <a:xfrm rot="-1979903">
                <a:off x="1360" y="1230"/>
                <a:ext cx="114" cy="113"/>
                <a:chOff x="1872" y="2352"/>
                <a:chExt cx="240" cy="240"/>
              </a:xfrm>
            </p:grpSpPr>
            <p:grpSp>
              <p:nvGrpSpPr>
                <p:cNvPr id="32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39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0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1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2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3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33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34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5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6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7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8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4" name="Group 380"/>
              <p:cNvGrpSpPr>
                <a:grpSpLocks/>
              </p:cNvGrpSpPr>
              <p:nvPr/>
            </p:nvGrpSpPr>
            <p:grpSpPr bwMode="auto">
              <a:xfrm rot="-1979903">
                <a:off x="1451" y="1412"/>
                <a:ext cx="114" cy="113"/>
                <a:chOff x="1872" y="2352"/>
                <a:chExt cx="240" cy="240"/>
              </a:xfrm>
            </p:grpSpPr>
            <p:grpSp>
              <p:nvGrpSpPr>
                <p:cNvPr id="20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27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8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9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0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31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21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22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3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4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5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26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5" name="Group 183"/>
              <p:cNvGrpSpPr>
                <a:grpSpLocks/>
              </p:cNvGrpSpPr>
              <p:nvPr/>
            </p:nvGrpSpPr>
            <p:grpSpPr bwMode="auto">
              <a:xfrm>
                <a:off x="203" y="1324"/>
                <a:ext cx="2291" cy="370"/>
                <a:chOff x="363" y="2069"/>
                <a:chExt cx="5205" cy="840"/>
              </a:xfrm>
            </p:grpSpPr>
            <p:pic>
              <p:nvPicPr>
                <p:cNvPr id="16" name="Picture 184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" y="2069"/>
                  <a:ext cx="4253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" name="Picture 185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" y="2069"/>
                  <a:ext cx="5205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" name="Picture 186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14" y="2092"/>
                  <a:ext cx="3674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" name="Picture 187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10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" y="2069"/>
                  <a:ext cx="2699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6" name="Rectangle 134"/>
            <p:cNvSpPr>
              <a:spLocks noChangeArrowheads="1"/>
            </p:cNvSpPr>
            <p:nvPr/>
          </p:nvSpPr>
          <p:spPr bwMode="auto">
            <a:xfrm>
              <a:off x="1769" y="1184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46" name="Group 463"/>
          <p:cNvGrpSpPr>
            <a:grpSpLocks/>
          </p:cNvGrpSpPr>
          <p:nvPr/>
        </p:nvGrpSpPr>
        <p:grpSpPr bwMode="auto">
          <a:xfrm>
            <a:off x="0" y="2275688"/>
            <a:ext cx="9144000" cy="1384300"/>
            <a:chOff x="0" y="1684"/>
            <a:chExt cx="5760" cy="872"/>
          </a:xfrm>
        </p:grpSpPr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0" y="2433"/>
              <a:ext cx="5760" cy="69"/>
              <a:chOff x="0" y="2086"/>
              <a:chExt cx="5760" cy="1056"/>
            </a:xfrm>
          </p:grpSpPr>
          <p:sp>
            <p:nvSpPr>
              <p:cNvPr id="87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  <p:sp>
            <p:nvSpPr>
              <p:cNvPr id="88" name="Rectangle 25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</p:grpSp>
        <p:grpSp>
          <p:nvGrpSpPr>
            <p:cNvPr id="48" name="Group 362"/>
            <p:cNvGrpSpPr>
              <a:grpSpLocks/>
            </p:cNvGrpSpPr>
            <p:nvPr/>
          </p:nvGrpSpPr>
          <p:grpSpPr bwMode="auto">
            <a:xfrm>
              <a:off x="521" y="1684"/>
              <a:ext cx="2631" cy="872"/>
              <a:chOff x="1995" y="1366"/>
              <a:chExt cx="2291" cy="759"/>
            </a:xfrm>
          </p:grpSpPr>
          <p:pic>
            <p:nvPicPr>
              <p:cNvPr id="50" name="Picture 22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9" y="1606"/>
                <a:ext cx="982" cy="4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1" name="Freeform 223"/>
              <p:cNvSpPr>
                <a:spLocks/>
              </p:cNvSpPr>
              <p:nvPr/>
            </p:nvSpPr>
            <p:spPr bwMode="auto">
              <a:xfrm>
                <a:off x="2545" y="1366"/>
                <a:ext cx="1127" cy="669"/>
              </a:xfrm>
              <a:custGeom>
                <a:avLst/>
                <a:gdLst>
                  <a:gd name="T0" fmla="*/ 1505 w 2561"/>
                  <a:gd name="T1" fmla="*/ 33 h 1520"/>
                  <a:gd name="T2" fmla="*/ 1663 w 2561"/>
                  <a:gd name="T3" fmla="*/ 68 h 1520"/>
                  <a:gd name="T4" fmla="*/ 2561 w 2561"/>
                  <a:gd name="T5" fmla="*/ 1518 h 1520"/>
                  <a:gd name="T6" fmla="*/ 304 w 2561"/>
                  <a:gd name="T7" fmla="*/ 1520 h 1520"/>
                  <a:gd name="T8" fmla="*/ 33 w 2561"/>
                  <a:gd name="T9" fmla="*/ 1086 h 1520"/>
                  <a:gd name="T10" fmla="*/ 68 w 2561"/>
                  <a:gd name="T11" fmla="*/ 928 h 1520"/>
                  <a:gd name="T12" fmla="*/ 1505 w 2561"/>
                  <a:gd name="T13" fmla="*/ 33 h 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1" h="1520">
                    <a:moveTo>
                      <a:pt x="1505" y="33"/>
                    </a:moveTo>
                    <a:cubicBezTo>
                      <a:pt x="1556" y="0"/>
                      <a:pt x="1627" y="17"/>
                      <a:pt x="1663" y="68"/>
                    </a:cubicBezTo>
                    <a:cubicBezTo>
                      <a:pt x="2558" y="1505"/>
                      <a:pt x="2561" y="1518"/>
                      <a:pt x="2561" y="1518"/>
                    </a:cubicBezTo>
                    <a:cubicBezTo>
                      <a:pt x="2257" y="1520"/>
                      <a:pt x="752" y="1520"/>
                      <a:pt x="304" y="1520"/>
                    </a:cubicBezTo>
                    <a:cubicBezTo>
                      <a:pt x="155" y="1281"/>
                      <a:pt x="72" y="1185"/>
                      <a:pt x="33" y="1086"/>
                    </a:cubicBezTo>
                    <a:cubicBezTo>
                      <a:pt x="0" y="1032"/>
                      <a:pt x="17" y="961"/>
                      <a:pt x="68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gradFill rotWithShape="1">
                <a:gsLst>
                  <a:gs pos="0">
                    <a:srgbClr val="E0E0E0">
                      <a:alpha val="50999"/>
                    </a:srgbClr>
                  </a:gs>
                  <a:gs pos="100000">
                    <a:srgbClr val="B2B2B2">
                      <a:alpha val="50999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Freeform 224"/>
              <p:cNvSpPr>
                <a:spLocks/>
              </p:cNvSpPr>
              <p:nvPr/>
            </p:nvSpPr>
            <p:spPr bwMode="auto">
              <a:xfrm>
                <a:off x="2531" y="1378"/>
                <a:ext cx="1126" cy="661"/>
              </a:xfrm>
              <a:custGeom>
                <a:avLst/>
                <a:gdLst>
                  <a:gd name="T0" fmla="*/ 1505 w 2559"/>
                  <a:gd name="T1" fmla="*/ 33 h 1504"/>
                  <a:gd name="T2" fmla="*/ 1663 w 2559"/>
                  <a:gd name="T3" fmla="*/ 71 h 1504"/>
                  <a:gd name="T4" fmla="*/ 2556 w 2559"/>
                  <a:gd name="T5" fmla="*/ 1494 h 1504"/>
                  <a:gd name="T6" fmla="*/ 279 w 2559"/>
                  <a:gd name="T7" fmla="*/ 1492 h 1504"/>
                  <a:gd name="T8" fmla="*/ 33 w 2559"/>
                  <a:gd name="T9" fmla="*/ 1089 h 1504"/>
                  <a:gd name="T10" fmla="*/ 71 w 2559"/>
                  <a:gd name="T11" fmla="*/ 930 h 1504"/>
                  <a:gd name="T12" fmla="*/ 1505 w 2559"/>
                  <a:gd name="T13" fmla="*/ 33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9" h="1504">
                    <a:moveTo>
                      <a:pt x="1505" y="33"/>
                    </a:moveTo>
                    <a:cubicBezTo>
                      <a:pt x="1559" y="0"/>
                      <a:pt x="1630" y="17"/>
                      <a:pt x="1663" y="71"/>
                    </a:cubicBezTo>
                    <a:cubicBezTo>
                      <a:pt x="2559" y="1504"/>
                      <a:pt x="2556" y="1494"/>
                      <a:pt x="2556" y="1494"/>
                    </a:cubicBezTo>
                    <a:cubicBezTo>
                      <a:pt x="2274" y="1492"/>
                      <a:pt x="747" y="1494"/>
                      <a:pt x="279" y="1492"/>
                    </a:cubicBezTo>
                    <a:cubicBezTo>
                      <a:pt x="130" y="1253"/>
                      <a:pt x="69" y="1183"/>
                      <a:pt x="33" y="1089"/>
                    </a:cubicBezTo>
                    <a:cubicBezTo>
                      <a:pt x="0" y="1034"/>
                      <a:pt x="17" y="964"/>
                      <a:pt x="71" y="930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rgbClr val="343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Freeform 225"/>
              <p:cNvSpPr>
                <a:spLocks/>
              </p:cNvSpPr>
              <p:nvPr/>
            </p:nvSpPr>
            <p:spPr bwMode="auto">
              <a:xfrm>
                <a:off x="2539" y="1373"/>
                <a:ext cx="1128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Freeform 226"/>
              <p:cNvSpPr>
                <a:spLocks/>
              </p:cNvSpPr>
              <p:nvPr/>
            </p:nvSpPr>
            <p:spPr bwMode="auto">
              <a:xfrm>
                <a:off x="2538" y="1372"/>
                <a:ext cx="1129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gradFill rotWithShape="1">
                <a:gsLst>
                  <a:gs pos="0">
                    <a:srgbClr val="E0E0E0"/>
                  </a:gs>
                  <a:gs pos="100000">
                    <a:srgbClr val="B2B2B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Text Box 75"/>
              <p:cNvSpPr txBox="1">
                <a:spLocks noChangeArrowheads="1"/>
              </p:cNvSpPr>
              <p:nvPr/>
            </p:nvSpPr>
            <p:spPr bwMode="auto">
              <a:xfrm rot="8899871" flipV="1">
                <a:off x="2607" y="1461"/>
                <a:ext cx="529" cy="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6600" b="1" baseline="-25000">
                    <a:solidFill>
                      <a:srgbClr val="5C5C5C"/>
                    </a:solidFill>
                    <a:ea typeface="Arial Unicode MS" pitchFamily="34" charset="-122"/>
                    <a:cs typeface="Arial Unicode MS" pitchFamily="34" charset="-122"/>
                  </a:rPr>
                  <a:t>02</a:t>
                </a:r>
              </a:p>
            </p:txBody>
          </p:sp>
          <p:grpSp>
            <p:nvGrpSpPr>
              <p:cNvPr id="56" name="Group 380"/>
              <p:cNvGrpSpPr>
                <a:grpSpLocks/>
              </p:cNvGrpSpPr>
              <p:nvPr/>
            </p:nvGrpSpPr>
            <p:grpSpPr bwMode="auto">
              <a:xfrm rot="-1979903">
                <a:off x="3197" y="1638"/>
                <a:ext cx="114" cy="113"/>
                <a:chOff x="1872" y="2352"/>
                <a:chExt cx="240" cy="240"/>
              </a:xfrm>
            </p:grpSpPr>
            <p:grpSp>
              <p:nvGrpSpPr>
                <p:cNvPr id="75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82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3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4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5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6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76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77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8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9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0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81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57" name="Group 380"/>
              <p:cNvGrpSpPr>
                <a:grpSpLocks/>
              </p:cNvGrpSpPr>
              <p:nvPr/>
            </p:nvGrpSpPr>
            <p:grpSpPr bwMode="auto">
              <a:xfrm rot="-1979903">
                <a:off x="3288" y="1820"/>
                <a:ext cx="114" cy="113"/>
                <a:chOff x="1872" y="2352"/>
                <a:chExt cx="240" cy="240"/>
              </a:xfrm>
            </p:grpSpPr>
            <p:grpSp>
              <p:nvGrpSpPr>
                <p:cNvPr id="63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70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1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2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3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74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64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65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66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67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68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69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rgbClr val="5C5C5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58" name="Group 254"/>
              <p:cNvGrpSpPr>
                <a:grpSpLocks/>
              </p:cNvGrpSpPr>
              <p:nvPr/>
            </p:nvGrpSpPr>
            <p:grpSpPr bwMode="auto">
              <a:xfrm>
                <a:off x="1995" y="1755"/>
                <a:ext cx="2291" cy="370"/>
                <a:chOff x="363" y="2069"/>
                <a:chExt cx="5205" cy="840"/>
              </a:xfrm>
            </p:grpSpPr>
            <p:pic>
              <p:nvPicPr>
                <p:cNvPr id="59" name="Picture 255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" y="2069"/>
                  <a:ext cx="4253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0" name="Picture 256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" y="2069"/>
                  <a:ext cx="5205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1" name="Picture 257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14" y="2092"/>
                  <a:ext cx="3674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2" name="Picture 258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10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" y="2069"/>
                  <a:ext cx="2699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49" name="Rectangle 134"/>
            <p:cNvSpPr>
              <a:spLocks noChangeArrowheads="1"/>
            </p:cNvSpPr>
            <p:nvPr/>
          </p:nvSpPr>
          <p:spPr bwMode="auto">
            <a:xfrm>
              <a:off x="2612" y="2001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89" name="Group 464"/>
          <p:cNvGrpSpPr>
            <a:grpSpLocks/>
          </p:cNvGrpSpPr>
          <p:nvPr/>
        </p:nvGrpSpPr>
        <p:grpSpPr bwMode="auto">
          <a:xfrm>
            <a:off x="-396875" y="3563150"/>
            <a:ext cx="9540875" cy="1384300"/>
            <a:chOff x="-250" y="2495"/>
            <a:chExt cx="6010" cy="872"/>
          </a:xfrm>
        </p:grpSpPr>
        <p:grpSp>
          <p:nvGrpSpPr>
            <p:cNvPr id="90" name="Group 23"/>
            <p:cNvGrpSpPr>
              <a:grpSpLocks/>
            </p:cNvGrpSpPr>
            <p:nvPr/>
          </p:nvGrpSpPr>
          <p:grpSpPr bwMode="auto">
            <a:xfrm>
              <a:off x="0" y="3255"/>
              <a:ext cx="5760" cy="68"/>
              <a:chOff x="0" y="2086"/>
              <a:chExt cx="5760" cy="1056"/>
            </a:xfrm>
          </p:grpSpPr>
          <p:sp>
            <p:nvSpPr>
              <p:cNvPr id="130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  <p:sp>
            <p:nvSpPr>
              <p:cNvPr id="131" name="Rectangle 25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</p:grpSp>
        <p:grpSp>
          <p:nvGrpSpPr>
            <p:cNvPr id="91" name="Group 363"/>
            <p:cNvGrpSpPr>
              <a:grpSpLocks/>
            </p:cNvGrpSpPr>
            <p:nvPr/>
          </p:nvGrpSpPr>
          <p:grpSpPr bwMode="auto">
            <a:xfrm>
              <a:off x="-250" y="2495"/>
              <a:ext cx="2632" cy="872"/>
              <a:chOff x="203" y="935"/>
              <a:chExt cx="2291" cy="759"/>
            </a:xfrm>
          </p:grpSpPr>
          <p:pic>
            <p:nvPicPr>
              <p:cNvPr id="93" name="Picture 36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" y="1175"/>
                <a:ext cx="982" cy="4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4" name="Freeform 365"/>
              <p:cNvSpPr>
                <a:spLocks/>
              </p:cNvSpPr>
              <p:nvPr/>
            </p:nvSpPr>
            <p:spPr bwMode="auto">
              <a:xfrm>
                <a:off x="753" y="935"/>
                <a:ext cx="1127" cy="669"/>
              </a:xfrm>
              <a:custGeom>
                <a:avLst/>
                <a:gdLst>
                  <a:gd name="T0" fmla="*/ 1505 w 2561"/>
                  <a:gd name="T1" fmla="*/ 33 h 1520"/>
                  <a:gd name="T2" fmla="*/ 1663 w 2561"/>
                  <a:gd name="T3" fmla="*/ 68 h 1520"/>
                  <a:gd name="T4" fmla="*/ 2561 w 2561"/>
                  <a:gd name="T5" fmla="*/ 1518 h 1520"/>
                  <a:gd name="T6" fmla="*/ 304 w 2561"/>
                  <a:gd name="T7" fmla="*/ 1520 h 1520"/>
                  <a:gd name="T8" fmla="*/ 33 w 2561"/>
                  <a:gd name="T9" fmla="*/ 1086 h 1520"/>
                  <a:gd name="T10" fmla="*/ 68 w 2561"/>
                  <a:gd name="T11" fmla="*/ 928 h 1520"/>
                  <a:gd name="T12" fmla="*/ 1505 w 2561"/>
                  <a:gd name="T13" fmla="*/ 33 h 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1" h="1520">
                    <a:moveTo>
                      <a:pt x="1505" y="33"/>
                    </a:moveTo>
                    <a:cubicBezTo>
                      <a:pt x="1556" y="0"/>
                      <a:pt x="1627" y="17"/>
                      <a:pt x="1663" y="68"/>
                    </a:cubicBezTo>
                    <a:cubicBezTo>
                      <a:pt x="2558" y="1505"/>
                      <a:pt x="2561" y="1518"/>
                      <a:pt x="2561" y="1518"/>
                    </a:cubicBezTo>
                    <a:cubicBezTo>
                      <a:pt x="2257" y="1520"/>
                      <a:pt x="752" y="1520"/>
                      <a:pt x="304" y="1520"/>
                    </a:cubicBezTo>
                    <a:cubicBezTo>
                      <a:pt x="155" y="1281"/>
                      <a:pt x="72" y="1185"/>
                      <a:pt x="33" y="1086"/>
                    </a:cubicBezTo>
                    <a:cubicBezTo>
                      <a:pt x="0" y="1032"/>
                      <a:pt x="17" y="961"/>
                      <a:pt x="68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5" name="Freeform 366"/>
              <p:cNvSpPr>
                <a:spLocks/>
              </p:cNvSpPr>
              <p:nvPr/>
            </p:nvSpPr>
            <p:spPr bwMode="auto">
              <a:xfrm>
                <a:off x="739" y="947"/>
                <a:ext cx="1126" cy="661"/>
              </a:xfrm>
              <a:custGeom>
                <a:avLst/>
                <a:gdLst>
                  <a:gd name="T0" fmla="*/ 1505 w 2559"/>
                  <a:gd name="T1" fmla="*/ 33 h 1504"/>
                  <a:gd name="T2" fmla="*/ 1663 w 2559"/>
                  <a:gd name="T3" fmla="*/ 71 h 1504"/>
                  <a:gd name="T4" fmla="*/ 2556 w 2559"/>
                  <a:gd name="T5" fmla="*/ 1494 h 1504"/>
                  <a:gd name="T6" fmla="*/ 279 w 2559"/>
                  <a:gd name="T7" fmla="*/ 1492 h 1504"/>
                  <a:gd name="T8" fmla="*/ 33 w 2559"/>
                  <a:gd name="T9" fmla="*/ 1089 h 1504"/>
                  <a:gd name="T10" fmla="*/ 71 w 2559"/>
                  <a:gd name="T11" fmla="*/ 930 h 1504"/>
                  <a:gd name="T12" fmla="*/ 1505 w 2559"/>
                  <a:gd name="T13" fmla="*/ 33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9" h="1504">
                    <a:moveTo>
                      <a:pt x="1505" y="33"/>
                    </a:moveTo>
                    <a:cubicBezTo>
                      <a:pt x="1559" y="0"/>
                      <a:pt x="1630" y="17"/>
                      <a:pt x="1663" y="71"/>
                    </a:cubicBezTo>
                    <a:cubicBezTo>
                      <a:pt x="2559" y="1504"/>
                      <a:pt x="2556" y="1494"/>
                      <a:pt x="2556" y="1494"/>
                    </a:cubicBezTo>
                    <a:cubicBezTo>
                      <a:pt x="2274" y="1492"/>
                      <a:pt x="747" y="1494"/>
                      <a:pt x="279" y="1492"/>
                    </a:cubicBezTo>
                    <a:cubicBezTo>
                      <a:pt x="130" y="1253"/>
                      <a:pt x="69" y="1183"/>
                      <a:pt x="33" y="1089"/>
                    </a:cubicBezTo>
                    <a:cubicBezTo>
                      <a:pt x="0" y="1034"/>
                      <a:pt x="17" y="964"/>
                      <a:pt x="71" y="930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rgbClr val="343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Freeform 367"/>
              <p:cNvSpPr>
                <a:spLocks/>
              </p:cNvSpPr>
              <p:nvPr/>
            </p:nvSpPr>
            <p:spPr bwMode="auto">
              <a:xfrm>
                <a:off x="747" y="942"/>
                <a:ext cx="1128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Freeform 368"/>
              <p:cNvSpPr>
                <a:spLocks/>
              </p:cNvSpPr>
              <p:nvPr/>
            </p:nvSpPr>
            <p:spPr bwMode="auto">
              <a:xfrm>
                <a:off x="746" y="941"/>
                <a:ext cx="1129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7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Text Box 75"/>
              <p:cNvSpPr txBox="1">
                <a:spLocks noChangeArrowheads="1"/>
              </p:cNvSpPr>
              <p:nvPr/>
            </p:nvSpPr>
            <p:spPr bwMode="auto">
              <a:xfrm rot="8899871" flipV="1">
                <a:off x="771" y="1030"/>
                <a:ext cx="529" cy="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6600" b="1" baseline="-25000">
                    <a:solidFill>
                      <a:schemeClr val="bg1"/>
                    </a:solidFill>
                    <a:ea typeface="Arial Unicode MS" pitchFamily="34" charset="-122"/>
                    <a:cs typeface="Arial Unicode MS" pitchFamily="34" charset="-122"/>
                  </a:rPr>
                  <a:t>03</a:t>
                </a:r>
              </a:p>
            </p:txBody>
          </p:sp>
          <p:grpSp>
            <p:nvGrpSpPr>
              <p:cNvPr id="99" name="Group 380"/>
              <p:cNvGrpSpPr>
                <a:grpSpLocks/>
              </p:cNvGrpSpPr>
              <p:nvPr/>
            </p:nvGrpSpPr>
            <p:grpSpPr bwMode="auto">
              <a:xfrm rot="-1979903">
                <a:off x="1360" y="1230"/>
                <a:ext cx="114" cy="113"/>
                <a:chOff x="1872" y="2352"/>
                <a:chExt cx="240" cy="240"/>
              </a:xfrm>
            </p:grpSpPr>
            <p:grpSp>
              <p:nvGrpSpPr>
                <p:cNvPr id="118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25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6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7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8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9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119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20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1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2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3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24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00" name="Group 380"/>
              <p:cNvGrpSpPr>
                <a:grpSpLocks/>
              </p:cNvGrpSpPr>
              <p:nvPr/>
            </p:nvGrpSpPr>
            <p:grpSpPr bwMode="auto">
              <a:xfrm rot="-1979903">
                <a:off x="1451" y="1412"/>
                <a:ext cx="114" cy="113"/>
                <a:chOff x="1872" y="2352"/>
                <a:chExt cx="240" cy="240"/>
              </a:xfrm>
            </p:grpSpPr>
            <p:grpSp>
              <p:nvGrpSpPr>
                <p:cNvPr id="106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13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4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5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6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7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107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08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09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0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1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12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01" name="Group 396"/>
              <p:cNvGrpSpPr>
                <a:grpSpLocks/>
              </p:cNvGrpSpPr>
              <p:nvPr/>
            </p:nvGrpSpPr>
            <p:grpSpPr bwMode="auto">
              <a:xfrm>
                <a:off x="203" y="1324"/>
                <a:ext cx="2291" cy="370"/>
                <a:chOff x="363" y="2069"/>
                <a:chExt cx="5205" cy="840"/>
              </a:xfrm>
            </p:grpSpPr>
            <p:pic>
              <p:nvPicPr>
                <p:cNvPr id="102" name="Picture 397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" y="2069"/>
                  <a:ext cx="4253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3" name="Picture 398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" y="2069"/>
                  <a:ext cx="5205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4" name="Picture 399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14" y="2092"/>
                  <a:ext cx="3674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05" name="Picture 400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10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" y="2069"/>
                  <a:ext cx="2699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92" name="Rectangle 134"/>
            <p:cNvSpPr>
              <a:spLocks noChangeArrowheads="1"/>
            </p:cNvSpPr>
            <p:nvPr/>
          </p:nvSpPr>
          <p:spPr bwMode="auto">
            <a:xfrm>
              <a:off x="1769" y="2840"/>
              <a:ext cx="2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ea typeface="黑体" pitchFamily="49" charset="-122"/>
                </a:rPr>
                <a:t>点击修改文字内容为目录内容</a:t>
              </a:r>
            </a:p>
          </p:txBody>
        </p:sp>
      </p:grpSp>
      <p:grpSp>
        <p:nvGrpSpPr>
          <p:cNvPr id="132" name="Group 466"/>
          <p:cNvGrpSpPr>
            <a:grpSpLocks/>
          </p:cNvGrpSpPr>
          <p:nvPr/>
        </p:nvGrpSpPr>
        <p:grpSpPr bwMode="auto">
          <a:xfrm>
            <a:off x="-360363" y="4829975"/>
            <a:ext cx="9504363" cy="1384300"/>
            <a:chOff x="-227" y="3216"/>
            <a:chExt cx="5987" cy="872"/>
          </a:xfrm>
        </p:grpSpPr>
        <p:grpSp>
          <p:nvGrpSpPr>
            <p:cNvPr id="133" name="Group 23"/>
            <p:cNvGrpSpPr>
              <a:grpSpLocks/>
            </p:cNvGrpSpPr>
            <p:nvPr/>
          </p:nvGrpSpPr>
          <p:grpSpPr bwMode="auto">
            <a:xfrm>
              <a:off x="0" y="3959"/>
              <a:ext cx="5760" cy="91"/>
              <a:chOff x="0" y="2086"/>
              <a:chExt cx="5760" cy="1056"/>
            </a:xfrm>
          </p:grpSpPr>
          <p:sp>
            <p:nvSpPr>
              <p:cNvPr id="173" name="Rectangle 3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  <p:sp>
            <p:nvSpPr>
              <p:cNvPr id="174" name="Rectangle 25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zh-CN" sz="1800" noProof="1">
                  <a:ea typeface="黑体" pitchFamily="49" charset="-122"/>
                  <a:cs typeface="Arial" charset="0"/>
                </a:endParaRPr>
              </a:p>
            </p:txBody>
          </p:sp>
        </p:grpSp>
        <p:grpSp>
          <p:nvGrpSpPr>
            <p:cNvPr id="134" name="Group 401"/>
            <p:cNvGrpSpPr>
              <a:grpSpLocks/>
            </p:cNvGrpSpPr>
            <p:nvPr/>
          </p:nvGrpSpPr>
          <p:grpSpPr bwMode="auto">
            <a:xfrm>
              <a:off x="-227" y="3216"/>
              <a:ext cx="2632" cy="872"/>
              <a:chOff x="203" y="935"/>
              <a:chExt cx="2291" cy="759"/>
            </a:xfrm>
          </p:grpSpPr>
          <p:pic>
            <p:nvPicPr>
              <p:cNvPr id="136" name="Picture 40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" y="1175"/>
                <a:ext cx="982" cy="4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7" name="Freeform 403"/>
              <p:cNvSpPr>
                <a:spLocks/>
              </p:cNvSpPr>
              <p:nvPr/>
            </p:nvSpPr>
            <p:spPr bwMode="auto">
              <a:xfrm>
                <a:off x="753" y="935"/>
                <a:ext cx="1127" cy="669"/>
              </a:xfrm>
              <a:custGeom>
                <a:avLst/>
                <a:gdLst>
                  <a:gd name="T0" fmla="*/ 1505 w 2561"/>
                  <a:gd name="T1" fmla="*/ 33 h 1520"/>
                  <a:gd name="T2" fmla="*/ 1663 w 2561"/>
                  <a:gd name="T3" fmla="*/ 68 h 1520"/>
                  <a:gd name="T4" fmla="*/ 2561 w 2561"/>
                  <a:gd name="T5" fmla="*/ 1518 h 1520"/>
                  <a:gd name="T6" fmla="*/ 304 w 2561"/>
                  <a:gd name="T7" fmla="*/ 1520 h 1520"/>
                  <a:gd name="T8" fmla="*/ 33 w 2561"/>
                  <a:gd name="T9" fmla="*/ 1086 h 1520"/>
                  <a:gd name="T10" fmla="*/ 68 w 2561"/>
                  <a:gd name="T11" fmla="*/ 928 h 1520"/>
                  <a:gd name="T12" fmla="*/ 1505 w 2561"/>
                  <a:gd name="T13" fmla="*/ 33 h 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1" h="1520">
                    <a:moveTo>
                      <a:pt x="1505" y="33"/>
                    </a:moveTo>
                    <a:cubicBezTo>
                      <a:pt x="1556" y="0"/>
                      <a:pt x="1627" y="17"/>
                      <a:pt x="1663" y="68"/>
                    </a:cubicBezTo>
                    <a:cubicBezTo>
                      <a:pt x="2558" y="1505"/>
                      <a:pt x="2561" y="1518"/>
                      <a:pt x="2561" y="1518"/>
                    </a:cubicBezTo>
                    <a:cubicBezTo>
                      <a:pt x="2257" y="1520"/>
                      <a:pt x="752" y="1520"/>
                      <a:pt x="304" y="1520"/>
                    </a:cubicBezTo>
                    <a:cubicBezTo>
                      <a:pt x="155" y="1281"/>
                      <a:pt x="72" y="1185"/>
                      <a:pt x="33" y="1086"/>
                    </a:cubicBezTo>
                    <a:cubicBezTo>
                      <a:pt x="0" y="1032"/>
                      <a:pt x="17" y="961"/>
                      <a:pt x="68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404"/>
              <p:cNvSpPr>
                <a:spLocks/>
              </p:cNvSpPr>
              <p:nvPr/>
            </p:nvSpPr>
            <p:spPr bwMode="auto">
              <a:xfrm>
                <a:off x="739" y="947"/>
                <a:ext cx="1126" cy="661"/>
              </a:xfrm>
              <a:custGeom>
                <a:avLst/>
                <a:gdLst>
                  <a:gd name="T0" fmla="*/ 1505 w 2559"/>
                  <a:gd name="T1" fmla="*/ 33 h 1504"/>
                  <a:gd name="T2" fmla="*/ 1663 w 2559"/>
                  <a:gd name="T3" fmla="*/ 71 h 1504"/>
                  <a:gd name="T4" fmla="*/ 2556 w 2559"/>
                  <a:gd name="T5" fmla="*/ 1494 h 1504"/>
                  <a:gd name="T6" fmla="*/ 279 w 2559"/>
                  <a:gd name="T7" fmla="*/ 1492 h 1504"/>
                  <a:gd name="T8" fmla="*/ 33 w 2559"/>
                  <a:gd name="T9" fmla="*/ 1089 h 1504"/>
                  <a:gd name="T10" fmla="*/ 71 w 2559"/>
                  <a:gd name="T11" fmla="*/ 930 h 1504"/>
                  <a:gd name="T12" fmla="*/ 1505 w 2559"/>
                  <a:gd name="T13" fmla="*/ 33 h 1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9" h="1504">
                    <a:moveTo>
                      <a:pt x="1505" y="33"/>
                    </a:moveTo>
                    <a:cubicBezTo>
                      <a:pt x="1559" y="0"/>
                      <a:pt x="1630" y="17"/>
                      <a:pt x="1663" y="71"/>
                    </a:cubicBezTo>
                    <a:cubicBezTo>
                      <a:pt x="2559" y="1504"/>
                      <a:pt x="2556" y="1494"/>
                      <a:pt x="2556" y="1494"/>
                    </a:cubicBezTo>
                    <a:cubicBezTo>
                      <a:pt x="2274" y="1492"/>
                      <a:pt x="747" y="1494"/>
                      <a:pt x="279" y="1492"/>
                    </a:cubicBezTo>
                    <a:cubicBezTo>
                      <a:pt x="130" y="1253"/>
                      <a:pt x="69" y="1183"/>
                      <a:pt x="33" y="1089"/>
                    </a:cubicBezTo>
                    <a:cubicBezTo>
                      <a:pt x="0" y="1034"/>
                      <a:pt x="17" y="964"/>
                      <a:pt x="71" y="930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rgbClr val="343F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405"/>
              <p:cNvSpPr>
                <a:spLocks/>
              </p:cNvSpPr>
              <p:nvPr/>
            </p:nvSpPr>
            <p:spPr bwMode="auto">
              <a:xfrm>
                <a:off x="747" y="942"/>
                <a:ext cx="1128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406"/>
              <p:cNvSpPr>
                <a:spLocks/>
              </p:cNvSpPr>
              <p:nvPr/>
            </p:nvSpPr>
            <p:spPr bwMode="auto">
              <a:xfrm>
                <a:off x="746" y="941"/>
                <a:ext cx="1129" cy="694"/>
              </a:xfrm>
              <a:custGeom>
                <a:avLst/>
                <a:gdLst>
                  <a:gd name="T0" fmla="*/ 1505 w 2564"/>
                  <a:gd name="T1" fmla="*/ 33 h 1577"/>
                  <a:gd name="T2" fmla="*/ 1663 w 2564"/>
                  <a:gd name="T3" fmla="*/ 68 h 1577"/>
                  <a:gd name="T4" fmla="*/ 2564 w 2564"/>
                  <a:gd name="T5" fmla="*/ 1506 h 1577"/>
                  <a:gd name="T6" fmla="*/ 290 w 2564"/>
                  <a:gd name="T7" fmla="*/ 1506 h 1577"/>
                  <a:gd name="T8" fmla="*/ 295 w 2564"/>
                  <a:gd name="T9" fmla="*/ 1507 h 1577"/>
                  <a:gd name="T10" fmla="*/ 33 w 2564"/>
                  <a:gd name="T11" fmla="*/ 1086 h 1577"/>
                  <a:gd name="T12" fmla="*/ 69 w 2564"/>
                  <a:gd name="T13" fmla="*/ 928 h 1577"/>
                  <a:gd name="T14" fmla="*/ 1505 w 2564"/>
                  <a:gd name="T15" fmla="*/ 33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64" h="1577">
                    <a:moveTo>
                      <a:pt x="1505" y="33"/>
                    </a:moveTo>
                    <a:cubicBezTo>
                      <a:pt x="1557" y="0"/>
                      <a:pt x="1628" y="17"/>
                      <a:pt x="1663" y="68"/>
                    </a:cubicBezTo>
                    <a:cubicBezTo>
                      <a:pt x="2559" y="1505"/>
                      <a:pt x="2564" y="1506"/>
                      <a:pt x="2564" y="1506"/>
                    </a:cubicBezTo>
                    <a:cubicBezTo>
                      <a:pt x="2301" y="1505"/>
                      <a:pt x="667" y="1506"/>
                      <a:pt x="290" y="1506"/>
                    </a:cubicBezTo>
                    <a:cubicBezTo>
                      <a:pt x="184" y="1337"/>
                      <a:pt x="338" y="1577"/>
                      <a:pt x="295" y="1507"/>
                    </a:cubicBezTo>
                    <a:cubicBezTo>
                      <a:pt x="252" y="1437"/>
                      <a:pt x="71" y="1182"/>
                      <a:pt x="33" y="1086"/>
                    </a:cubicBezTo>
                    <a:cubicBezTo>
                      <a:pt x="0" y="1032"/>
                      <a:pt x="14" y="961"/>
                      <a:pt x="69" y="928"/>
                    </a:cubicBezTo>
                    <a:cubicBezTo>
                      <a:pt x="1505" y="33"/>
                      <a:pt x="1505" y="33"/>
                      <a:pt x="1505" y="33"/>
                    </a:cubicBezTo>
                  </a:path>
                </a:pathLst>
              </a:custGeom>
              <a:solidFill>
                <a:schemeClr val="accent1">
                  <a:alpha val="7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Text Box 75"/>
              <p:cNvSpPr txBox="1">
                <a:spLocks noChangeArrowheads="1"/>
              </p:cNvSpPr>
              <p:nvPr/>
            </p:nvSpPr>
            <p:spPr bwMode="auto">
              <a:xfrm rot="8899871" flipV="1">
                <a:off x="771" y="1030"/>
                <a:ext cx="529" cy="4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6600" b="1" baseline="-25000">
                    <a:solidFill>
                      <a:schemeClr val="bg1"/>
                    </a:solidFill>
                    <a:ea typeface="Arial Unicode MS" pitchFamily="34" charset="-122"/>
                    <a:cs typeface="Arial Unicode MS" pitchFamily="34" charset="-122"/>
                  </a:rPr>
                  <a:t>04</a:t>
                </a:r>
              </a:p>
            </p:txBody>
          </p:sp>
          <p:grpSp>
            <p:nvGrpSpPr>
              <p:cNvPr id="142" name="Group 380"/>
              <p:cNvGrpSpPr>
                <a:grpSpLocks/>
              </p:cNvGrpSpPr>
              <p:nvPr/>
            </p:nvGrpSpPr>
            <p:grpSpPr bwMode="auto">
              <a:xfrm rot="-1979903">
                <a:off x="1360" y="1230"/>
                <a:ext cx="114" cy="113"/>
                <a:chOff x="1872" y="2352"/>
                <a:chExt cx="240" cy="240"/>
              </a:xfrm>
            </p:grpSpPr>
            <p:grpSp>
              <p:nvGrpSpPr>
                <p:cNvPr id="161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68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9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70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71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72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162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63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4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5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6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7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43" name="Group 380"/>
              <p:cNvGrpSpPr>
                <a:grpSpLocks/>
              </p:cNvGrpSpPr>
              <p:nvPr/>
            </p:nvGrpSpPr>
            <p:grpSpPr bwMode="auto">
              <a:xfrm rot="-1979903">
                <a:off x="1451" y="1412"/>
                <a:ext cx="114" cy="113"/>
                <a:chOff x="1872" y="2352"/>
                <a:chExt cx="240" cy="240"/>
              </a:xfrm>
            </p:grpSpPr>
            <p:grpSp>
              <p:nvGrpSpPr>
                <p:cNvPr id="149" name="Group 381"/>
                <p:cNvGrpSpPr>
                  <a:grpSpLocks/>
                </p:cNvGrpSpPr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56" name="Oval 38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7" name="Oval 383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8" name="Oval 384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9" name="Oval 38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60" name="Oval 386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150" name="Group 387"/>
                <p:cNvGrpSpPr>
                  <a:grpSpLocks/>
                </p:cNvGrpSpPr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51" name="Oval 38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2" name="Oval 38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0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3" name="Oval 39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4" name="Oval 39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6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155" name="Oval 39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1pPr>
                    <a:lvl2pPr marL="742950" indent="-28575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2pPr>
                    <a:lvl3pPr marL="11430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3pPr>
                    <a:lvl4pPr marL="16002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4pPr>
                    <a:lvl5pPr marL="2057400" indent="-228600" eaLnBrk="0" hangingPunct="0"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3200">
                        <a:solidFill>
                          <a:schemeClr val="tx1"/>
                        </a:solidFill>
                        <a:latin typeface="Arial" charset="0"/>
                        <a:ea typeface="宋体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</p:grpSp>
          <p:grpSp>
            <p:nvGrpSpPr>
              <p:cNvPr id="144" name="Group 434"/>
              <p:cNvGrpSpPr>
                <a:grpSpLocks/>
              </p:cNvGrpSpPr>
              <p:nvPr/>
            </p:nvGrpSpPr>
            <p:grpSpPr bwMode="auto">
              <a:xfrm>
                <a:off x="203" y="1324"/>
                <a:ext cx="2291" cy="370"/>
                <a:chOff x="363" y="2069"/>
                <a:chExt cx="5205" cy="840"/>
              </a:xfrm>
            </p:grpSpPr>
            <p:pic>
              <p:nvPicPr>
                <p:cNvPr id="145" name="Picture 435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" y="2069"/>
                  <a:ext cx="4253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6" name="Picture 436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3" y="2069"/>
                  <a:ext cx="5205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7" name="Picture 437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9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14" y="2092"/>
                  <a:ext cx="3674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8" name="Picture 438" descr="yy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100000" contrast="100000"/>
                  <a:grayscl/>
                  <a:biLevel thresh="50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" y="2069"/>
                  <a:ext cx="2699" cy="81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2313" y="3489"/>
              <a:ext cx="220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405D1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ea typeface="黑体" pitchFamily="49" charset="-122"/>
                </a:rPr>
                <a:t>点击修改文字内容为目录内容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428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63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PT Template">
  <a:themeElements>
    <a:clrScheme name="www.eppt.com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6B9B1A"/>
      </a:accent1>
      <a:accent2>
        <a:srgbClr val="537A14"/>
      </a:accent2>
      <a:accent3>
        <a:srgbClr val="FFFFFF"/>
      </a:accent3>
      <a:accent4>
        <a:srgbClr val="000000"/>
      </a:accent4>
      <a:accent5>
        <a:srgbClr val="AAB5DA"/>
      </a:accent5>
      <a:accent6>
        <a:srgbClr val="E79112"/>
      </a:accent6>
      <a:hlink>
        <a:srgbClr val="84C220"/>
      </a:hlink>
      <a:folHlink>
        <a:srgbClr val="B1E45E"/>
      </a:folHlink>
    </a:clrScheme>
    <a:fontScheme name="www.eppt.com.cn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B9B1A"/>
        </a:accent1>
        <a:accent2>
          <a:srgbClr val="537A14"/>
        </a:accent2>
        <a:accent3>
          <a:srgbClr val="FFFFFF"/>
        </a:accent3>
        <a:accent4>
          <a:srgbClr val="000000"/>
        </a:accent4>
        <a:accent5>
          <a:srgbClr val="BACBAB"/>
        </a:accent5>
        <a:accent6>
          <a:srgbClr val="4A6E11"/>
        </a:accent6>
        <a:hlink>
          <a:srgbClr val="84C220"/>
        </a:hlink>
        <a:folHlink>
          <a:srgbClr val="B1E4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20120329111217076</Template>
  <TotalTime>32</TotalTime>
  <Words>123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Unicode MS</vt:lpstr>
      <vt:lpstr>Meiryo</vt:lpstr>
      <vt:lpstr>黑体</vt:lpstr>
      <vt:lpstr>宋体</vt:lpstr>
      <vt:lpstr>微软雅黑</vt:lpstr>
      <vt:lpstr>幼圆</vt:lpstr>
      <vt:lpstr>Arial</vt:lpstr>
      <vt:lpstr>Calibri</vt:lpstr>
      <vt:lpstr>Calibri Light</vt:lpstr>
      <vt:lpstr>EPPT Template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creator>www.pptfans.cn;Administrator</dc:creator>
  <dc:description/>
  <cp:lastModifiedBy>Administrator</cp:lastModifiedBy>
  <cp:revision>32</cp:revision>
  <dcterms:created xsi:type="dcterms:W3CDTF">2014-05-14T08:21:05Z</dcterms:created>
  <dcterms:modified xsi:type="dcterms:W3CDTF">2015-06-30T11:11:07Z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pptfans网</vt:lpwstr>
  </property>
  <property fmtid="{D5CDD505-2E9C-101B-9397-08002B2CF9AE}" pid="3" name="SlideDescription">
    <vt:lpwstr/>
  </property>
</Properties>
</file>