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22" autoAdjust="0"/>
  </p:normalViewPr>
  <p:slideViewPr>
    <p:cSldViewPr>
      <p:cViewPr>
        <p:scale>
          <a:sx n="100" d="100"/>
          <a:sy n="100" d="100"/>
        </p:scale>
        <p:origin x="702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A8A1A-A8A3-4AC9-AF54-E442E85D43C8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4A150-D1FE-4315-B032-B182A1DDF0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63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4A150-D1FE-4315-B032-B182A1DDF04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209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0921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312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38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9376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546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12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152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784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02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59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4868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98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96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1347" y="528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1111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408251" y="2132856"/>
            <a:ext cx="63401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chemeClr val="accent6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淡雅古典中国风幻灯片背景</a:t>
            </a:r>
            <a:endParaRPr lang="en-US" altLang="zh-CN" sz="4000" kern="0" dirty="0">
              <a:solidFill>
                <a:schemeClr val="accent6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04335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809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189</Words>
  <Application>Microsoft Office PowerPoint</Application>
  <PresentationFormat>全屏显示(4:3)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华文隶书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lastModifiedBy>Administrator</cp:lastModifiedBy>
  <cp:revision>27</cp:revision>
  <dcterms:created xsi:type="dcterms:W3CDTF">2014-01-03T09:03:03Z</dcterms:created>
  <dcterms:modified xsi:type="dcterms:W3CDTF">2015-06-11T05:07:44Z</dcterms:modified>
</cp:coreProperties>
</file>