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3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979C25-3021-4F79-8A93-1B3527F59C57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6A26D-7899-43BC-B72F-DDE6EFE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477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86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5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0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16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7" indent="0" algn="ctr">
              <a:buNone/>
              <a:defRPr sz="1500"/>
            </a:lvl2pPr>
            <a:lvl3pPr marL="685772" indent="0" algn="ctr">
              <a:buNone/>
              <a:defRPr sz="1350"/>
            </a:lvl3pPr>
            <a:lvl4pPr marL="1028659" indent="0" algn="ctr">
              <a:buNone/>
              <a:defRPr sz="1200"/>
            </a:lvl4pPr>
            <a:lvl5pPr marL="1371545" indent="0" algn="ctr">
              <a:buNone/>
              <a:defRPr sz="1200"/>
            </a:lvl5pPr>
            <a:lvl6pPr marL="1714432" indent="0" algn="ctr">
              <a:buNone/>
              <a:defRPr sz="1200"/>
            </a:lvl6pPr>
            <a:lvl7pPr marL="2057317" indent="0" algn="ctr">
              <a:buNone/>
              <a:defRPr sz="1200"/>
            </a:lvl7pPr>
            <a:lvl8pPr marL="2400204" indent="0" algn="ctr">
              <a:buNone/>
              <a:defRPr sz="1200"/>
            </a:lvl8pPr>
            <a:lvl9pPr marL="2743091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151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89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7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5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0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9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02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228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7" indent="0">
              <a:buNone/>
              <a:defRPr sz="1500" b="1"/>
            </a:lvl2pPr>
            <a:lvl3pPr marL="685772" indent="0">
              <a:buNone/>
              <a:defRPr sz="1350" b="1"/>
            </a:lvl3pPr>
            <a:lvl4pPr marL="1028659" indent="0">
              <a:buNone/>
              <a:defRPr sz="1200" b="1"/>
            </a:lvl4pPr>
            <a:lvl5pPr marL="1371545" indent="0">
              <a:buNone/>
              <a:defRPr sz="1200" b="1"/>
            </a:lvl5pPr>
            <a:lvl6pPr marL="1714432" indent="0">
              <a:buNone/>
              <a:defRPr sz="1200" b="1"/>
            </a:lvl6pPr>
            <a:lvl7pPr marL="2057317" indent="0">
              <a:buNone/>
              <a:defRPr sz="1200" b="1"/>
            </a:lvl7pPr>
            <a:lvl8pPr marL="2400204" indent="0">
              <a:buNone/>
              <a:defRPr sz="1200" b="1"/>
            </a:lvl8pPr>
            <a:lvl9pPr marL="274309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7" indent="0">
              <a:buNone/>
              <a:defRPr sz="1500" b="1"/>
            </a:lvl2pPr>
            <a:lvl3pPr marL="685772" indent="0">
              <a:buNone/>
              <a:defRPr sz="1350" b="1"/>
            </a:lvl3pPr>
            <a:lvl4pPr marL="1028659" indent="0">
              <a:buNone/>
              <a:defRPr sz="1200" b="1"/>
            </a:lvl4pPr>
            <a:lvl5pPr marL="1371545" indent="0">
              <a:buNone/>
              <a:defRPr sz="1200" b="1"/>
            </a:lvl5pPr>
            <a:lvl6pPr marL="1714432" indent="0">
              <a:buNone/>
              <a:defRPr sz="1200" b="1"/>
            </a:lvl6pPr>
            <a:lvl7pPr marL="2057317" indent="0">
              <a:buNone/>
              <a:defRPr sz="1200" b="1"/>
            </a:lvl7pPr>
            <a:lvl8pPr marL="2400204" indent="0">
              <a:buNone/>
              <a:defRPr sz="1200" b="1"/>
            </a:lvl8pPr>
            <a:lvl9pPr marL="274309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091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296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003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87" indent="0">
              <a:buNone/>
              <a:defRPr sz="1050"/>
            </a:lvl2pPr>
            <a:lvl3pPr marL="685772" indent="0">
              <a:buNone/>
              <a:defRPr sz="900"/>
            </a:lvl3pPr>
            <a:lvl4pPr marL="1028659" indent="0">
              <a:buNone/>
              <a:defRPr sz="750"/>
            </a:lvl4pPr>
            <a:lvl5pPr marL="1371545" indent="0">
              <a:buNone/>
              <a:defRPr sz="750"/>
            </a:lvl5pPr>
            <a:lvl6pPr marL="1714432" indent="0">
              <a:buNone/>
              <a:defRPr sz="750"/>
            </a:lvl6pPr>
            <a:lvl7pPr marL="2057317" indent="0">
              <a:buNone/>
              <a:defRPr sz="750"/>
            </a:lvl7pPr>
            <a:lvl8pPr marL="2400204" indent="0">
              <a:buNone/>
              <a:defRPr sz="750"/>
            </a:lvl8pPr>
            <a:lvl9pPr marL="2743091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978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11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87" indent="0">
              <a:buNone/>
              <a:defRPr sz="2100"/>
            </a:lvl2pPr>
            <a:lvl3pPr marL="685772" indent="0">
              <a:buNone/>
              <a:defRPr sz="1800"/>
            </a:lvl3pPr>
            <a:lvl4pPr marL="1028659" indent="0">
              <a:buNone/>
              <a:defRPr sz="1500"/>
            </a:lvl4pPr>
            <a:lvl5pPr marL="1371545" indent="0">
              <a:buNone/>
              <a:defRPr sz="1500"/>
            </a:lvl5pPr>
            <a:lvl6pPr marL="1714432" indent="0">
              <a:buNone/>
              <a:defRPr sz="1500"/>
            </a:lvl6pPr>
            <a:lvl7pPr marL="2057317" indent="0">
              <a:buNone/>
              <a:defRPr sz="1500"/>
            </a:lvl7pPr>
            <a:lvl8pPr marL="2400204" indent="0">
              <a:buNone/>
              <a:defRPr sz="1500"/>
            </a:lvl8pPr>
            <a:lvl9pPr marL="2743091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87" indent="0">
              <a:buNone/>
              <a:defRPr sz="1050"/>
            </a:lvl2pPr>
            <a:lvl3pPr marL="685772" indent="0">
              <a:buNone/>
              <a:defRPr sz="900"/>
            </a:lvl3pPr>
            <a:lvl4pPr marL="1028659" indent="0">
              <a:buNone/>
              <a:defRPr sz="750"/>
            </a:lvl4pPr>
            <a:lvl5pPr marL="1371545" indent="0">
              <a:buNone/>
              <a:defRPr sz="750"/>
            </a:lvl5pPr>
            <a:lvl6pPr marL="1714432" indent="0">
              <a:buNone/>
              <a:defRPr sz="750"/>
            </a:lvl6pPr>
            <a:lvl7pPr marL="2057317" indent="0">
              <a:buNone/>
              <a:defRPr sz="750"/>
            </a:lvl7pPr>
            <a:lvl8pPr marL="2400204" indent="0">
              <a:buNone/>
              <a:defRPr sz="750"/>
            </a:lvl8pPr>
            <a:lvl9pPr marL="2743091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1783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315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82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58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455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902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28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365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3818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5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669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900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80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651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46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89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07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7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78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8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739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F1BF-4780-46C7-BE7B-5BB0CBF27F91}" type="datetimeFigureOut">
              <a:rPr lang="zh-CN" altLang="en-US" smtClean="0"/>
              <a:t>2015/5/24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68284-E6D6-4D0F-9183-3D88836A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9178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64"/>
            <a:fld id="{266F406D-9B6A-4D0C-AB84-F3C04E2F5F6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64"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6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64"/>
            <a:fld id="{FD652C00-35D7-4BC5-B4A4-B1981601164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6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772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3" indent="-171443" algn="l" defTabSz="68577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0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15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02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89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74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61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7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4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7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5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7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9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44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41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794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421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643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10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16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987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369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312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768" y="1016043"/>
            <a:ext cx="10003424" cy="48259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0400" y="8572500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4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916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944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3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364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139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24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1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6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2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76</Words>
  <Application>Microsoft Office PowerPoint</Application>
  <PresentationFormat>宽屏</PresentationFormat>
  <Paragraphs>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kan</cp:lastModifiedBy>
  <cp:revision>4</cp:revision>
  <dcterms:created xsi:type="dcterms:W3CDTF">2014-05-30T07:51:28Z</dcterms:created>
  <dcterms:modified xsi:type="dcterms:W3CDTF">2015-05-24T05:45:56Z</dcterms:modified>
</cp:coreProperties>
</file>