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a" ContentType="audio/x-ms-wma"/>
  <Default Extension="rels" ContentType="application/vnd.openxmlformats-package.relationships+xml"/>
  <Default Extension="xml" ContentType="application/xml"/>
  <Default Extension="wav" ContentType="audio/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9" r:id="rId3"/>
    <p:sldId id="256" r:id="rId4"/>
    <p:sldId id="261" r:id="rId5"/>
    <p:sldId id="262" r:id="rId6"/>
    <p:sldId id="263" r:id="rId7"/>
    <p:sldId id="264" r:id="rId8"/>
    <p:sldId id="265" r:id="rId9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84">
          <p15:clr>
            <a:srgbClr val="A4A3A4"/>
          </p15:clr>
        </p15:guide>
        <p15:guide id="2" orient="horz" pos="1779">
          <p15:clr>
            <a:srgbClr val="A4A3A4"/>
          </p15:clr>
        </p15:guide>
        <p15:guide id="3" orient="horz" pos="531">
          <p15:clr>
            <a:srgbClr val="A4A3A4"/>
          </p15:clr>
        </p15:guide>
        <p15:guide id="4" pos="2880">
          <p15:clr>
            <a:srgbClr val="A4A3A4"/>
          </p15:clr>
        </p15:guide>
        <p15:guide id="5" pos="3107">
          <p15:clr>
            <a:srgbClr val="A4A3A4"/>
          </p15:clr>
        </p15:guide>
        <p15:guide id="6" pos="539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F1140"/>
    <a:srgbClr val="BF1149"/>
    <a:srgbClr val="C11543"/>
    <a:srgbClr val="BF1191"/>
    <a:srgbClr val="005F86"/>
    <a:srgbClr val="004E7D"/>
    <a:srgbClr val="004D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282" y="96"/>
      </p:cViewPr>
      <p:guideLst>
        <p:guide orient="horz" pos="1484"/>
        <p:guide orient="horz" pos="1779"/>
        <p:guide orient="horz" pos="531"/>
        <p:guide pos="2880"/>
        <p:guide pos="3107"/>
        <p:guide pos="539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D61">
            <a:alpha val="96863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2015/4/21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jpe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microsoft.com/office/2007/relationships/media" Target="../media/media2.wma"/><Relationship Id="rId7" Type="http://schemas.openxmlformats.org/officeDocument/2006/relationships/image" Target="../media/image13.jpg"/><Relationship Id="rId12" Type="http://schemas.openxmlformats.org/officeDocument/2006/relationships/image" Target="../media/image17.png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6" Type="http://schemas.openxmlformats.org/officeDocument/2006/relationships/audio" Target="../media/audio2.wav"/><Relationship Id="rId11" Type="http://schemas.openxmlformats.org/officeDocument/2006/relationships/image" Target="../media/image16.png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12.png"/><Relationship Id="rId4" Type="http://schemas.openxmlformats.org/officeDocument/2006/relationships/audio" Target="../media/media2.wma"/><Relationship Id="rId9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g"/><Relationship Id="rId13" Type="http://schemas.openxmlformats.org/officeDocument/2006/relationships/image" Target="../media/image18.png"/><Relationship Id="rId3" Type="http://schemas.microsoft.com/office/2007/relationships/media" Target="../media/media4.wma"/><Relationship Id="rId7" Type="http://schemas.openxmlformats.org/officeDocument/2006/relationships/slideLayout" Target="../slideLayouts/slideLayout1.xml"/><Relationship Id="rId12" Type="http://schemas.openxmlformats.org/officeDocument/2006/relationships/image" Target="../media/image16.png"/><Relationship Id="rId2" Type="http://schemas.openxmlformats.org/officeDocument/2006/relationships/audio" Target="../media/media3.wma"/><Relationship Id="rId1" Type="http://schemas.microsoft.com/office/2007/relationships/media" Target="../media/media3.wma"/><Relationship Id="rId6" Type="http://schemas.openxmlformats.org/officeDocument/2006/relationships/audio" Target="../media/media5.wma"/><Relationship Id="rId11" Type="http://schemas.openxmlformats.org/officeDocument/2006/relationships/image" Target="../media/image12.png"/><Relationship Id="rId5" Type="http://schemas.microsoft.com/office/2007/relationships/media" Target="../media/media5.wma"/><Relationship Id="rId10" Type="http://schemas.openxmlformats.org/officeDocument/2006/relationships/image" Target="../media/image17.png"/><Relationship Id="rId4" Type="http://schemas.openxmlformats.org/officeDocument/2006/relationships/audio" Target="../media/media4.wma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4.png"/><Relationship Id="rId3" Type="http://schemas.openxmlformats.org/officeDocument/2006/relationships/image" Target="../media/image2.png"/><Relationship Id="rId7" Type="http://schemas.openxmlformats.org/officeDocument/2006/relationships/image" Target="../media/image7.png"/><Relationship Id="rId12" Type="http://schemas.openxmlformats.org/officeDocument/2006/relationships/image" Target="../media/image13.jpg"/><Relationship Id="rId2" Type="http://schemas.openxmlformats.org/officeDocument/2006/relationships/image" Target="../media/image1.jpeg"/><Relationship Id="rId16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6.png"/><Relationship Id="rId5" Type="http://schemas.openxmlformats.org/officeDocument/2006/relationships/image" Target="../media/image4.png"/><Relationship Id="rId15" Type="http://schemas.openxmlformats.org/officeDocument/2006/relationships/image" Target="../media/image16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10.jpeg"/><Relationship Id="rId1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g"/><Relationship Id="rId13" Type="http://schemas.openxmlformats.org/officeDocument/2006/relationships/image" Target="../media/image29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3.jpeg"/><Relationship Id="rId12" Type="http://schemas.openxmlformats.org/officeDocument/2006/relationships/image" Target="../media/image28.jpeg"/><Relationship Id="rId2" Type="http://schemas.openxmlformats.org/officeDocument/2006/relationships/audio" Target="../media/media6.wma"/><Relationship Id="rId1" Type="http://schemas.microsoft.com/office/2007/relationships/media" Target="../media/media6.wma"/><Relationship Id="rId6" Type="http://schemas.openxmlformats.org/officeDocument/2006/relationships/image" Target="../media/image22.jpeg"/><Relationship Id="rId11" Type="http://schemas.openxmlformats.org/officeDocument/2006/relationships/image" Target="../media/image27.jpeg"/><Relationship Id="rId5" Type="http://schemas.openxmlformats.org/officeDocument/2006/relationships/image" Target="../media/image21.jpeg"/><Relationship Id="rId10" Type="http://schemas.openxmlformats.org/officeDocument/2006/relationships/image" Target="../media/image26.jpeg"/><Relationship Id="rId4" Type="http://schemas.openxmlformats.org/officeDocument/2006/relationships/image" Target="../media/image20.jpg"/><Relationship Id="rId9" Type="http://schemas.openxmlformats.org/officeDocument/2006/relationships/image" Target="../media/image25.jpeg"/><Relationship Id="rId14" Type="http://schemas.openxmlformats.org/officeDocument/2006/relationships/image" Target="../media/image3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5333482" y="1069999"/>
            <a:ext cx="665188" cy="665188"/>
          </a:xfrm>
          <a:prstGeom prst="ellipse">
            <a:avLst/>
          </a:prstGeom>
          <a:noFill/>
          <a:ln w="38100">
            <a:solidFill>
              <a:schemeClr val="bg1">
                <a:alpha val="1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7229487" y="353225"/>
            <a:ext cx="260586" cy="260586"/>
          </a:xfrm>
          <a:prstGeom prst="ellipse">
            <a:avLst/>
          </a:prstGeom>
          <a:noFill/>
          <a:ln w="38100">
            <a:solidFill>
              <a:schemeClr val="bg1">
                <a:alpha val="1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5535463" y="95945"/>
            <a:ext cx="1639242" cy="1639242"/>
          </a:xfrm>
          <a:prstGeom prst="ellipse">
            <a:avLst/>
          </a:prstGeom>
          <a:noFill/>
          <a:ln w="19050">
            <a:solidFill>
              <a:schemeClr val="bg1">
                <a:alpha val="1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3518397" y="483518"/>
            <a:ext cx="1146895" cy="1146895"/>
          </a:xfrm>
          <a:prstGeom prst="ellipse">
            <a:avLst/>
          </a:prstGeom>
          <a:noFill/>
          <a:ln w="38100">
            <a:solidFill>
              <a:schemeClr val="bg1">
                <a:alpha val="1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854799" y="369124"/>
            <a:ext cx="270829" cy="270829"/>
          </a:xfrm>
          <a:prstGeom prst="ellipse">
            <a:avLst/>
          </a:prstGeom>
          <a:noFill/>
          <a:ln w="12700">
            <a:solidFill>
              <a:schemeClr val="bg1">
                <a:alpha val="1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4823767" y="456593"/>
            <a:ext cx="711696" cy="711696"/>
          </a:xfrm>
          <a:prstGeom prst="ellipse">
            <a:avLst/>
          </a:prstGeom>
          <a:noFill/>
          <a:ln w="19050">
            <a:solidFill>
              <a:schemeClr val="bg1">
                <a:alpha val="1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6229492" y="3733694"/>
            <a:ext cx="703974" cy="703974"/>
          </a:xfrm>
          <a:prstGeom prst="ellipse">
            <a:avLst/>
          </a:prstGeom>
          <a:noFill/>
          <a:ln w="38100">
            <a:solidFill>
              <a:schemeClr val="bg1">
                <a:alpha val="1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6586261" y="3794442"/>
            <a:ext cx="1286452" cy="1286452"/>
          </a:xfrm>
          <a:prstGeom prst="ellipse">
            <a:avLst/>
          </a:prstGeom>
          <a:noFill/>
          <a:ln w="28575">
            <a:solidFill>
              <a:schemeClr val="bg1">
                <a:alpha val="1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5998543" y="4557796"/>
            <a:ext cx="204369" cy="204369"/>
          </a:xfrm>
          <a:prstGeom prst="ellipse">
            <a:avLst/>
          </a:prstGeom>
          <a:noFill/>
          <a:ln w="19050">
            <a:solidFill>
              <a:schemeClr val="bg1">
                <a:alpha val="1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3248778" y="3019686"/>
            <a:ext cx="2084704" cy="2084704"/>
          </a:xfrm>
          <a:prstGeom prst="ellipse">
            <a:avLst/>
          </a:prstGeom>
          <a:noFill/>
          <a:ln w="38100">
            <a:solidFill>
              <a:schemeClr val="bg1">
                <a:alpha val="1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403590" y="287965"/>
            <a:ext cx="1216081" cy="1216081"/>
          </a:xfrm>
          <a:prstGeom prst="ellipse">
            <a:avLst/>
          </a:prstGeom>
          <a:noFill/>
          <a:ln w="38100">
            <a:solidFill>
              <a:schemeClr val="bg1">
                <a:alpha val="1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179512" y="1173657"/>
            <a:ext cx="703974" cy="703974"/>
          </a:xfrm>
          <a:prstGeom prst="ellipse">
            <a:avLst/>
          </a:prstGeom>
          <a:noFill/>
          <a:ln w="38100">
            <a:solidFill>
              <a:schemeClr val="bg1">
                <a:alpha val="1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11370" y="2392945"/>
            <a:ext cx="1165618" cy="1155357"/>
          </a:xfrm>
          <a:prstGeom prst="rect">
            <a:avLst/>
          </a:prstGeom>
          <a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 descr="E:\2013.11.8\图片\QQ截图2013012714532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177" y="2392978"/>
            <a:ext cx="2461890" cy="1155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E:\2013.11.8\图片\QQ截图2013012714515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5843" y="1122418"/>
            <a:ext cx="2461889" cy="1148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E:\2013.11.8\图片\QQ截图2013012714523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177" y="1122418"/>
            <a:ext cx="2461889" cy="1148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E:\2013.11.8\图片\QQ截图20130127145307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6259" y="1122419"/>
            <a:ext cx="1231504" cy="1148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8778" y="3680799"/>
            <a:ext cx="2593966" cy="126721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178" y="3680798"/>
            <a:ext cx="2461888" cy="114859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2840" y="1122418"/>
            <a:ext cx="1189904" cy="115532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68301" y="220886"/>
            <a:ext cx="12733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6418549" y="347560"/>
            <a:ext cx="2027546" cy="559804"/>
            <a:chOff x="6418549" y="347560"/>
            <a:chExt cx="2027546" cy="559804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56376" y="347560"/>
              <a:ext cx="489719" cy="495998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6418549" y="445699"/>
              <a:ext cx="175385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宋冰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_Sing</a:t>
              </a:r>
              <a:endPara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1026" name="Picture 2" descr="E:\2013.11.8\图片\77a170b888e425ca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326259" y="2387003"/>
            <a:ext cx="2516485" cy="1161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1" name="组合 30"/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sp>
          <p:nvSpPr>
            <p:cNvPr id="32" name="矩形 31"/>
            <p:cNvSpPr/>
            <p:nvPr/>
          </p:nvSpPr>
          <p:spPr>
            <a:xfrm>
              <a:off x="0" y="0"/>
              <a:ext cx="9144000" cy="5143500"/>
            </a:xfrm>
            <a:prstGeom prst="rect">
              <a:avLst/>
            </a:prstGeom>
            <a:solidFill>
              <a:srgbClr val="005F8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3744230" y="1638317"/>
              <a:ext cx="1655539" cy="1884152"/>
              <a:chOff x="4067248" y="1838970"/>
              <a:chExt cx="1266198" cy="1441047"/>
            </a:xfrm>
          </p:grpSpPr>
          <p:sp>
            <p:nvSpPr>
              <p:cNvPr id="34" name="弧形 33"/>
              <p:cNvSpPr/>
              <p:nvPr/>
            </p:nvSpPr>
            <p:spPr>
              <a:xfrm>
                <a:off x="4220592" y="1838970"/>
                <a:ext cx="936104" cy="1008906"/>
              </a:xfrm>
              <a:prstGeom prst="arc">
                <a:avLst>
                  <a:gd name="adj1" fmla="val 10492115"/>
                  <a:gd name="adj2" fmla="val 0"/>
                </a:avLst>
              </a:prstGeom>
              <a:ln w="571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弧形 34"/>
              <p:cNvSpPr/>
              <p:nvPr/>
            </p:nvSpPr>
            <p:spPr>
              <a:xfrm rot="13667250">
                <a:off x="4066894" y="2178919"/>
                <a:ext cx="1101452" cy="1100744"/>
              </a:xfrm>
              <a:prstGeom prst="arc">
                <a:avLst>
                  <a:gd name="adj1" fmla="val 17460702"/>
                  <a:gd name="adj2" fmla="val 21466401"/>
                </a:avLst>
              </a:prstGeom>
              <a:ln w="571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弧形 35"/>
              <p:cNvSpPr/>
              <p:nvPr/>
            </p:nvSpPr>
            <p:spPr>
              <a:xfrm rot="1539479">
                <a:off x="4231994" y="2166219"/>
                <a:ext cx="1101452" cy="1100744"/>
              </a:xfrm>
              <a:prstGeom prst="arc">
                <a:avLst>
                  <a:gd name="adj1" fmla="val 17270813"/>
                  <a:gd name="adj2" fmla="val 21466401"/>
                </a:avLst>
              </a:prstGeom>
              <a:ln w="571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任意多边形 36"/>
              <p:cNvSpPr/>
              <p:nvPr/>
            </p:nvSpPr>
            <p:spPr>
              <a:xfrm>
                <a:off x="4102100" y="2828127"/>
                <a:ext cx="1193800" cy="432950"/>
              </a:xfrm>
              <a:custGeom>
                <a:avLst/>
                <a:gdLst>
                  <a:gd name="connsiteX0" fmla="*/ 0 w 1193800"/>
                  <a:gd name="connsiteY0" fmla="*/ 67473 h 432950"/>
                  <a:gd name="connsiteX1" fmla="*/ 101600 w 1193800"/>
                  <a:gd name="connsiteY1" fmla="*/ 3973 h 432950"/>
                  <a:gd name="connsiteX2" fmla="*/ 139700 w 1193800"/>
                  <a:gd name="connsiteY2" fmla="*/ 169073 h 432950"/>
                  <a:gd name="connsiteX3" fmla="*/ 76200 w 1193800"/>
                  <a:gd name="connsiteY3" fmla="*/ 283373 h 432950"/>
                  <a:gd name="connsiteX4" fmla="*/ 165100 w 1193800"/>
                  <a:gd name="connsiteY4" fmla="*/ 423073 h 432950"/>
                  <a:gd name="connsiteX5" fmla="*/ 393700 w 1193800"/>
                  <a:gd name="connsiteY5" fmla="*/ 410373 h 432950"/>
                  <a:gd name="connsiteX6" fmla="*/ 609600 w 1193800"/>
                  <a:gd name="connsiteY6" fmla="*/ 321473 h 432950"/>
                  <a:gd name="connsiteX7" fmla="*/ 889000 w 1193800"/>
                  <a:gd name="connsiteY7" fmla="*/ 423073 h 432950"/>
                  <a:gd name="connsiteX8" fmla="*/ 1117600 w 1193800"/>
                  <a:gd name="connsiteY8" fmla="*/ 308773 h 432950"/>
                  <a:gd name="connsiteX9" fmla="*/ 1016000 w 1193800"/>
                  <a:gd name="connsiteY9" fmla="*/ 156373 h 432950"/>
                  <a:gd name="connsiteX10" fmla="*/ 1092200 w 1193800"/>
                  <a:gd name="connsiteY10" fmla="*/ 3973 h 432950"/>
                  <a:gd name="connsiteX11" fmla="*/ 1193800 w 1193800"/>
                  <a:gd name="connsiteY11" fmla="*/ 92873 h 432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93800" h="432950">
                    <a:moveTo>
                      <a:pt x="0" y="67473"/>
                    </a:moveTo>
                    <a:cubicBezTo>
                      <a:pt x="39158" y="27256"/>
                      <a:pt x="78317" y="-12960"/>
                      <a:pt x="101600" y="3973"/>
                    </a:cubicBezTo>
                    <a:cubicBezTo>
                      <a:pt x="124883" y="20906"/>
                      <a:pt x="143933" y="122506"/>
                      <a:pt x="139700" y="169073"/>
                    </a:cubicBezTo>
                    <a:cubicBezTo>
                      <a:pt x="135467" y="215640"/>
                      <a:pt x="71967" y="241040"/>
                      <a:pt x="76200" y="283373"/>
                    </a:cubicBezTo>
                    <a:cubicBezTo>
                      <a:pt x="80433" y="325706"/>
                      <a:pt x="112183" y="401906"/>
                      <a:pt x="165100" y="423073"/>
                    </a:cubicBezTo>
                    <a:cubicBezTo>
                      <a:pt x="218017" y="444240"/>
                      <a:pt x="319617" y="427306"/>
                      <a:pt x="393700" y="410373"/>
                    </a:cubicBezTo>
                    <a:cubicBezTo>
                      <a:pt x="467783" y="393440"/>
                      <a:pt x="527050" y="319356"/>
                      <a:pt x="609600" y="321473"/>
                    </a:cubicBezTo>
                    <a:cubicBezTo>
                      <a:pt x="692150" y="323590"/>
                      <a:pt x="804333" y="425190"/>
                      <a:pt x="889000" y="423073"/>
                    </a:cubicBezTo>
                    <a:cubicBezTo>
                      <a:pt x="973667" y="420956"/>
                      <a:pt x="1096433" y="353223"/>
                      <a:pt x="1117600" y="308773"/>
                    </a:cubicBezTo>
                    <a:cubicBezTo>
                      <a:pt x="1138767" y="264323"/>
                      <a:pt x="1020233" y="207173"/>
                      <a:pt x="1016000" y="156373"/>
                    </a:cubicBezTo>
                    <a:cubicBezTo>
                      <a:pt x="1011767" y="105573"/>
                      <a:pt x="1062567" y="14556"/>
                      <a:pt x="1092200" y="3973"/>
                    </a:cubicBezTo>
                    <a:cubicBezTo>
                      <a:pt x="1121833" y="-6610"/>
                      <a:pt x="1157816" y="43131"/>
                      <a:pt x="1193800" y="92873"/>
                    </a:cubicBezTo>
                  </a:path>
                </a:pathLst>
              </a:custGeom>
              <a:noFill/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72344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4300">
        <p14:prism/>
      </p:transition>
    </mc:Choice>
    <mc:Fallback xmlns="">
      <p:transition spd="med" advClick="0" advTm="43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6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10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45" presetClass="entr" presetSubtype="0" repeatCount="6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333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333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333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6" presetClass="emph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50" dur="8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42" presetClass="path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5.55556E-7 -6.17284E-7 L -0.00243 -0.08395 " pathEditMode="relative" rAng="0" ptsTypes="AA">
                                      <p:cBhvr>
                                        <p:cTn id="52" dur="8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" y="-4198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9143999" cy="5143500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2955981" y="2066401"/>
            <a:ext cx="679915" cy="658345"/>
          </a:xfrm>
          <a:prstGeom prst="roundRect">
            <a:avLst>
              <a:gd name="adj" fmla="val 7716"/>
            </a:avLst>
          </a:prstGeom>
          <a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5878730" y="2184925"/>
            <a:ext cx="427039" cy="427039"/>
            <a:chOff x="179512" y="-668610"/>
            <a:chExt cx="1656184" cy="1656184"/>
          </a:xfrm>
        </p:grpSpPr>
        <p:sp>
          <p:nvSpPr>
            <p:cNvPr id="7" name="椭圆 6"/>
            <p:cNvSpPr/>
            <p:nvPr/>
          </p:nvSpPr>
          <p:spPr>
            <a:xfrm rot="10800000">
              <a:off x="179512" y="-668610"/>
              <a:ext cx="1656184" cy="1656184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下箭头 23"/>
            <p:cNvSpPr/>
            <p:nvPr/>
          </p:nvSpPr>
          <p:spPr>
            <a:xfrm rot="16200000">
              <a:off x="519347" y="-463767"/>
              <a:ext cx="966329" cy="1273883"/>
            </a:xfrm>
            <a:custGeom>
              <a:avLst/>
              <a:gdLst>
                <a:gd name="connsiteX0" fmla="*/ 0 w 881844"/>
                <a:gd name="connsiteY0" fmla="*/ 420562 h 1001186"/>
                <a:gd name="connsiteX1" fmla="*/ 309360 w 881844"/>
                <a:gd name="connsiteY1" fmla="*/ 420562 h 1001186"/>
                <a:gd name="connsiteX2" fmla="*/ 309360 w 881844"/>
                <a:gd name="connsiteY2" fmla="*/ 0 h 1001186"/>
                <a:gd name="connsiteX3" fmla="*/ 572484 w 881844"/>
                <a:gd name="connsiteY3" fmla="*/ 0 h 1001186"/>
                <a:gd name="connsiteX4" fmla="*/ 572484 w 881844"/>
                <a:gd name="connsiteY4" fmla="*/ 420562 h 1001186"/>
                <a:gd name="connsiteX5" fmla="*/ 881844 w 881844"/>
                <a:gd name="connsiteY5" fmla="*/ 420562 h 1001186"/>
                <a:gd name="connsiteX6" fmla="*/ 440922 w 881844"/>
                <a:gd name="connsiteY6" fmla="*/ 1001186 h 1001186"/>
                <a:gd name="connsiteX7" fmla="*/ 0 w 881844"/>
                <a:gd name="connsiteY7" fmla="*/ 420562 h 1001186"/>
                <a:gd name="connsiteX0" fmla="*/ 0 w 881844"/>
                <a:gd name="connsiteY0" fmla="*/ 420562 h 1001186"/>
                <a:gd name="connsiteX1" fmla="*/ 309360 w 881844"/>
                <a:gd name="connsiteY1" fmla="*/ 585662 h 1001186"/>
                <a:gd name="connsiteX2" fmla="*/ 309360 w 881844"/>
                <a:gd name="connsiteY2" fmla="*/ 0 h 1001186"/>
                <a:gd name="connsiteX3" fmla="*/ 572484 w 881844"/>
                <a:gd name="connsiteY3" fmla="*/ 0 h 1001186"/>
                <a:gd name="connsiteX4" fmla="*/ 572484 w 881844"/>
                <a:gd name="connsiteY4" fmla="*/ 420562 h 1001186"/>
                <a:gd name="connsiteX5" fmla="*/ 881844 w 881844"/>
                <a:gd name="connsiteY5" fmla="*/ 420562 h 1001186"/>
                <a:gd name="connsiteX6" fmla="*/ 440922 w 881844"/>
                <a:gd name="connsiteY6" fmla="*/ 1001186 h 1001186"/>
                <a:gd name="connsiteX7" fmla="*/ 0 w 881844"/>
                <a:gd name="connsiteY7" fmla="*/ 420562 h 1001186"/>
                <a:gd name="connsiteX0" fmla="*/ 0 w 881844"/>
                <a:gd name="connsiteY0" fmla="*/ 420562 h 1001186"/>
                <a:gd name="connsiteX1" fmla="*/ 309360 w 881844"/>
                <a:gd name="connsiteY1" fmla="*/ 585662 h 1001186"/>
                <a:gd name="connsiteX2" fmla="*/ 309360 w 881844"/>
                <a:gd name="connsiteY2" fmla="*/ 0 h 1001186"/>
                <a:gd name="connsiteX3" fmla="*/ 572484 w 881844"/>
                <a:gd name="connsiteY3" fmla="*/ 0 h 1001186"/>
                <a:gd name="connsiteX4" fmla="*/ 547084 w 881844"/>
                <a:gd name="connsiteY4" fmla="*/ 636462 h 1001186"/>
                <a:gd name="connsiteX5" fmla="*/ 881844 w 881844"/>
                <a:gd name="connsiteY5" fmla="*/ 420562 h 1001186"/>
                <a:gd name="connsiteX6" fmla="*/ 440922 w 881844"/>
                <a:gd name="connsiteY6" fmla="*/ 1001186 h 1001186"/>
                <a:gd name="connsiteX7" fmla="*/ 0 w 881844"/>
                <a:gd name="connsiteY7" fmla="*/ 420562 h 1001186"/>
                <a:gd name="connsiteX0" fmla="*/ 0 w 881844"/>
                <a:gd name="connsiteY0" fmla="*/ 420562 h 1001186"/>
                <a:gd name="connsiteX1" fmla="*/ 309360 w 881844"/>
                <a:gd name="connsiteY1" fmla="*/ 585662 h 1001186"/>
                <a:gd name="connsiteX2" fmla="*/ 309360 w 881844"/>
                <a:gd name="connsiteY2" fmla="*/ 0 h 1001186"/>
                <a:gd name="connsiteX3" fmla="*/ 572484 w 881844"/>
                <a:gd name="connsiteY3" fmla="*/ 0 h 1001186"/>
                <a:gd name="connsiteX4" fmla="*/ 547084 w 881844"/>
                <a:gd name="connsiteY4" fmla="*/ 598362 h 1001186"/>
                <a:gd name="connsiteX5" fmla="*/ 881844 w 881844"/>
                <a:gd name="connsiteY5" fmla="*/ 420562 h 1001186"/>
                <a:gd name="connsiteX6" fmla="*/ 440922 w 881844"/>
                <a:gd name="connsiteY6" fmla="*/ 1001186 h 1001186"/>
                <a:gd name="connsiteX7" fmla="*/ 0 w 881844"/>
                <a:gd name="connsiteY7" fmla="*/ 420562 h 1001186"/>
                <a:gd name="connsiteX0" fmla="*/ 0 w 881844"/>
                <a:gd name="connsiteY0" fmla="*/ 420562 h 1001186"/>
                <a:gd name="connsiteX1" fmla="*/ 309360 w 881844"/>
                <a:gd name="connsiteY1" fmla="*/ 585662 h 1001186"/>
                <a:gd name="connsiteX2" fmla="*/ 309360 w 881844"/>
                <a:gd name="connsiteY2" fmla="*/ 0 h 1001186"/>
                <a:gd name="connsiteX3" fmla="*/ 572484 w 881844"/>
                <a:gd name="connsiteY3" fmla="*/ 0 h 1001186"/>
                <a:gd name="connsiteX4" fmla="*/ 547084 w 881844"/>
                <a:gd name="connsiteY4" fmla="*/ 598362 h 1001186"/>
                <a:gd name="connsiteX5" fmla="*/ 881844 w 881844"/>
                <a:gd name="connsiteY5" fmla="*/ 420562 h 1001186"/>
                <a:gd name="connsiteX6" fmla="*/ 440922 w 881844"/>
                <a:gd name="connsiteY6" fmla="*/ 1001186 h 1001186"/>
                <a:gd name="connsiteX7" fmla="*/ 0 w 881844"/>
                <a:gd name="connsiteY7" fmla="*/ 420562 h 1001186"/>
                <a:gd name="connsiteX0" fmla="*/ 0 w 881844"/>
                <a:gd name="connsiteY0" fmla="*/ 420562 h 1001186"/>
                <a:gd name="connsiteX1" fmla="*/ 385560 w 881844"/>
                <a:gd name="connsiteY1" fmla="*/ 611062 h 1001186"/>
                <a:gd name="connsiteX2" fmla="*/ 309360 w 881844"/>
                <a:gd name="connsiteY2" fmla="*/ 0 h 1001186"/>
                <a:gd name="connsiteX3" fmla="*/ 572484 w 881844"/>
                <a:gd name="connsiteY3" fmla="*/ 0 h 1001186"/>
                <a:gd name="connsiteX4" fmla="*/ 547084 w 881844"/>
                <a:gd name="connsiteY4" fmla="*/ 598362 h 1001186"/>
                <a:gd name="connsiteX5" fmla="*/ 881844 w 881844"/>
                <a:gd name="connsiteY5" fmla="*/ 420562 h 1001186"/>
                <a:gd name="connsiteX6" fmla="*/ 440922 w 881844"/>
                <a:gd name="connsiteY6" fmla="*/ 1001186 h 1001186"/>
                <a:gd name="connsiteX7" fmla="*/ 0 w 881844"/>
                <a:gd name="connsiteY7" fmla="*/ 420562 h 1001186"/>
                <a:gd name="connsiteX0" fmla="*/ 0 w 881844"/>
                <a:gd name="connsiteY0" fmla="*/ 420562 h 1001186"/>
                <a:gd name="connsiteX1" fmla="*/ 385560 w 881844"/>
                <a:gd name="connsiteY1" fmla="*/ 611062 h 1001186"/>
                <a:gd name="connsiteX2" fmla="*/ 385560 w 881844"/>
                <a:gd name="connsiteY2" fmla="*/ 0 h 1001186"/>
                <a:gd name="connsiteX3" fmla="*/ 572484 w 881844"/>
                <a:gd name="connsiteY3" fmla="*/ 0 h 1001186"/>
                <a:gd name="connsiteX4" fmla="*/ 547084 w 881844"/>
                <a:gd name="connsiteY4" fmla="*/ 598362 h 1001186"/>
                <a:gd name="connsiteX5" fmla="*/ 881844 w 881844"/>
                <a:gd name="connsiteY5" fmla="*/ 420562 h 1001186"/>
                <a:gd name="connsiteX6" fmla="*/ 440922 w 881844"/>
                <a:gd name="connsiteY6" fmla="*/ 1001186 h 1001186"/>
                <a:gd name="connsiteX7" fmla="*/ 0 w 881844"/>
                <a:gd name="connsiteY7" fmla="*/ 420562 h 1001186"/>
                <a:gd name="connsiteX0" fmla="*/ 0 w 881844"/>
                <a:gd name="connsiteY0" fmla="*/ 420562 h 1001186"/>
                <a:gd name="connsiteX1" fmla="*/ 385560 w 881844"/>
                <a:gd name="connsiteY1" fmla="*/ 611062 h 1001186"/>
                <a:gd name="connsiteX2" fmla="*/ 385560 w 881844"/>
                <a:gd name="connsiteY2" fmla="*/ 0 h 1001186"/>
                <a:gd name="connsiteX3" fmla="*/ 508984 w 881844"/>
                <a:gd name="connsiteY3" fmla="*/ 25400 h 1001186"/>
                <a:gd name="connsiteX4" fmla="*/ 547084 w 881844"/>
                <a:gd name="connsiteY4" fmla="*/ 598362 h 1001186"/>
                <a:gd name="connsiteX5" fmla="*/ 881844 w 881844"/>
                <a:gd name="connsiteY5" fmla="*/ 420562 h 1001186"/>
                <a:gd name="connsiteX6" fmla="*/ 440922 w 881844"/>
                <a:gd name="connsiteY6" fmla="*/ 1001186 h 1001186"/>
                <a:gd name="connsiteX7" fmla="*/ 0 w 881844"/>
                <a:gd name="connsiteY7" fmla="*/ 420562 h 1001186"/>
                <a:gd name="connsiteX0" fmla="*/ 0 w 881844"/>
                <a:gd name="connsiteY0" fmla="*/ 420562 h 1001186"/>
                <a:gd name="connsiteX1" fmla="*/ 385560 w 881844"/>
                <a:gd name="connsiteY1" fmla="*/ 611062 h 1001186"/>
                <a:gd name="connsiteX2" fmla="*/ 385560 w 881844"/>
                <a:gd name="connsiteY2" fmla="*/ 0 h 1001186"/>
                <a:gd name="connsiteX3" fmla="*/ 508984 w 881844"/>
                <a:gd name="connsiteY3" fmla="*/ 25400 h 1001186"/>
                <a:gd name="connsiteX4" fmla="*/ 470884 w 881844"/>
                <a:gd name="connsiteY4" fmla="*/ 611062 h 1001186"/>
                <a:gd name="connsiteX5" fmla="*/ 881844 w 881844"/>
                <a:gd name="connsiteY5" fmla="*/ 420562 h 1001186"/>
                <a:gd name="connsiteX6" fmla="*/ 440922 w 881844"/>
                <a:gd name="connsiteY6" fmla="*/ 1001186 h 1001186"/>
                <a:gd name="connsiteX7" fmla="*/ 0 w 881844"/>
                <a:gd name="connsiteY7" fmla="*/ 420562 h 1001186"/>
                <a:gd name="connsiteX0" fmla="*/ 0 w 881844"/>
                <a:gd name="connsiteY0" fmla="*/ 420562 h 899586"/>
                <a:gd name="connsiteX1" fmla="*/ 385560 w 881844"/>
                <a:gd name="connsiteY1" fmla="*/ 611062 h 899586"/>
                <a:gd name="connsiteX2" fmla="*/ 385560 w 881844"/>
                <a:gd name="connsiteY2" fmla="*/ 0 h 899586"/>
                <a:gd name="connsiteX3" fmla="*/ 508984 w 881844"/>
                <a:gd name="connsiteY3" fmla="*/ 25400 h 899586"/>
                <a:gd name="connsiteX4" fmla="*/ 470884 w 881844"/>
                <a:gd name="connsiteY4" fmla="*/ 611062 h 899586"/>
                <a:gd name="connsiteX5" fmla="*/ 881844 w 881844"/>
                <a:gd name="connsiteY5" fmla="*/ 420562 h 899586"/>
                <a:gd name="connsiteX6" fmla="*/ 440922 w 881844"/>
                <a:gd name="connsiteY6" fmla="*/ 899586 h 899586"/>
                <a:gd name="connsiteX7" fmla="*/ 0 w 881844"/>
                <a:gd name="connsiteY7" fmla="*/ 420562 h 899586"/>
                <a:gd name="connsiteX0" fmla="*/ 0 w 805644"/>
                <a:gd name="connsiteY0" fmla="*/ 471362 h 899586"/>
                <a:gd name="connsiteX1" fmla="*/ 309360 w 805644"/>
                <a:gd name="connsiteY1" fmla="*/ 611062 h 899586"/>
                <a:gd name="connsiteX2" fmla="*/ 309360 w 805644"/>
                <a:gd name="connsiteY2" fmla="*/ 0 h 899586"/>
                <a:gd name="connsiteX3" fmla="*/ 432784 w 805644"/>
                <a:gd name="connsiteY3" fmla="*/ 25400 h 899586"/>
                <a:gd name="connsiteX4" fmla="*/ 394684 w 805644"/>
                <a:gd name="connsiteY4" fmla="*/ 611062 h 899586"/>
                <a:gd name="connsiteX5" fmla="*/ 805644 w 805644"/>
                <a:gd name="connsiteY5" fmla="*/ 420562 h 899586"/>
                <a:gd name="connsiteX6" fmla="*/ 364722 w 805644"/>
                <a:gd name="connsiteY6" fmla="*/ 899586 h 899586"/>
                <a:gd name="connsiteX7" fmla="*/ 0 w 805644"/>
                <a:gd name="connsiteY7" fmla="*/ 471362 h 899586"/>
                <a:gd name="connsiteX0" fmla="*/ 0 w 729444"/>
                <a:gd name="connsiteY0" fmla="*/ 471362 h 899586"/>
                <a:gd name="connsiteX1" fmla="*/ 309360 w 729444"/>
                <a:gd name="connsiteY1" fmla="*/ 611062 h 899586"/>
                <a:gd name="connsiteX2" fmla="*/ 309360 w 729444"/>
                <a:gd name="connsiteY2" fmla="*/ 0 h 899586"/>
                <a:gd name="connsiteX3" fmla="*/ 432784 w 729444"/>
                <a:gd name="connsiteY3" fmla="*/ 25400 h 899586"/>
                <a:gd name="connsiteX4" fmla="*/ 394684 w 729444"/>
                <a:gd name="connsiteY4" fmla="*/ 611062 h 899586"/>
                <a:gd name="connsiteX5" fmla="*/ 729444 w 729444"/>
                <a:gd name="connsiteY5" fmla="*/ 433262 h 899586"/>
                <a:gd name="connsiteX6" fmla="*/ 364722 w 729444"/>
                <a:gd name="connsiteY6" fmla="*/ 899586 h 899586"/>
                <a:gd name="connsiteX7" fmla="*/ 0 w 729444"/>
                <a:gd name="connsiteY7" fmla="*/ 471362 h 899586"/>
                <a:gd name="connsiteX0" fmla="*/ 0 w 729444"/>
                <a:gd name="connsiteY0" fmla="*/ 471362 h 899586"/>
                <a:gd name="connsiteX1" fmla="*/ 309360 w 729444"/>
                <a:gd name="connsiteY1" fmla="*/ 611062 h 899586"/>
                <a:gd name="connsiteX2" fmla="*/ 309360 w 729444"/>
                <a:gd name="connsiteY2" fmla="*/ 0 h 899586"/>
                <a:gd name="connsiteX3" fmla="*/ 432784 w 729444"/>
                <a:gd name="connsiteY3" fmla="*/ 25400 h 899586"/>
                <a:gd name="connsiteX4" fmla="*/ 445484 w 729444"/>
                <a:gd name="connsiteY4" fmla="*/ 611062 h 899586"/>
                <a:gd name="connsiteX5" fmla="*/ 729444 w 729444"/>
                <a:gd name="connsiteY5" fmla="*/ 433262 h 899586"/>
                <a:gd name="connsiteX6" fmla="*/ 364722 w 729444"/>
                <a:gd name="connsiteY6" fmla="*/ 899586 h 899586"/>
                <a:gd name="connsiteX7" fmla="*/ 0 w 729444"/>
                <a:gd name="connsiteY7" fmla="*/ 471362 h 899586"/>
                <a:gd name="connsiteX0" fmla="*/ 0 w 729444"/>
                <a:gd name="connsiteY0" fmla="*/ 445962 h 874186"/>
                <a:gd name="connsiteX1" fmla="*/ 309360 w 729444"/>
                <a:gd name="connsiteY1" fmla="*/ 585662 h 874186"/>
                <a:gd name="connsiteX2" fmla="*/ 309360 w 729444"/>
                <a:gd name="connsiteY2" fmla="*/ 12700 h 874186"/>
                <a:gd name="connsiteX3" fmla="*/ 432784 w 729444"/>
                <a:gd name="connsiteY3" fmla="*/ 0 h 874186"/>
                <a:gd name="connsiteX4" fmla="*/ 445484 w 729444"/>
                <a:gd name="connsiteY4" fmla="*/ 585662 h 874186"/>
                <a:gd name="connsiteX5" fmla="*/ 729444 w 729444"/>
                <a:gd name="connsiteY5" fmla="*/ 407862 h 874186"/>
                <a:gd name="connsiteX6" fmla="*/ 364722 w 729444"/>
                <a:gd name="connsiteY6" fmla="*/ 874186 h 874186"/>
                <a:gd name="connsiteX7" fmla="*/ 0 w 729444"/>
                <a:gd name="connsiteY7" fmla="*/ 445962 h 874186"/>
                <a:gd name="connsiteX0" fmla="*/ 0 w 729444"/>
                <a:gd name="connsiteY0" fmla="*/ 484062 h 912286"/>
                <a:gd name="connsiteX1" fmla="*/ 309360 w 729444"/>
                <a:gd name="connsiteY1" fmla="*/ 623762 h 912286"/>
                <a:gd name="connsiteX2" fmla="*/ 296660 w 729444"/>
                <a:gd name="connsiteY2" fmla="*/ 0 h 912286"/>
                <a:gd name="connsiteX3" fmla="*/ 432784 w 729444"/>
                <a:gd name="connsiteY3" fmla="*/ 38100 h 912286"/>
                <a:gd name="connsiteX4" fmla="*/ 445484 w 729444"/>
                <a:gd name="connsiteY4" fmla="*/ 623762 h 912286"/>
                <a:gd name="connsiteX5" fmla="*/ 729444 w 729444"/>
                <a:gd name="connsiteY5" fmla="*/ 445962 h 912286"/>
                <a:gd name="connsiteX6" fmla="*/ 364722 w 729444"/>
                <a:gd name="connsiteY6" fmla="*/ 912286 h 912286"/>
                <a:gd name="connsiteX7" fmla="*/ 0 w 729444"/>
                <a:gd name="connsiteY7" fmla="*/ 484062 h 912286"/>
                <a:gd name="connsiteX0" fmla="*/ 0 w 729444"/>
                <a:gd name="connsiteY0" fmla="*/ 445962 h 874186"/>
                <a:gd name="connsiteX1" fmla="*/ 309360 w 729444"/>
                <a:gd name="connsiteY1" fmla="*/ 585662 h 874186"/>
                <a:gd name="connsiteX2" fmla="*/ 283960 w 729444"/>
                <a:gd name="connsiteY2" fmla="*/ 0 h 874186"/>
                <a:gd name="connsiteX3" fmla="*/ 432784 w 729444"/>
                <a:gd name="connsiteY3" fmla="*/ 0 h 874186"/>
                <a:gd name="connsiteX4" fmla="*/ 445484 w 729444"/>
                <a:gd name="connsiteY4" fmla="*/ 585662 h 874186"/>
                <a:gd name="connsiteX5" fmla="*/ 729444 w 729444"/>
                <a:gd name="connsiteY5" fmla="*/ 407862 h 874186"/>
                <a:gd name="connsiteX6" fmla="*/ 364722 w 729444"/>
                <a:gd name="connsiteY6" fmla="*/ 874186 h 874186"/>
                <a:gd name="connsiteX7" fmla="*/ 0 w 729444"/>
                <a:gd name="connsiteY7" fmla="*/ 445962 h 874186"/>
                <a:gd name="connsiteX0" fmla="*/ 0 w 729444"/>
                <a:gd name="connsiteY0" fmla="*/ 445962 h 874186"/>
                <a:gd name="connsiteX1" fmla="*/ 309360 w 729444"/>
                <a:gd name="connsiteY1" fmla="*/ 585662 h 874186"/>
                <a:gd name="connsiteX2" fmla="*/ 322060 w 729444"/>
                <a:gd name="connsiteY2" fmla="*/ 0 h 874186"/>
                <a:gd name="connsiteX3" fmla="*/ 432784 w 729444"/>
                <a:gd name="connsiteY3" fmla="*/ 0 h 874186"/>
                <a:gd name="connsiteX4" fmla="*/ 445484 w 729444"/>
                <a:gd name="connsiteY4" fmla="*/ 585662 h 874186"/>
                <a:gd name="connsiteX5" fmla="*/ 729444 w 729444"/>
                <a:gd name="connsiteY5" fmla="*/ 407862 h 874186"/>
                <a:gd name="connsiteX6" fmla="*/ 364722 w 729444"/>
                <a:gd name="connsiteY6" fmla="*/ 874186 h 874186"/>
                <a:gd name="connsiteX7" fmla="*/ 0 w 729444"/>
                <a:gd name="connsiteY7" fmla="*/ 445962 h 874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29444" h="874186">
                  <a:moveTo>
                    <a:pt x="0" y="445962"/>
                  </a:moveTo>
                  <a:lnTo>
                    <a:pt x="309360" y="585662"/>
                  </a:lnTo>
                  <a:lnTo>
                    <a:pt x="322060" y="0"/>
                  </a:lnTo>
                  <a:lnTo>
                    <a:pt x="432784" y="0"/>
                  </a:lnTo>
                  <a:lnTo>
                    <a:pt x="445484" y="585662"/>
                  </a:lnTo>
                  <a:lnTo>
                    <a:pt x="729444" y="407862"/>
                  </a:lnTo>
                  <a:lnTo>
                    <a:pt x="364722" y="874186"/>
                  </a:lnTo>
                  <a:lnTo>
                    <a:pt x="0" y="44596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3757851" y="2080810"/>
            <a:ext cx="1890930" cy="2793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3754512" y="2449135"/>
            <a:ext cx="1890930" cy="2793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2964395" y="2914898"/>
            <a:ext cx="671501" cy="246221"/>
            <a:chOff x="1198103" y="2991098"/>
            <a:chExt cx="671501" cy="246221"/>
          </a:xfrm>
        </p:grpSpPr>
        <p:grpSp>
          <p:nvGrpSpPr>
            <p:cNvPr id="12" name="组合 11"/>
            <p:cNvGrpSpPr/>
            <p:nvPr/>
          </p:nvGrpSpPr>
          <p:grpSpPr>
            <a:xfrm>
              <a:off x="1198103" y="3051160"/>
              <a:ext cx="136413" cy="136415"/>
              <a:chOff x="607046" y="2135188"/>
              <a:chExt cx="1215950" cy="1215950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607046" y="2135188"/>
                <a:ext cx="1215950" cy="1215950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L 形 14"/>
              <p:cNvSpPr/>
              <p:nvPr/>
            </p:nvSpPr>
            <p:spPr>
              <a:xfrm rot="19626844">
                <a:off x="899595" y="2408773"/>
                <a:ext cx="648073" cy="360039"/>
              </a:xfrm>
              <a:prstGeom prst="corner">
                <a:avLst>
                  <a:gd name="adj1" fmla="val 37283"/>
                  <a:gd name="adj2" fmla="val 41293"/>
                </a:avLst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1290566" y="2991098"/>
              <a:ext cx="57903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在线</a:t>
              </a:r>
              <a:endPara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771018" y="2910101"/>
            <a:ext cx="914287" cy="246221"/>
            <a:chOff x="3745618" y="3698478"/>
            <a:chExt cx="914287" cy="246221"/>
          </a:xfrm>
        </p:grpSpPr>
        <p:sp>
          <p:nvSpPr>
            <p:cNvPr id="17" name="矩形 16"/>
            <p:cNvSpPr/>
            <p:nvPr/>
          </p:nvSpPr>
          <p:spPr>
            <a:xfrm>
              <a:off x="3745618" y="3774292"/>
              <a:ext cx="102497" cy="10249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826520" y="3698478"/>
              <a:ext cx="83338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自动登录</a:t>
              </a:r>
              <a:endPara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953124" y="2927598"/>
            <a:ext cx="914287" cy="246221"/>
            <a:chOff x="3745618" y="3698478"/>
            <a:chExt cx="914287" cy="246221"/>
          </a:xfrm>
        </p:grpSpPr>
        <p:sp>
          <p:nvSpPr>
            <p:cNvPr id="20" name="矩形 19"/>
            <p:cNvSpPr/>
            <p:nvPr/>
          </p:nvSpPr>
          <p:spPr>
            <a:xfrm>
              <a:off x="3745618" y="3761592"/>
              <a:ext cx="102497" cy="10249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826520" y="3698478"/>
              <a:ext cx="83338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记住密码</a:t>
              </a:r>
              <a:endPara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3757851" y="2088821"/>
            <a:ext cx="15812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249641634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771018" y="2434911"/>
            <a:ext cx="20646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/>
              <a:t>●●●●●●●●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973769143"/>
      </p:ext>
    </p:extLst>
  </p:cSld>
  <p:clrMapOvr>
    <a:masterClrMapping/>
  </p:clrMapOvr>
  <p:transition spd="slow" advClick="0" advTm="0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打字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2500"/>
                                  </p:stCondLst>
                                  <p:iterate type="lt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打字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26" presetClass="emph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5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125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7660"/>
            <a:ext cx="9165232" cy="5158283"/>
          </a:xfrm>
          <a:prstGeom prst="rect">
            <a:avLst/>
          </a:prstGeom>
        </p:spPr>
      </p:pic>
      <p:pic>
        <p:nvPicPr>
          <p:cNvPr id="56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1657" y="3709317"/>
            <a:ext cx="5438775" cy="1420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全部音乐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332656" y="2266950"/>
            <a:ext cx="609600" cy="609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-20537"/>
            <a:ext cx="2051720" cy="5164037"/>
          </a:xfrm>
          <a:prstGeom prst="rect">
            <a:avLst/>
          </a:prstGeom>
          <a:solidFill>
            <a:schemeClr val="tx1">
              <a:lumMod val="85000"/>
              <a:lumOff val="1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1457098" y="294281"/>
            <a:ext cx="306590" cy="286990"/>
            <a:chOff x="1194550" y="196472"/>
            <a:chExt cx="1433234" cy="1341610"/>
          </a:xfrm>
        </p:grpSpPr>
        <p:sp>
          <p:nvSpPr>
            <p:cNvPr id="6" name="矩形 5"/>
            <p:cNvSpPr/>
            <p:nvPr/>
          </p:nvSpPr>
          <p:spPr>
            <a:xfrm>
              <a:off x="1194550" y="196472"/>
              <a:ext cx="1433234" cy="1341610"/>
            </a:xfrm>
            <a:prstGeom prst="rect">
              <a:avLst/>
            </a:prstGeom>
            <a:solidFill>
              <a:schemeClr val="tx1">
                <a:alpha val="2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十字形 8"/>
            <p:cNvSpPr/>
            <p:nvPr/>
          </p:nvSpPr>
          <p:spPr>
            <a:xfrm>
              <a:off x="1473213" y="403147"/>
              <a:ext cx="887747" cy="887747"/>
            </a:xfrm>
            <a:prstGeom prst="plus">
              <a:avLst>
                <a:gd name="adj" fmla="val 33399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79512" y="246286"/>
            <a:ext cx="392098" cy="392098"/>
            <a:chOff x="323528" y="294281"/>
            <a:chExt cx="490122" cy="490122"/>
          </a:xfrm>
        </p:grpSpPr>
        <p:sp>
          <p:nvSpPr>
            <p:cNvPr id="23" name="椭圆 22"/>
            <p:cNvSpPr/>
            <p:nvPr/>
          </p:nvSpPr>
          <p:spPr>
            <a:xfrm>
              <a:off x="323528" y="294281"/>
              <a:ext cx="490122" cy="490122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下箭头 23"/>
            <p:cNvSpPr/>
            <p:nvPr/>
          </p:nvSpPr>
          <p:spPr>
            <a:xfrm rot="5400000">
              <a:off x="424097" y="354901"/>
              <a:ext cx="285970" cy="376986"/>
            </a:xfrm>
            <a:custGeom>
              <a:avLst/>
              <a:gdLst>
                <a:gd name="connsiteX0" fmla="*/ 0 w 881844"/>
                <a:gd name="connsiteY0" fmla="*/ 420562 h 1001186"/>
                <a:gd name="connsiteX1" fmla="*/ 309360 w 881844"/>
                <a:gd name="connsiteY1" fmla="*/ 420562 h 1001186"/>
                <a:gd name="connsiteX2" fmla="*/ 309360 w 881844"/>
                <a:gd name="connsiteY2" fmla="*/ 0 h 1001186"/>
                <a:gd name="connsiteX3" fmla="*/ 572484 w 881844"/>
                <a:gd name="connsiteY3" fmla="*/ 0 h 1001186"/>
                <a:gd name="connsiteX4" fmla="*/ 572484 w 881844"/>
                <a:gd name="connsiteY4" fmla="*/ 420562 h 1001186"/>
                <a:gd name="connsiteX5" fmla="*/ 881844 w 881844"/>
                <a:gd name="connsiteY5" fmla="*/ 420562 h 1001186"/>
                <a:gd name="connsiteX6" fmla="*/ 440922 w 881844"/>
                <a:gd name="connsiteY6" fmla="*/ 1001186 h 1001186"/>
                <a:gd name="connsiteX7" fmla="*/ 0 w 881844"/>
                <a:gd name="connsiteY7" fmla="*/ 420562 h 1001186"/>
                <a:gd name="connsiteX0" fmla="*/ 0 w 881844"/>
                <a:gd name="connsiteY0" fmla="*/ 420562 h 1001186"/>
                <a:gd name="connsiteX1" fmla="*/ 309360 w 881844"/>
                <a:gd name="connsiteY1" fmla="*/ 585662 h 1001186"/>
                <a:gd name="connsiteX2" fmla="*/ 309360 w 881844"/>
                <a:gd name="connsiteY2" fmla="*/ 0 h 1001186"/>
                <a:gd name="connsiteX3" fmla="*/ 572484 w 881844"/>
                <a:gd name="connsiteY3" fmla="*/ 0 h 1001186"/>
                <a:gd name="connsiteX4" fmla="*/ 572484 w 881844"/>
                <a:gd name="connsiteY4" fmla="*/ 420562 h 1001186"/>
                <a:gd name="connsiteX5" fmla="*/ 881844 w 881844"/>
                <a:gd name="connsiteY5" fmla="*/ 420562 h 1001186"/>
                <a:gd name="connsiteX6" fmla="*/ 440922 w 881844"/>
                <a:gd name="connsiteY6" fmla="*/ 1001186 h 1001186"/>
                <a:gd name="connsiteX7" fmla="*/ 0 w 881844"/>
                <a:gd name="connsiteY7" fmla="*/ 420562 h 1001186"/>
                <a:gd name="connsiteX0" fmla="*/ 0 w 881844"/>
                <a:gd name="connsiteY0" fmla="*/ 420562 h 1001186"/>
                <a:gd name="connsiteX1" fmla="*/ 309360 w 881844"/>
                <a:gd name="connsiteY1" fmla="*/ 585662 h 1001186"/>
                <a:gd name="connsiteX2" fmla="*/ 309360 w 881844"/>
                <a:gd name="connsiteY2" fmla="*/ 0 h 1001186"/>
                <a:gd name="connsiteX3" fmla="*/ 572484 w 881844"/>
                <a:gd name="connsiteY3" fmla="*/ 0 h 1001186"/>
                <a:gd name="connsiteX4" fmla="*/ 547084 w 881844"/>
                <a:gd name="connsiteY4" fmla="*/ 636462 h 1001186"/>
                <a:gd name="connsiteX5" fmla="*/ 881844 w 881844"/>
                <a:gd name="connsiteY5" fmla="*/ 420562 h 1001186"/>
                <a:gd name="connsiteX6" fmla="*/ 440922 w 881844"/>
                <a:gd name="connsiteY6" fmla="*/ 1001186 h 1001186"/>
                <a:gd name="connsiteX7" fmla="*/ 0 w 881844"/>
                <a:gd name="connsiteY7" fmla="*/ 420562 h 1001186"/>
                <a:gd name="connsiteX0" fmla="*/ 0 w 881844"/>
                <a:gd name="connsiteY0" fmla="*/ 420562 h 1001186"/>
                <a:gd name="connsiteX1" fmla="*/ 309360 w 881844"/>
                <a:gd name="connsiteY1" fmla="*/ 585662 h 1001186"/>
                <a:gd name="connsiteX2" fmla="*/ 309360 w 881844"/>
                <a:gd name="connsiteY2" fmla="*/ 0 h 1001186"/>
                <a:gd name="connsiteX3" fmla="*/ 572484 w 881844"/>
                <a:gd name="connsiteY3" fmla="*/ 0 h 1001186"/>
                <a:gd name="connsiteX4" fmla="*/ 547084 w 881844"/>
                <a:gd name="connsiteY4" fmla="*/ 598362 h 1001186"/>
                <a:gd name="connsiteX5" fmla="*/ 881844 w 881844"/>
                <a:gd name="connsiteY5" fmla="*/ 420562 h 1001186"/>
                <a:gd name="connsiteX6" fmla="*/ 440922 w 881844"/>
                <a:gd name="connsiteY6" fmla="*/ 1001186 h 1001186"/>
                <a:gd name="connsiteX7" fmla="*/ 0 w 881844"/>
                <a:gd name="connsiteY7" fmla="*/ 420562 h 1001186"/>
                <a:gd name="connsiteX0" fmla="*/ 0 w 881844"/>
                <a:gd name="connsiteY0" fmla="*/ 420562 h 1001186"/>
                <a:gd name="connsiteX1" fmla="*/ 309360 w 881844"/>
                <a:gd name="connsiteY1" fmla="*/ 585662 h 1001186"/>
                <a:gd name="connsiteX2" fmla="*/ 309360 w 881844"/>
                <a:gd name="connsiteY2" fmla="*/ 0 h 1001186"/>
                <a:gd name="connsiteX3" fmla="*/ 572484 w 881844"/>
                <a:gd name="connsiteY3" fmla="*/ 0 h 1001186"/>
                <a:gd name="connsiteX4" fmla="*/ 547084 w 881844"/>
                <a:gd name="connsiteY4" fmla="*/ 598362 h 1001186"/>
                <a:gd name="connsiteX5" fmla="*/ 881844 w 881844"/>
                <a:gd name="connsiteY5" fmla="*/ 420562 h 1001186"/>
                <a:gd name="connsiteX6" fmla="*/ 440922 w 881844"/>
                <a:gd name="connsiteY6" fmla="*/ 1001186 h 1001186"/>
                <a:gd name="connsiteX7" fmla="*/ 0 w 881844"/>
                <a:gd name="connsiteY7" fmla="*/ 420562 h 1001186"/>
                <a:gd name="connsiteX0" fmla="*/ 0 w 881844"/>
                <a:gd name="connsiteY0" fmla="*/ 420562 h 1001186"/>
                <a:gd name="connsiteX1" fmla="*/ 385560 w 881844"/>
                <a:gd name="connsiteY1" fmla="*/ 611062 h 1001186"/>
                <a:gd name="connsiteX2" fmla="*/ 309360 w 881844"/>
                <a:gd name="connsiteY2" fmla="*/ 0 h 1001186"/>
                <a:gd name="connsiteX3" fmla="*/ 572484 w 881844"/>
                <a:gd name="connsiteY3" fmla="*/ 0 h 1001186"/>
                <a:gd name="connsiteX4" fmla="*/ 547084 w 881844"/>
                <a:gd name="connsiteY4" fmla="*/ 598362 h 1001186"/>
                <a:gd name="connsiteX5" fmla="*/ 881844 w 881844"/>
                <a:gd name="connsiteY5" fmla="*/ 420562 h 1001186"/>
                <a:gd name="connsiteX6" fmla="*/ 440922 w 881844"/>
                <a:gd name="connsiteY6" fmla="*/ 1001186 h 1001186"/>
                <a:gd name="connsiteX7" fmla="*/ 0 w 881844"/>
                <a:gd name="connsiteY7" fmla="*/ 420562 h 1001186"/>
                <a:gd name="connsiteX0" fmla="*/ 0 w 881844"/>
                <a:gd name="connsiteY0" fmla="*/ 420562 h 1001186"/>
                <a:gd name="connsiteX1" fmla="*/ 385560 w 881844"/>
                <a:gd name="connsiteY1" fmla="*/ 611062 h 1001186"/>
                <a:gd name="connsiteX2" fmla="*/ 385560 w 881844"/>
                <a:gd name="connsiteY2" fmla="*/ 0 h 1001186"/>
                <a:gd name="connsiteX3" fmla="*/ 572484 w 881844"/>
                <a:gd name="connsiteY3" fmla="*/ 0 h 1001186"/>
                <a:gd name="connsiteX4" fmla="*/ 547084 w 881844"/>
                <a:gd name="connsiteY4" fmla="*/ 598362 h 1001186"/>
                <a:gd name="connsiteX5" fmla="*/ 881844 w 881844"/>
                <a:gd name="connsiteY5" fmla="*/ 420562 h 1001186"/>
                <a:gd name="connsiteX6" fmla="*/ 440922 w 881844"/>
                <a:gd name="connsiteY6" fmla="*/ 1001186 h 1001186"/>
                <a:gd name="connsiteX7" fmla="*/ 0 w 881844"/>
                <a:gd name="connsiteY7" fmla="*/ 420562 h 1001186"/>
                <a:gd name="connsiteX0" fmla="*/ 0 w 881844"/>
                <a:gd name="connsiteY0" fmla="*/ 420562 h 1001186"/>
                <a:gd name="connsiteX1" fmla="*/ 385560 w 881844"/>
                <a:gd name="connsiteY1" fmla="*/ 611062 h 1001186"/>
                <a:gd name="connsiteX2" fmla="*/ 385560 w 881844"/>
                <a:gd name="connsiteY2" fmla="*/ 0 h 1001186"/>
                <a:gd name="connsiteX3" fmla="*/ 508984 w 881844"/>
                <a:gd name="connsiteY3" fmla="*/ 25400 h 1001186"/>
                <a:gd name="connsiteX4" fmla="*/ 547084 w 881844"/>
                <a:gd name="connsiteY4" fmla="*/ 598362 h 1001186"/>
                <a:gd name="connsiteX5" fmla="*/ 881844 w 881844"/>
                <a:gd name="connsiteY5" fmla="*/ 420562 h 1001186"/>
                <a:gd name="connsiteX6" fmla="*/ 440922 w 881844"/>
                <a:gd name="connsiteY6" fmla="*/ 1001186 h 1001186"/>
                <a:gd name="connsiteX7" fmla="*/ 0 w 881844"/>
                <a:gd name="connsiteY7" fmla="*/ 420562 h 1001186"/>
                <a:gd name="connsiteX0" fmla="*/ 0 w 881844"/>
                <a:gd name="connsiteY0" fmla="*/ 420562 h 1001186"/>
                <a:gd name="connsiteX1" fmla="*/ 385560 w 881844"/>
                <a:gd name="connsiteY1" fmla="*/ 611062 h 1001186"/>
                <a:gd name="connsiteX2" fmla="*/ 385560 w 881844"/>
                <a:gd name="connsiteY2" fmla="*/ 0 h 1001186"/>
                <a:gd name="connsiteX3" fmla="*/ 508984 w 881844"/>
                <a:gd name="connsiteY3" fmla="*/ 25400 h 1001186"/>
                <a:gd name="connsiteX4" fmla="*/ 470884 w 881844"/>
                <a:gd name="connsiteY4" fmla="*/ 611062 h 1001186"/>
                <a:gd name="connsiteX5" fmla="*/ 881844 w 881844"/>
                <a:gd name="connsiteY5" fmla="*/ 420562 h 1001186"/>
                <a:gd name="connsiteX6" fmla="*/ 440922 w 881844"/>
                <a:gd name="connsiteY6" fmla="*/ 1001186 h 1001186"/>
                <a:gd name="connsiteX7" fmla="*/ 0 w 881844"/>
                <a:gd name="connsiteY7" fmla="*/ 420562 h 1001186"/>
                <a:gd name="connsiteX0" fmla="*/ 0 w 881844"/>
                <a:gd name="connsiteY0" fmla="*/ 420562 h 899586"/>
                <a:gd name="connsiteX1" fmla="*/ 385560 w 881844"/>
                <a:gd name="connsiteY1" fmla="*/ 611062 h 899586"/>
                <a:gd name="connsiteX2" fmla="*/ 385560 w 881844"/>
                <a:gd name="connsiteY2" fmla="*/ 0 h 899586"/>
                <a:gd name="connsiteX3" fmla="*/ 508984 w 881844"/>
                <a:gd name="connsiteY3" fmla="*/ 25400 h 899586"/>
                <a:gd name="connsiteX4" fmla="*/ 470884 w 881844"/>
                <a:gd name="connsiteY4" fmla="*/ 611062 h 899586"/>
                <a:gd name="connsiteX5" fmla="*/ 881844 w 881844"/>
                <a:gd name="connsiteY5" fmla="*/ 420562 h 899586"/>
                <a:gd name="connsiteX6" fmla="*/ 440922 w 881844"/>
                <a:gd name="connsiteY6" fmla="*/ 899586 h 899586"/>
                <a:gd name="connsiteX7" fmla="*/ 0 w 881844"/>
                <a:gd name="connsiteY7" fmla="*/ 420562 h 899586"/>
                <a:gd name="connsiteX0" fmla="*/ 0 w 805644"/>
                <a:gd name="connsiteY0" fmla="*/ 471362 h 899586"/>
                <a:gd name="connsiteX1" fmla="*/ 309360 w 805644"/>
                <a:gd name="connsiteY1" fmla="*/ 611062 h 899586"/>
                <a:gd name="connsiteX2" fmla="*/ 309360 w 805644"/>
                <a:gd name="connsiteY2" fmla="*/ 0 h 899586"/>
                <a:gd name="connsiteX3" fmla="*/ 432784 w 805644"/>
                <a:gd name="connsiteY3" fmla="*/ 25400 h 899586"/>
                <a:gd name="connsiteX4" fmla="*/ 394684 w 805644"/>
                <a:gd name="connsiteY4" fmla="*/ 611062 h 899586"/>
                <a:gd name="connsiteX5" fmla="*/ 805644 w 805644"/>
                <a:gd name="connsiteY5" fmla="*/ 420562 h 899586"/>
                <a:gd name="connsiteX6" fmla="*/ 364722 w 805644"/>
                <a:gd name="connsiteY6" fmla="*/ 899586 h 899586"/>
                <a:gd name="connsiteX7" fmla="*/ 0 w 805644"/>
                <a:gd name="connsiteY7" fmla="*/ 471362 h 899586"/>
                <a:gd name="connsiteX0" fmla="*/ 0 w 729444"/>
                <a:gd name="connsiteY0" fmla="*/ 471362 h 899586"/>
                <a:gd name="connsiteX1" fmla="*/ 309360 w 729444"/>
                <a:gd name="connsiteY1" fmla="*/ 611062 h 899586"/>
                <a:gd name="connsiteX2" fmla="*/ 309360 w 729444"/>
                <a:gd name="connsiteY2" fmla="*/ 0 h 899586"/>
                <a:gd name="connsiteX3" fmla="*/ 432784 w 729444"/>
                <a:gd name="connsiteY3" fmla="*/ 25400 h 899586"/>
                <a:gd name="connsiteX4" fmla="*/ 394684 w 729444"/>
                <a:gd name="connsiteY4" fmla="*/ 611062 h 899586"/>
                <a:gd name="connsiteX5" fmla="*/ 729444 w 729444"/>
                <a:gd name="connsiteY5" fmla="*/ 433262 h 899586"/>
                <a:gd name="connsiteX6" fmla="*/ 364722 w 729444"/>
                <a:gd name="connsiteY6" fmla="*/ 899586 h 899586"/>
                <a:gd name="connsiteX7" fmla="*/ 0 w 729444"/>
                <a:gd name="connsiteY7" fmla="*/ 471362 h 899586"/>
                <a:gd name="connsiteX0" fmla="*/ 0 w 729444"/>
                <a:gd name="connsiteY0" fmla="*/ 471362 h 899586"/>
                <a:gd name="connsiteX1" fmla="*/ 309360 w 729444"/>
                <a:gd name="connsiteY1" fmla="*/ 611062 h 899586"/>
                <a:gd name="connsiteX2" fmla="*/ 309360 w 729444"/>
                <a:gd name="connsiteY2" fmla="*/ 0 h 899586"/>
                <a:gd name="connsiteX3" fmla="*/ 432784 w 729444"/>
                <a:gd name="connsiteY3" fmla="*/ 25400 h 899586"/>
                <a:gd name="connsiteX4" fmla="*/ 445484 w 729444"/>
                <a:gd name="connsiteY4" fmla="*/ 611062 h 899586"/>
                <a:gd name="connsiteX5" fmla="*/ 729444 w 729444"/>
                <a:gd name="connsiteY5" fmla="*/ 433262 h 899586"/>
                <a:gd name="connsiteX6" fmla="*/ 364722 w 729444"/>
                <a:gd name="connsiteY6" fmla="*/ 899586 h 899586"/>
                <a:gd name="connsiteX7" fmla="*/ 0 w 729444"/>
                <a:gd name="connsiteY7" fmla="*/ 471362 h 899586"/>
                <a:gd name="connsiteX0" fmla="*/ 0 w 729444"/>
                <a:gd name="connsiteY0" fmla="*/ 445962 h 874186"/>
                <a:gd name="connsiteX1" fmla="*/ 309360 w 729444"/>
                <a:gd name="connsiteY1" fmla="*/ 585662 h 874186"/>
                <a:gd name="connsiteX2" fmla="*/ 309360 w 729444"/>
                <a:gd name="connsiteY2" fmla="*/ 12700 h 874186"/>
                <a:gd name="connsiteX3" fmla="*/ 432784 w 729444"/>
                <a:gd name="connsiteY3" fmla="*/ 0 h 874186"/>
                <a:gd name="connsiteX4" fmla="*/ 445484 w 729444"/>
                <a:gd name="connsiteY4" fmla="*/ 585662 h 874186"/>
                <a:gd name="connsiteX5" fmla="*/ 729444 w 729444"/>
                <a:gd name="connsiteY5" fmla="*/ 407862 h 874186"/>
                <a:gd name="connsiteX6" fmla="*/ 364722 w 729444"/>
                <a:gd name="connsiteY6" fmla="*/ 874186 h 874186"/>
                <a:gd name="connsiteX7" fmla="*/ 0 w 729444"/>
                <a:gd name="connsiteY7" fmla="*/ 445962 h 874186"/>
                <a:gd name="connsiteX0" fmla="*/ 0 w 729444"/>
                <a:gd name="connsiteY0" fmla="*/ 484062 h 912286"/>
                <a:gd name="connsiteX1" fmla="*/ 309360 w 729444"/>
                <a:gd name="connsiteY1" fmla="*/ 623762 h 912286"/>
                <a:gd name="connsiteX2" fmla="*/ 296660 w 729444"/>
                <a:gd name="connsiteY2" fmla="*/ 0 h 912286"/>
                <a:gd name="connsiteX3" fmla="*/ 432784 w 729444"/>
                <a:gd name="connsiteY3" fmla="*/ 38100 h 912286"/>
                <a:gd name="connsiteX4" fmla="*/ 445484 w 729444"/>
                <a:gd name="connsiteY4" fmla="*/ 623762 h 912286"/>
                <a:gd name="connsiteX5" fmla="*/ 729444 w 729444"/>
                <a:gd name="connsiteY5" fmla="*/ 445962 h 912286"/>
                <a:gd name="connsiteX6" fmla="*/ 364722 w 729444"/>
                <a:gd name="connsiteY6" fmla="*/ 912286 h 912286"/>
                <a:gd name="connsiteX7" fmla="*/ 0 w 729444"/>
                <a:gd name="connsiteY7" fmla="*/ 484062 h 912286"/>
                <a:gd name="connsiteX0" fmla="*/ 0 w 729444"/>
                <a:gd name="connsiteY0" fmla="*/ 445962 h 874186"/>
                <a:gd name="connsiteX1" fmla="*/ 309360 w 729444"/>
                <a:gd name="connsiteY1" fmla="*/ 585662 h 874186"/>
                <a:gd name="connsiteX2" fmla="*/ 283960 w 729444"/>
                <a:gd name="connsiteY2" fmla="*/ 0 h 874186"/>
                <a:gd name="connsiteX3" fmla="*/ 432784 w 729444"/>
                <a:gd name="connsiteY3" fmla="*/ 0 h 874186"/>
                <a:gd name="connsiteX4" fmla="*/ 445484 w 729444"/>
                <a:gd name="connsiteY4" fmla="*/ 585662 h 874186"/>
                <a:gd name="connsiteX5" fmla="*/ 729444 w 729444"/>
                <a:gd name="connsiteY5" fmla="*/ 407862 h 874186"/>
                <a:gd name="connsiteX6" fmla="*/ 364722 w 729444"/>
                <a:gd name="connsiteY6" fmla="*/ 874186 h 874186"/>
                <a:gd name="connsiteX7" fmla="*/ 0 w 729444"/>
                <a:gd name="connsiteY7" fmla="*/ 445962 h 874186"/>
                <a:gd name="connsiteX0" fmla="*/ 0 w 729444"/>
                <a:gd name="connsiteY0" fmla="*/ 445962 h 874186"/>
                <a:gd name="connsiteX1" fmla="*/ 309360 w 729444"/>
                <a:gd name="connsiteY1" fmla="*/ 585662 h 874186"/>
                <a:gd name="connsiteX2" fmla="*/ 322060 w 729444"/>
                <a:gd name="connsiteY2" fmla="*/ 0 h 874186"/>
                <a:gd name="connsiteX3" fmla="*/ 432784 w 729444"/>
                <a:gd name="connsiteY3" fmla="*/ 0 h 874186"/>
                <a:gd name="connsiteX4" fmla="*/ 445484 w 729444"/>
                <a:gd name="connsiteY4" fmla="*/ 585662 h 874186"/>
                <a:gd name="connsiteX5" fmla="*/ 729444 w 729444"/>
                <a:gd name="connsiteY5" fmla="*/ 407862 h 874186"/>
                <a:gd name="connsiteX6" fmla="*/ 364722 w 729444"/>
                <a:gd name="connsiteY6" fmla="*/ 874186 h 874186"/>
                <a:gd name="connsiteX7" fmla="*/ 0 w 729444"/>
                <a:gd name="connsiteY7" fmla="*/ 445962 h 874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29444" h="874186">
                  <a:moveTo>
                    <a:pt x="0" y="445962"/>
                  </a:moveTo>
                  <a:lnTo>
                    <a:pt x="309360" y="585662"/>
                  </a:lnTo>
                  <a:lnTo>
                    <a:pt x="322060" y="0"/>
                  </a:lnTo>
                  <a:lnTo>
                    <a:pt x="432784" y="0"/>
                  </a:lnTo>
                  <a:lnTo>
                    <a:pt x="445484" y="585662"/>
                  </a:lnTo>
                  <a:lnTo>
                    <a:pt x="729444" y="407862"/>
                  </a:lnTo>
                  <a:lnTo>
                    <a:pt x="364722" y="874186"/>
                  </a:lnTo>
                  <a:lnTo>
                    <a:pt x="0" y="44596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7689872" y="4089535"/>
            <a:ext cx="470186" cy="471613"/>
            <a:chOff x="2581176" y="1203598"/>
            <a:chExt cx="3024336" cy="3024336"/>
          </a:xfrm>
        </p:grpSpPr>
        <p:sp>
          <p:nvSpPr>
            <p:cNvPr id="43" name="椭圆 42"/>
            <p:cNvSpPr/>
            <p:nvPr/>
          </p:nvSpPr>
          <p:spPr>
            <a:xfrm>
              <a:off x="2581176" y="1203598"/>
              <a:ext cx="3024336" cy="302433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3398474" y="1869429"/>
              <a:ext cx="1551410" cy="1620666"/>
              <a:chOff x="1473315" y="1688328"/>
              <a:chExt cx="1551410" cy="1620666"/>
            </a:xfrm>
          </p:grpSpPr>
          <p:sp>
            <p:nvSpPr>
              <p:cNvPr id="44" name="等腰三角形 43"/>
              <p:cNvSpPr/>
              <p:nvPr/>
            </p:nvSpPr>
            <p:spPr>
              <a:xfrm rot="5400000">
                <a:off x="2055841" y="1760097"/>
                <a:ext cx="1040654" cy="897115"/>
              </a:xfrm>
              <a:prstGeom prst="triangl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流程图: 库存数据 44"/>
              <p:cNvSpPr/>
              <p:nvPr/>
            </p:nvSpPr>
            <p:spPr>
              <a:xfrm>
                <a:off x="1473315" y="1898568"/>
                <a:ext cx="851764" cy="1410426"/>
              </a:xfrm>
              <a:custGeom>
                <a:avLst/>
                <a:gdLst>
                  <a:gd name="connsiteX0" fmla="*/ 1667 w 10000"/>
                  <a:gd name="connsiteY0" fmla="*/ 0 h 10000"/>
                  <a:gd name="connsiteX1" fmla="*/ 10000 w 10000"/>
                  <a:gd name="connsiteY1" fmla="*/ 0 h 10000"/>
                  <a:gd name="connsiteX2" fmla="*/ 8333 w 10000"/>
                  <a:gd name="connsiteY2" fmla="*/ 5000 h 10000"/>
                  <a:gd name="connsiteX3" fmla="*/ 10000 w 10000"/>
                  <a:gd name="connsiteY3" fmla="*/ 10000 h 10000"/>
                  <a:gd name="connsiteX4" fmla="*/ 1667 w 10000"/>
                  <a:gd name="connsiteY4" fmla="*/ 10000 h 10000"/>
                  <a:gd name="connsiteX5" fmla="*/ 0 w 10000"/>
                  <a:gd name="connsiteY5" fmla="*/ 5000 h 10000"/>
                  <a:gd name="connsiteX6" fmla="*/ 1667 w 10000"/>
                  <a:gd name="connsiteY6" fmla="*/ 0 h 10000"/>
                  <a:gd name="connsiteX0" fmla="*/ 1667 w 10000"/>
                  <a:gd name="connsiteY0" fmla="*/ 0 h 10000"/>
                  <a:gd name="connsiteX1" fmla="*/ 7510 w 10000"/>
                  <a:gd name="connsiteY1" fmla="*/ 2531 h 10000"/>
                  <a:gd name="connsiteX2" fmla="*/ 8333 w 10000"/>
                  <a:gd name="connsiteY2" fmla="*/ 5000 h 10000"/>
                  <a:gd name="connsiteX3" fmla="*/ 10000 w 10000"/>
                  <a:gd name="connsiteY3" fmla="*/ 10000 h 10000"/>
                  <a:gd name="connsiteX4" fmla="*/ 1667 w 10000"/>
                  <a:gd name="connsiteY4" fmla="*/ 10000 h 10000"/>
                  <a:gd name="connsiteX5" fmla="*/ 0 w 10000"/>
                  <a:gd name="connsiteY5" fmla="*/ 5000 h 10000"/>
                  <a:gd name="connsiteX6" fmla="*/ 1667 w 10000"/>
                  <a:gd name="connsiteY6" fmla="*/ 0 h 10000"/>
                  <a:gd name="connsiteX0" fmla="*/ 2940 w 10028"/>
                  <a:gd name="connsiteY0" fmla="*/ 0 h 12454"/>
                  <a:gd name="connsiteX1" fmla="*/ 7538 w 10028"/>
                  <a:gd name="connsiteY1" fmla="*/ 4985 h 12454"/>
                  <a:gd name="connsiteX2" fmla="*/ 8361 w 10028"/>
                  <a:gd name="connsiteY2" fmla="*/ 7454 h 12454"/>
                  <a:gd name="connsiteX3" fmla="*/ 10028 w 10028"/>
                  <a:gd name="connsiteY3" fmla="*/ 12454 h 12454"/>
                  <a:gd name="connsiteX4" fmla="*/ 1695 w 10028"/>
                  <a:gd name="connsiteY4" fmla="*/ 12454 h 12454"/>
                  <a:gd name="connsiteX5" fmla="*/ 28 w 10028"/>
                  <a:gd name="connsiteY5" fmla="*/ 7454 h 12454"/>
                  <a:gd name="connsiteX6" fmla="*/ 2940 w 10028"/>
                  <a:gd name="connsiteY6" fmla="*/ 0 h 12454"/>
                  <a:gd name="connsiteX0" fmla="*/ 2940 w 10028"/>
                  <a:gd name="connsiteY0" fmla="*/ 0 h 12454"/>
                  <a:gd name="connsiteX1" fmla="*/ 7538 w 10028"/>
                  <a:gd name="connsiteY1" fmla="*/ 4985 h 12454"/>
                  <a:gd name="connsiteX2" fmla="*/ 8361 w 10028"/>
                  <a:gd name="connsiteY2" fmla="*/ 7454 h 12454"/>
                  <a:gd name="connsiteX3" fmla="*/ 10028 w 10028"/>
                  <a:gd name="connsiteY3" fmla="*/ 12454 h 12454"/>
                  <a:gd name="connsiteX4" fmla="*/ 1695 w 10028"/>
                  <a:gd name="connsiteY4" fmla="*/ 12454 h 12454"/>
                  <a:gd name="connsiteX5" fmla="*/ 28 w 10028"/>
                  <a:gd name="connsiteY5" fmla="*/ 7454 h 12454"/>
                  <a:gd name="connsiteX6" fmla="*/ 2940 w 10028"/>
                  <a:gd name="connsiteY6" fmla="*/ 0 h 12454"/>
                  <a:gd name="connsiteX0" fmla="*/ 2940 w 10028"/>
                  <a:gd name="connsiteY0" fmla="*/ 0 h 12454"/>
                  <a:gd name="connsiteX1" fmla="*/ 7538 w 10028"/>
                  <a:gd name="connsiteY1" fmla="*/ 4985 h 12454"/>
                  <a:gd name="connsiteX2" fmla="*/ 4419 w 10028"/>
                  <a:gd name="connsiteY2" fmla="*/ 7224 h 12454"/>
                  <a:gd name="connsiteX3" fmla="*/ 10028 w 10028"/>
                  <a:gd name="connsiteY3" fmla="*/ 12454 h 12454"/>
                  <a:gd name="connsiteX4" fmla="*/ 1695 w 10028"/>
                  <a:gd name="connsiteY4" fmla="*/ 12454 h 12454"/>
                  <a:gd name="connsiteX5" fmla="*/ 28 w 10028"/>
                  <a:gd name="connsiteY5" fmla="*/ 7454 h 12454"/>
                  <a:gd name="connsiteX6" fmla="*/ 2940 w 10028"/>
                  <a:gd name="connsiteY6" fmla="*/ 0 h 12454"/>
                  <a:gd name="connsiteX0" fmla="*/ 2940 w 7831"/>
                  <a:gd name="connsiteY0" fmla="*/ 0 h 12454"/>
                  <a:gd name="connsiteX1" fmla="*/ 7538 w 7831"/>
                  <a:gd name="connsiteY1" fmla="*/ 4985 h 12454"/>
                  <a:gd name="connsiteX2" fmla="*/ 4419 w 7831"/>
                  <a:gd name="connsiteY2" fmla="*/ 7224 h 12454"/>
                  <a:gd name="connsiteX3" fmla="*/ 2351 w 7831"/>
                  <a:gd name="connsiteY3" fmla="*/ 11687 h 12454"/>
                  <a:gd name="connsiteX4" fmla="*/ 1695 w 7831"/>
                  <a:gd name="connsiteY4" fmla="*/ 12454 h 12454"/>
                  <a:gd name="connsiteX5" fmla="*/ 28 w 7831"/>
                  <a:gd name="connsiteY5" fmla="*/ 7454 h 12454"/>
                  <a:gd name="connsiteX6" fmla="*/ 2940 w 7831"/>
                  <a:gd name="connsiteY6" fmla="*/ 0 h 12454"/>
                  <a:gd name="connsiteX0" fmla="*/ 12458 w 16670"/>
                  <a:gd name="connsiteY0" fmla="*/ 0 h 10677"/>
                  <a:gd name="connsiteX1" fmla="*/ 10116 w 16670"/>
                  <a:gd name="connsiteY1" fmla="*/ 4680 h 10677"/>
                  <a:gd name="connsiteX2" fmla="*/ 6133 w 16670"/>
                  <a:gd name="connsiteY2" fmla="*/ 6478 h 10677"/>
                  <a:gd name="connsiteX3" fmla="*/ 3492 w 16670"/>
                  <a:gd name="connsiteY3" fmla="*/ 10061 h 10677"/>
                  <a:gd name="connsiteX4" fmla="*/ 2654 w 16670"/>
                  <a:gd name="connsiteY4" fmla="*/ 10677 h 10677"/>
                  <a:gd name="connsiteX5" fmla="*/ 526 w 16670"/>
                  <a:gd name="connsiteY5" fmla="*/ 6662 h 10677"/>
                  <a:gd name="connsiteX6" fmla="*/ 12458 w 16670"/>
                  <a:gd name="connsiteY6" fmla="*/ 0 h 10677"/>
                  <a:gd name="connsiteX0" fmla="*/ 12458 w 13093"/>
                  <a:gd name="connsiteY0" fmla="*/ 0 h 10677"/>
                  <a:gd name="connsiteX1" fmla="*/ 10116 w 13093"/>
                  <a:gd name="connsiteY1" fmla="*/ 4680 h 10677"/>
                  <a:gd name="connsiteX2" fmla="*/ 6133 w 13093"/>
                  <a:gd name="connsiteY2" fmla="*/ 6478 h 10677"/>
                  <a:gd name="connsiteX3" fmla="*/ 3492 w 13093"/>
                  <a:gd name="connsiteY3" fmla="*/ 10061 h 10677"/>
                  <a:gd name="connsiteX4" fmla="*/ 2654 w 13093"/>
                  <a:gd name="connsiteY4" fmla="*/ 10677 h 10677"/>
                  <a:gd name="connsiteX5" fmla="*/ 526 w 13093"/>
                  <a:gd name="connsiteY5" fmla="*/ 6662 h 10677"/>
                  <a:gd name="connsiteX6" fmla="*/ 12458 w 13093"/>
                  <a:gd name="connsiteY6" fmla="*/ 0 h 10677"/>
                  <a:gd name="connsiteX0" fmla="*/ 12458 w 14355"/>
                  <a:gd name="connsiteY0" fmla="*/ 0 h 10677"/>
                  <a:gd name="connsiteX1" fmla="*/ 14355 w 14355"/>
                  <a:gd name="connsiteY1" fmla="*/ 4003 h 10677"/>
                  <a:gd name="connsiteX2" fmla="*/ 6133 w 14355"/>
                  <a:gd name="connsiteY2" fmla="*/ 6478 h 10677"/>
                  <a:gd name="connsiteX3" fmla="*/ 3492 w 14355"/>
                  <a:gd name="connsiteY3" fmla="*/ 10061 h 10677"/>
                  <a:gd name="connsiteX4" fmla="*/ 2654 w 14355"/>
                  <a:gd name="connsiteY4" fmla="*/ 10677 h 10677"/>
                  <a:gd name="connsiteX5" fmla="*/ 526 w 14355"/>
                  <a:gd name="connsiteY5" fmla="*/ 6662 h 10677"/>
                  <a:gd name="connsiteX6" fmla="*/ 12458 w 14355"/>
                  <a:gd name="connsiteY6" fmla="*/ 0 h 10677"/>
                  <a:gd name="connsiteX0" fmla="*/ 15007 w 15778"/>
                  <a:gd name="connsiteY0" fmla="*/ 0 h 10800"/>
                  <a:gd name="connsiteX1" fmla="*/ 14519 w 15778"/>
                  <a:gd name="connsiteY1" fmla="*/ 4126 h 10800"/>
                  <a:gd name="connsiteX2" fmla="*/ 6297 w 15778"/>
                  <a:gd name="connsiteY2" fmla="*/ 6601 h 10800"/>
                  <a:gd name="connsiteX3" fmla="*/ 3656 w 15778"/>
                  <a:gd name="connsiteY3" fmla="*/ 10184 h 10800"/>
                  <a:gd name="connsiteX4" fmla="*/ 2818 w 15778"/>
                  <a:gd name="connsiteY4" fmla="*/ 10800 h 10800"/>
                  <a:gd name="connsiteX5" fmla="*/ 690 w 15778"/>
                  <a:gd name="connsiteY5" fmla="*/ 6785 h 10800"/>
                  <a:gd name="connsiteX6" fmla="*/ 15007 w 15778"/>
                  <a:gd name="connsiteY6" fmla="*/ 0 h 10800"/>
                  <a:gd name="connsiteX0" fmla="*/ 12440 w 13211"/>
                  <a:gd name="connsiteY0" fmla="*/ 0 h 10800"/>
                  <a:gd name="connsiteX1" fmla="*/ 11952 w 13211"/>
                  <a:gd name="connsiteY1" fmla="*/ 4126 h 10800"/>
                  <a:gd name="connsiteX2" fmla="*/ 3730 w 13211"/>
                  <a:gd name="connsiteY2" fmla="*/ 6601 h 10800"/>
                  <a:gd name="connsiteX3" fmla="*/ 1089 w 13211"/>
                  <a:gd name="connsiteY3" fmla="*/ 10184 h 10800"/>
                  <a:gd name="connsiteX4" fmla="*/ 251 w 13211"/>
                  <a:gd name="connsiteY4" fmla="*/ 10800 h 10800"/>
                  <a:gd name="connsiteX5" fmla="*/ 4350 w 13211"/>
                  <a:gd name="connsiteY5" fmla="*/ 4014 h 10800"/>
                  <a:gd name="connsiteX6" fmla="*/ 12440 w 13211"/>
                  <a:gd name="connsiteY6" fmla="*/ 0 h 10800"/>
                  <a:gd name="connsiteX0" fmla="*/ 12440 w 13211"/>
                  <a:gd name="connsiteY0" fmla="*/ 0 h 10800"/>
                  <a:gd name="connsiteX1" fmla="*/ 11952 w 13211"/>
                  <a:gd name="connsiteY1" fmla="*/ 4126 h 10800"/>
                  <a:gd name="connsiteX2" fmla="*/ 5585 w 13211"/>
                  <a:gd name="connsiteY2" fmla="*/ 6601 h 10800"/>
                  <a:gd name="connsiteX3" fmla="*/ 1089 w 13211"/>
                  <a:gd name="connsiteY3" fmla="*/ 10184 h 10800"/>
                  <a:gd name="connsiteX4" fmla="*/ 251 w 13211"/>
                  <a:gd name="connsiteY4" fmla="*/ 10800 h 10800"/>
                  <a:gd name="connsiteX5" fmla="*/ 4350 w 13211"/>
                  <a:gd name="connsiteY5" fmla="*/ 4014 h 10800"/>
                  <a:gd name="connsiteX6" fmla="*/ 12440 w 13211"/>
                  <a:gd name="connsiteY6" fmla="*/ 0 h 10800"/>
                  <a:gd name="connsiteX0" fmla="*/ 12440 w 13211"/>
                  <a:gd name="connsiteY0" fmla="*/ 0 h 10800"/>
                  <a:gd name="connsiteX1" fmla="*/ 11952 w 13211"/>
                  <a:gd name="connsiteY1" fmla="*/ 4126 h 10800"/>
                  <a:gd name="connsiteX2" fmla="*/ 5585 w 13211"/>
                  <a:gd name="connsiteY2" fmla="*/ 6601 h 10800"/>
                  <a:gd name="connsiteX3" fmla="*/ 7051 w 13211"/>
                  <a:gd name="connsiteY3" fmla="*/ 8829 h 10800"/>
                  <a:gd name="connsiteX4" fmla="*/ 251 w 13211"/>
                  <a:gd name="connsiteY4" fmla="*/ 10800 h 10800"/>
                  <a:gd name="connsiteX5" fmla="*/ 4350 w 13211"/>
                  <a:gd name="connsiteY5" fmla="*/ 4014 h 10800"/>
                  <a:gd name="connsiteX6" fmla="*/ 12440 w 13211"/>
                  <a:gd name="connsiteY6" fmla="*/ 0 h 10800"/>
                  <a:gd name="connsiteX0" fmla="*/ 9107 w 9878"/>
                  <a:gd name="connsiteY0" fmla="*/ 0 h 8829"/>
                  <a:gd name="connsiteX1" fmla="*/ 8619 w 9878"/>
                  <a:gd name="connsiteY1" fmla="*/ 4126 h 8829"/>
                  <a:gd name="connsiteX2" fmla="*/ 2252 w 9878"/>
                  <a:gd name="connsiteY2" fmla="*/ 6601 h 8829"/>
                  <a:gd name="connsiteX3" fmla="*/ 3718 w 9878"/>
                  <a:gd name="connsiteY3" fmla="*/ 8829 h 8829"/>
                  <a:gd name="connsiteX4" fmla="*/ 892 w 9878"/>
                  <a:gd name="connsiteY4" fmla="*/ 8522 h 8829"/>
                  <a:gd name="connsiteX5" fmla="*/ 1017 w 9878"/>
                  <a:gd name="connsiteY5" fmla="*/ 4014 h 8829"/>
                  <a:gd name="connsiteX6" fmla="*/ 9107 w 9878"/>
                  <a:gd name="connsiteY6" fmla="*/ 0 h 8829"/>
                  <a:gd name="connsiteX0" fmla="*/ 9219 w 10000"/>
                  <a:gd name="connsiteY0" fmla="*/ 0 h 10000"/>
                  <a:gd name="connsiteX1" fmla="*/ 8725 w 10000"/>
                  <a:gd name="connsiteY1" fmla="*/ 4673 h 10000"/>
                  <a:gd name="connsiteX2" fmla="*/ 2280 w 10000"/>
                  <a:gd name="connsiteY2" fmla="*/ 7476 h 10000"/>
                  <a:gd name="connsiteX3" fmla="*/ 4628 w 10000"/>
                  <a:gd name="connsiteY3" fmla="*/ 6265 h 10000"/>
                  <a:gd name="connsiteX4" fmla="*/ 3764 w 10000"/>
                  <a:gd name="connsiteY4" fmla="*/ 10000 h 10000"/>
                  <a:gd name="connsiteX5" fmla="*/ 903 w 10000"/>
                  <a:gd name="connsiteY5" fmla="*/ 9652 h 10000"/>
                  <a:gd name="connsiteX6" fmla="*/ 1030 w 10000"/>
                  <a:gd name="connsiteY6" fmla="*/ 4546 h 10000"/>
                  <a:gd name="connsiteX7" fmla="*/ 9219 w 10000"/>
                  <a:gd name="connsiteY7" fmla="*/ 0 h 10000"/>
                  <a:gd name="connsiteX0" fmla="*/ 9219 w 10000"/>
                  <a:gd name="connsiteY0" fmla="*/ 0 h 10000"/>
                  <a:gd name="connsiteX1" fmla="*/ 8725 w 10000"/>
                  <a:gd name="connsiteY1" fmla="*/ 4673 h 10000"/>
                  <a:gd name="connsiteX2" fmla="*/ 2280 w 10000"/>
                  <a:gd name="connsiteY2" fmla="*/ 7476 h 10000"/>
                  <a:gd name="connsiteX3" fmla="*/ 3287 w 10000"/>
                  <a:gd name="connsiteY3" fmla="*/ 8636 h 10000"/>
                  <a:gd name="connsiteX4" fmla="*/ 3764 w 10000"/>
                  <a:gd name="connsiteY4" fmla="*/ 10000 h 10000"/>
                  <a:gd name="connsiteX5" fmla="*/ 903 w 10000"/>
                  <a:gd name="connsiteY5" fmla="*/ 9652 h 10000"/>
                  <a:gd name="connsiteX6" fmla="*/ 1030 w 10000"/>
                  <a:gd name="connsiteY6" fmla="*/ 4546 h 10000"/>
                  <a:gd name="connsiteX7" fmla="*/ 9219 w 10000"/>
                  <a:gd name="connsiteY7" fmla="*/ 0 h 10000"/>
                  <a:gd name="connsiteX0" fmla="*/ 9219 w 10000"/>
                  <a:gd name="connsiteY0" fmla="*/ 0 h 10000"/>
                  <a:gd name="connsiteX1" fmla="*/ 8725 w 10000"/>
                  <a:gd name="connsiteY1" fmla="*/ 4673 h 10000"/>
                  <a:gd name="connsiteX2" fmla="*/ 4024 w 10000"/>
                  <a:gd name="connsiteY2" fmla="*/ 5942 h 10000"/>
                  <a:gd name="connsiteX3" fmla="*/ 3287 w 10000"/>
                  <a:gd name="connsiteY3" fmla="*/ 8636 h 10000"/>
                  <a:gd name="connsiteX4" fmla="*/ 3764 w 10000"/>
                  <a:gd name="connsiteY4" fmla="*/ 10000 h 10000"/>
                  <a:gd name="connsiteX5" fmla="*/ 903 w 10000"/>
                  <a:gd name="connsiteY5" fmla="*/ 9652 h 10000"/>
                  <a:gd name="connsiteX6" fmla="*/ 1030 w 10000"/>
                  <a:gd name="connsiteY6" fmla="*/ 4546 h 10000"/>
                  <a:gd name="connsiteX7" fmla="*/ 9219 w 10000"/>
                  <a:gd name="connsiteY7" fmla="*/ 0 h 10000"/>
                  <a:gd name="connsiteX0" fmla="*/ 9219 w 10000"/>
                  <a:gd name="connsiteY0" fmla="*/ 0 h 10000"/>
                  <a:gd name="connsiteX1" fmla="*/ 8725 w 10000"/>
                  <a:gd name="connsiteY1" fmla="*/ 4673 h 10000"/>
                  <a:gd name="connsiteX2" fmla="*/ 4024 w 10000"/>
                  <a:gd name="connsiteY2" fmla="*/ 5942 h 10000"/>
                  <a:gd name="connsiteX3" fmla="*/ 4092 w 10000"/>
                  <a:gd name="connsiteY3" fmla="*/ 8008 h 10000"/>
                  <a:gd name="connsiteX4" fmla="*/ 3764 w 10000"/>
                  <a:gd name="connsiteY4" fmla="*/ 10000 h 10000"/>
                  <a:gd name="connsiteX5" fmla="*/ 903 w 10000"/>
                  <a:gd name="connsiteY5" fmla="*/ 9652 h 10000"/>
                  <a:gd name="connsiteX6" fmla="*/ 1030 w 10000"/>
                  <a:gd name="connsiteY6" fmla="*/ 4546 h 10000"/>
                  <a:gd name="connsiteX7" fmla="*/ 9219 w 10000"/>
                  <a:gd name="connsiteY7" fmla="*/ 0 h 10000"/>
                  <a:gd name="connsiteX0" fmla="*/ 9219 w 10000"/>
                  <a:gd name="connsiteY0" fmla="*/ 0 h 9652"/>
                  <a:gd name="connsiteX1" fmla="*/ 8725 w 10000"/>
                  <a:gd name="connsiteY1" fmla="*/ 4673 h 9652"/>
                  <a:gd name="connsiteX2" fmla="*/ 4024 w 10000"/>
                  <a:gd name="connsiteY2" fmla="*/ 5942 h 9652"/>
                  <a:gd name="connsiteX3" fmla="*/ 4092 w 10000"/>
                  <a:gd name="connsiteY3" fmla="*/ 8008 h 9652"/>
                  <a:gd name="connsiteX4" fmla="*/ 6715 w 10000"/>
                  <a:gd name="connsiteY4" fmla="*/ 9651 h 9652"/>
                  <a:gd name="connsiteX5" fmla="*/ 903 w 10000"/>
                  <a:gd name="connsiteY5" fmla="*/ 9652 h 9652"/>
                  <a:gd name="connsiteX6" fmla="*/ 1030 w 10000"/>
                  <a:gd name="connsiteY6" fmla="*/ 4546 h 9652"/>
                  <a:gd name="connsiteX7" fmla="*/ 9219 w 10000"/>
                  <a:gd name="connsiteY7" fmla="*/ 0 h 9652"/>
                  <a:gd name="connsiteX0" fmla="*/ 8539 w 9320"/>
                  <a:gd name="connsiteY0" fmla="*/ 0 h 9999"/>
                  <a:gd name="connsiteX1" fmla="*/ 8045 w 9320"/>
                  <a:gd name="connsiteY1" fmla="*/ 4841 h 9999"/>
                  <a:gd name="connsiteX2" fmla="*/ 3344 w 9320"/>
                  <a:gd name="connsiteY2" fmla="*/ 6156 h 9999"/>
                  <a:gd name="connsiteX3" fmla="*/ 3412 w 9320"/>
                  <a:gd name="connsiteY3" fmla="*/ 8297 h 9999"/>
                  <a:gd name="connsiteX4" fmla="*/ 6035 w 9320"/>
                  <a:gd name="connsiteY4" fmla="*/ 9999 h 9999"/>
                  <a:gd name="connsiteX5" fmla="*/ 2101 w 9320"/>
                  <a:gd name="connsiteY5" fmla="*/ 8699 h 9999"/>
                  <a:gd name="connsiteX6" fmla="*/ 350 w 9320"/>
                  <a:gd name="connsiteY6" fmla="*/ 4710 h 9999"/>
                  <a:gd name="connsiteX7" fmla="*/ 8539 w 9320"/>
                  <a:gd name="connsiteY7" fmla="*/ 0 h 9999"/>
                  <a:gd name="connsiteX0" fmla="*/ 9162 w 10000"/>
                  <a:gd name="connsiteY0" fmla="*/ 0 h 10000"/>
                  <a:gd name="connsiteX1" fmla="*/ 8632 w 10000"/>
                  <a:gd name="connsiteY1" fmla="*/ 4841 h 10000"/>
                  <a:gd name="connsiteX2" fmla="*/ 3876 w 10000"/>
                  <a:gd name="connsiteY2" fmla="*/ 5218 h 10000"/>
                  <a:gd name="connsiteX3" fmla="*/ 3661 w 10000"/>
                  <a:gd name="connsiteY3" fmla="*/ 8298 h 10000"/>
                  <a:gd name="connsiteX4" fmla="*/ 6475 w 10000"/>
                  <a:gd name="connsiteY4" fmla="*/ 10000 h 10000"/>
                  <a:gd name="connsiteX5" fmla="*/ 2254 w 10000"/>
                  <a:gd name="connsiteY5" fmla="*/ 8700 h 10000"/>
                  <a:gd name="connsiteX6" fmla="*/ 376 w 10000"/>
                  <a:gd name="connsiteY6" fmla="*/ 4710 h 10000"/>
                  <a:gd name="connsiteX7" fmla="*/ 9162 w 10000"/>
                  <a:gd name="connsiteY7" fmla="*/ 0 h 10000"/>
                  <a:gd name="connsiteX0" fmla="*/ 9162 w 10000"/>
                  <a:gd name="connsiteY0" fmla="*/ 0 h 10000"/>
                  <a:gd name="connsiteX1" fmla="*/ 8632 w 10000"/>
                  <a:gd name="connsiteY1" fmla="*/ 4841 h 10000"/>
                  <a:gd name="connsiteX2" fmla="*/ 3876 w 10000"/>
                  <a:gd name="connsiteY2" fmla="*/ 5218 h 10000"/>
                  <a:gd name="connsiteX3" fmla="*/ 3085 w 10000"/>
                  <a:gd name="connsiteY3" fmla="*/ 7070 h 10000"/>
                  <a:gd name="connsiteX4" fmla="*/ 6475 w 10000"/>
                  <a:gd name="connsiteY4" fmla="*/ 10000 h 10000"/>
                  <a:gd name="connsiteX5" fmla="*/ 2254 w 10000"/>
                  <a:gd name="connsiteY5" fmla="*/ 8700 h 10000"/>
                  <a:gd name="connsiteX6" fmla="*/ 376 w 10000"/>
                  <a:gd name="connsiteY6" fmla="*/ 4710 h 10000"/>
                  <a:gd name="connsiteX7" fmla="*/ 9162 w 10000"/>
                  <a:gd name="connsiteY7" fmla="*/ 0 h 10000"/>
                  <a:gd name="connsiteX0" fmla="*/ 9162 w 10102"/>
                  <a:gd name="connsiteY0" fmla="*/ 0 h 10000"/>
                  <a:gd name="connsiteX1" fmla="*/ 9639 w 10102"/>
                  <a:gd name="connsiteY1" fmla="*/ 3902 h 10000"/>
                  <a:gd name="connsiteX2" fmla="*/ 3876 w 10102"/>
                  <a:gd name="connsiteY2" fmla="*/ 5218 h 10000"/>
                  <a:gd name="connsiteX3" fmla="*/ 3085 w 10102"/>
                  <a:gd name="connsiteY3" fmla="*/ 7070 h 10000"/>
                  <a:gd name="connsiteX4" fmla="*/ 6475 w 10102"/>
                  <a:gd name="connsiteY4" fmla="*/ 10000 h 10000"/>
                  <a:gd name="connsiteX5" fmla="*/ 2254 w 10102"/>
                  <a:gd name="connsiteY5" fmla="*/ 8700 h 10000"/>
                  <a:gd name="connsiteX6" fmla="*/ 376 w 10102"/>
                  <a:gd name="connsiteY6" fmla="*/ 4710 h 10000"/>
                  <a:gd name="connsiteX7" fmla="*/ 9162 w 10102"/>
                  <a:gd name="connsiteY7" fmla="*/ 0 h 10000"/>
                  <a:gd name="connsiteX0" fmla="*/ 9490 w 10430"/>
                  <a:gd name="connsiteY0" fmla="*/ 0 h 10000"/>
                  <a:gd name="connsiteX1" fmla="*/ 9967 w 10430"/>
                  <a:gd name="connsiteY1" fmla="*/ 3902 h 10000"/>
                  <a:gd name="connsiteX2" fmla="*/ 4204 w 10430"/>
                  <a:gd name="connsiteY2" fmla="*/ 5218 h 10000"/>
                  <a:gd name="connsiteX3" fmla="*/ 3413 w 10430"/>
                  <a:gd name="connsiteY3" fmla="*/ 7070 h 10000"/>
                  <a:gd name="connsiteX4" fmla="*/ 6803 w 10430"/>
                  <a:gd name="connsiteY4" fmla="*/ 10000 h 10000"/>
                  <a:gd name="connsiteX5" fmla="*/ 2582 w 10430"/>
                  <a:gd name="connsiteY5" fmla="*/ 8700 h 10000"/>
                  <a:gd name="connsiteX6" fmla="*/ 704 w 10430"/>
                  <a:gd name="connsiteY6" fmla="*/ 4710 h 10000"/>
                  <a:gd name="connsiteX7" fmla="*/ 9490 w 10430"/>
                  <a:gd name="connsiteY7" fmla="*/ 0 h 10000"/>
                  <a:gd name="connsiteX0" fmla="*/ 9490 w 10430"/>
                  <a:gd name="connsiteY0" fmla="*/ 0 h 10000"/>
                  <a:gd name="connsiteX1" fmla="*/ 9967 w 10430"/>
                  <a:gd name="connsiteY1" fmla="*/ 3902 h 10000"/>
                  <a:gd name="connsiteX2" fmla="*/ 4204 w 10430"/>
                  <a:gd name="connsiteY2" fmla="*/ 5218 h 10000"/>
                  <a:gd name="connsiteX3" fmla="*/ 3413 w 10430"/>
                  <a:gd name="connsiteY3" fmla="*/ 7070 h 10000"/>
                  <a:gd name="connsiteX4" fmla="*/ 6803 w 10430"/>
                  <a:gd name="connsiteY4" fmla="*/ 10000 h 10000"/>
                  <a:gd name="connsiteX5" fmla="*/ 2582 w 10430"/>
                  <a:gd name="connsiteY5" fmla="*/ 8700 h 10000"/>
                  <a:gd name="connsiteX6" fmla="*/ 704 w 10430"/>
                  <a:gd name="connsiteY6" fmla="*/ 4710 h 10000"/>
                  <a:gd name="connsiteX7" fmla="*/ 9490 w 10430"/>
                  <a:gd name="connsiteY7" fmla="*/ 0 h 10000"/>
                  <a:gd name="connsiteX0" fmla="*/ 9490 w 10430"/>
                  <a:gd name="connsiteY0" fmla="*/ 0 h 10000"/>
                  <a:gd name="connsiteX1" fmla="*/ 9967 w 10430"/>
                  <a:gd name="connsiteY1" fmla="*/ 3902 h 10000"/>
                  <a:gd name="connsiteX2" fmla="*/ 4204 w 10430"/>
                  <a:gd name="connsiteY2" fmla="*/ 5218 h 10000"/>
                  <a:gd name="connsiteX3" fmla="*/ 3413 w 10430"/>
                  <a:gd name="connsiteY3" fmla="*/ 7070 h 10000"/>
                  <a:gd name="connsiteX4" fmla="*/ 6803 w 10430"/>
                  <a:gd name="connsiteY4" fmla="*/ 10000 h 10000"/>
                  <a:gd name="connsiteX5" fmla="*/ 2582 w 10430"/>
                  <a:gd name="connsiteY5" fmla="*/ 8700 h 10000"/>
                  <a:gd name="connsiteX6" fmla="*/ 704 w 10430"/>
                  <a:gd name="connsiteY6" fmla="*/ 4710 h 10000"/>
                  <a:gd name="connsiteX7" fmla="*/ 9490 w 10430"/>
                  <a:gd name="connsiteY7" fmla="*/ 0 h 10000"/>
                  <a:gd name="connsiteX0" fmla="*/ 9490 w 10430"/>
                  <a:gd name="connsiteY0" fmla="*/ 0 h 10000"/>
                  <a:gd name="connsiteX1" fmla="*/ 9967 w 10430"/>
                  <a:gd name="connsiteY1" fmla="*/ 3902 h 10000"/>
                  <a:gd name="connsiteX2" fmla="*/ 4204 w 10430"/>
                  <a:gd name="connsiteY2" fmla="*/ 5218 h 10000"/>
                  <a:gd name="connsiteX3" fmla="*/ 3845 w 10430"/>
                  <a:gd name="connsiteY3" fmla="*/ 7215 h 10000"/>
                  <a:gd name="connsiteX4" fmla="*/ 6803 w 10430"/>
                  <a:gd name="connsiteY4" fmla="*/ 10000 h 10000"/>
                  <a:gd name="connsiteX5" fmla="*/ 2582 w 10430"/>
                  <a:gd name="connsiteY5" fmla="*/ 8700 h 10000"/>
                  <a:gd name="connsiteX6" fmla="*/ 704 w 10430"/>
                  <a:gd name="connsiteY6" fmla="*/ 4710 h 10000"/>
                  <a:gd name="connsiteX7" fmla="*/ 9490 w 10430"/>
                  <a:gd name="connsiteY7" fmla="*/ 0 h 10000"/>
                  <a:gd name="connsiteX0" fmla="*/ 9490 w 10430"/>
                  <a:gd name="connsiteY0" fmla="*/ 0 h 10000"/>
                  <a:gd name="connsiteX1" fmla="*/ 9967 w 10430"/>
                  <a:gd name="connsiteY1" fmla="*/ 3902 h 10000"/>
                  <a:gd name="connsiteX2" fmla="*/ 4204 w 10430"/>
                  <a:gd name="connsiteY2" fmla="*/ 5218 h 10000"/>
                  <a:gd name="connsiteX3" fmla="*/ 3845 w 10430"/>
                  <a:gd name="connsiteY3" fmla="*/ 7215 h 10000"/>
                  <a:gd name="connsiteX4" fmla="*/ 6803 w 10430"/>
                  <a:gd name="connsiteY4" fmla="*/ 10000 h 10000"/>
                  <a:gd name="connsiteX5" fmla="*/ 2582 w 10430"/>
                  <a:gd name="connsiteY5" fmla="*/ 8700 h 10000"/>
                  <a:gd name="connsiteX6" fmla="*/ 704 w 10430"/>
                  <a:gd name="connsiteY6" fmla="*/ 4710 h 10000"/>
                  <a:gd name="connsiteX7" fmla="*/ 9490 w 10430"/>
                  <a:gd name="connsiteY7" fmla="*/ 0 h 10000"/>
                  <a:gd name="connsiteX0" fmla="*/ 9490 w 10430"/>
                  <a:gd name="connsiteY0" fmla="*/ 0 h 10000"/>
                  <a:gd name="connsiteX1" fmla="*/ 9967 w 10430"/>
                  <a:gd name="connsiteY1" fmla="*/ 3902 h 10000"/>
                  <a:gd name="connsiteX2" fmla="*/ 6650 w 10430"/>
                  <a:gd name="connsiteY2" fmla="*/ 4568 h 10000"/>
                  <a:gd name="connsiteX3" fmla="*/ 3845 w 10430"/>
                  <a:gd name="connsiteY3" fmla="*/ 7215 h 10000"/>
                  <a:gd name="connsiteX4" fmla="*/ 6803 w 10430"/>
                  <a:gd name="connsiteY4" fmla="*/ 10000 h 10000"/>
                  <a:gd name="connsiteX5" fmla="*/ 2582 w 10430"/>
                  <a:gd name="connsiteY5" fmla="*/ 8700 h 10000"/>
                  <a:gd name="connsiteX6" fmla="*/ 704 w 10430"/>
                  <a:gd name="connsiteY6" fmla="*/ 4710 h 10000"/>
                  <a:gd name="connsiteX7" fmla="*/ 9490 w 10430"/>
                  <a:gd name="connsiteY7" fmla="*/ 0 h 10000"/>
                  <a:gd name="connsiteX0" fmla="*/ 9490 w 10430"/>
                  <a:gd name="connsiteY0" fmla="*/ 0 h 10000"/>
                  <a:gd name="connsiteX1" fmla="*/ 9967 w 10430"/>
                  <a:gd name="connsiteY1" fmla="*/ 3902 h 10000"/>
                  <a:gd name="connsiteX2" fmla="*/ 6650 w 10430"/>
                  <a:gd name="connsiteY2" fmla="*/ 4568 h 10000"/>
                  <a:gd name="connsiteX3" fmla="*/ 4565 w 10430"/>
                  <a:gd name="connsiteY3" fmla="*/ 6131 h 10000"/>
                  <a:gd name="connsiteX4" fmla="*/ 6803 w 10430"/>
                  <a:gd name="connsiteY4" fmla="*/ 10000 h 10000"/>
                  <a:gd name="connsiteX5" fmla="*/ 2582 w 10430"/>
                  <a:gd name="connsiteY5" fmla="*/ 8700 h 10000"/>
                  <a:gd name="connsiteX6" fmla="*/ 704 w 10430"/>
                  <a:gd name="connsiteY6" fmla="*/ 4710 h 10000"/>
                  <a:gd name="connsiteX7" fmla="*/ 9490 w 10430"/>
                  <a:gd name="connsiteY7" fmla="*/ 0 h 10000"/>
                  <a:gd name="connsiteX0" fmla="*/ 9490 w 10430"/>
                  <a:gd name="connsiteY0" fmla="*/ 0 h 8700"/>
                  <a:gd name="connsiteX1" fmla="*/ 9967 w 10430"/>
                  <a:gd name="connsiteY1" fmla="*/ 3902 h 8700"/>
                  <a:gd name="connsiteX2" fmla="*/ 6650 w 10430"/>
                  <a:gd name="connsiteY2" fmla="*/ 4568 h 8700"/>
                  <a:gd name="connsiteX3" fmla="*/ 4565 w 10430"/>
                  <a:gd name="connsiteY3" fmla="*/ 6131 h 8700"/>
                  <a:gd name="connsiteX4" fmla="*/ 7379 w 10430"/>
                  <a:gd name="connsiteY4" fmla="*/ 8699 h 8700"/>
                  <a:gd name="connsiteX5" fmla="*/ 2582 w 10430"/>
                  <a:gd name="connsiteY5" fmla="*/ 8700 h 8700"/>
                  <a:gd name="connsiteX6" fmla="*/ 704 w 10430"/>
                  <a:gd name="connsiteY6" fmla="*/ 4710 h 8700"/>
                  <a:gd name="connsiteX7" fmla="*/ 9490 w 10430"/>
                  <a:gd name="connsiteY7" fmla="*/ 0 h 8700"/>
                  <a:gd name="connsiteX0" fmla="*/ 8951 w 9853"/>
                  <a:gd name="connsiteY0" fmla="*/ 0 h 9999"/>
                  <a:gd name="connsiteX1" fmla="*/ 9408 w 9853"/>
                  <a:gd name="connsiteY1" fmla="*/ 4485 h 9999"/>
                  <a:gd name="connsiteX2" fmla="*/ 6228 w 9853"/>
                  <a:gd name="connsiteY2" fmla="*/ 5251 h 9999"/>
                  <a:gd name="connsiteX3" fmla="*/ 4229 w 9853"/>
                  <a:gd name="connsiteY3" fmla="*/ 7047 h 9999"/>
                  <a:gd name="connsiteX4" fmla="*/ 6927 w 9853"/>
                  <a:gd name="connsiteY4" fmla="*/ 9999 h 9999"/>
                  <a:gd name="connsiteX5" fmla="*/ 2742 w 9853"/>
                  <a:gd name="connsiteY5" fmla="*/ 8173 h 9999"/>
                  <a:gd name="connsiteX6" fmla="*/ 527 w 9853"/>
                  <a:gd name="connsiteY6" fmla="*/ 5414 h 9999"/>
                  <a:gd name="connsiteX7" fmla="*/ 8951 w 9853"/>
                  <a:gd name="connsiteY7" fmla="*/ 0 h 9999"/>
                  <a:gd name="connsiteX0" fmla="*/ 7975 w 8890"/>
                  <a:gd name="connsiteY0" fmla="*/ 0 h 10000"/>
                  <a:gd name="connsiteX1" fmla="*/ 8438 w 8890"/>
                  <a:gd name="connsiteY1" fmla="*/ 4485 h 10000"/>
                  <a:gd name="connsiteX2" fmla="*/ 5211 w 8890"/>
                  <a:gd name="connsiteY2" fmla="*/ 5252 h 10000"/>
                  <a:gd name="connsiteX3" fmla="*/ 3182 w 8890"/>
                  <a:gd name="connsiteY3" fmla="*/ 7048 h 10000"/>
                  <a:gd name="connsiteX4" fmla="*/ 5920 w 8890"/>
                  <a:gd name="connsiteY4" fmla="*/ 10000 h 10000"/>
                  <a:gd name="connsiteX5" fmla="*/ 1673 w 8890"/>
                  <a:gd name="connsiteY5" fmla="*/ 8174 h 10000"/>
                  <a:gd name="connsiteX6" fmla="*/ 1385 w 8890"/>
                  <a:gd name="connsiteY6" fmla="*/ 3089 h 10000"/>
                  <a:gd name="connsiteX7" fmla="*/ 7975 w 8890"/>
                  <a:gd name="connsiteY7" fmla="*/ 0 h 10000"/>
                  <a:gd name="connsiteX0" fmla="*/ 8970 w 9999"/>
                  <a:gd name="connsiteY0" fmla="*/ 0 h 10000"/>
                  <a:gd name="connsiteX1" fmla="*/ 9491 w 9999"/>
                  <a:gd name="connsiteY1" fmla="*/ 4485 h 10000"/>
                  <a:gd name="connsiteX2" fmla="*/ 5546 w 9999"/>
                  <a:gd name="connsiteY2" fmla="*/ 4587 h 10000"/>
                  <a:gd name="connsiteX3" fmla="*/ 3578 w 9999"/>
                  <a:gd name="connsiteY3" fmla="*/ 7048 h 10000"/>
                  <a:gd name="connsiteX4" fmla="*/ 6658 w 9999"/>
                  <a:gd name="connsiteY4" fmla="*/ 10000 h 10000"/>
                  <a:gd name="connsiteX5" fmla="*/ 1881 w 9999"/>
                  <a:gd name="connsiteY5" fmla="*/ 8174 h 10000"/>
                  <a:gd name="connsiteX6" fmla="*/ 1557 w 9999"/>
                  <a:gd name="connsiteY6" fmla="*/ 3089 h 10000"/>
                  <a:gd name="connsiteX7" fmla="*/ 8970 w 9999"/>
                  <a:gd name="connsiteY7" fmla="*/ 0 h 10000"/>
                  <a:gd name="connsiteX0" fmla="*/ 8971 w 10000"/>
                  <a:gd name="connsiteY0" fmla="*/ 0 h 10000"/>
                  <a:gd name="connsiteX1" fmla="*/ 9492 w 10000"/>
                  <a:gd name="connsiteY1" fmla="*/ 4485 h 10000"/>
                  <a:gd name="connsiteX2" fmla="*/ 5547 w 10000"/>
                  <a:gd name="connsiteY2" fmla="*/ 4587 h 10000"/>
                  <a:gd name="connsiteX3" fmla="*/ 3578 w 10000"/>
                  <a:gd name="connsiteY3" fmla="*/ 7048 h 10000"/>
                  <a:gd name="connsiteX4" fmla="*/ 6659 w 10000"/>
                  <a:gd name="connsiteY4" fmla="*/ 10000 h 10000"/>
                  <a:gd name="connsiteX5" fmla="*/ 1881 w 10000"/>
                  <a:gd name="connsiteY5" fmla="*/ 8174 h 10000"/>
                  <a:gd name="connsiteX6" fmla="*/ 1557 w 10000"/>
                  <a:gd name="connsiteY6" fmla="*/ 3089 h 10000"/>
                  <a:gd name="connsiteX7" fmla="*/ 8971 w 10000"/>
                  <a:gd name="connsiteY7" fmla="*/ 0 h 10000"/>
                  <a:gd name="connsiteX0" fmla="*/ 8971 w 10000"/>
                  <a:gd name="connsiteY0" fmla="*/ 0 h 10000"/>
                  <a:gd name="connsiteX1" fmla="*/ 9492 w 10000"/>
                  <a:gd name="connsiteY1" fmla="*/ 4485 h 10000"/>
                  <a:gd name="connsiteX2" fmla="*/ 5547 w 10000"/>
                  <a:gd name="connsiteY2" fmla="*/ 4587 h 10000"/>
                  <a:gd name="connsiteX3" fmla="*/ 2790 w 10000"/>
                  <a:gd name="connsiteY3" fmla="*/ 6716 h 10000"/>
                  <a:gd name="connsiteX4" fmla="*/ 6659 w 10000"/>
                  <a:gd name="connsiteY4" fmla="*/ 10000 h 10000"/>
                  <a:gd name="connsiteX5" fmla="*/ 1881 w 10000"/>
                  <a:gd name="connsiteY5" fmla="*/ 8174 h 10000"/>
                  <a:gd name="connsiteX6" fmla="*/ 1557 w 10000"/>
                  <a:gd name="connsiteY6" fmla="*/ 3089 h 10000"/>
                  <a:gd name="connsiteX7" fmla="*/ 8971 w 10000"/>
                  <a:gd name="connsiteY7" fmla="*/ 0 h 10000"/>
                  <a:gd name="connsiteX0" fmla="*/ 8971 w 10000"/>
                  <a:gd name="connsiteY0" fmla="*/ 0 h 10000"/>
                  <a:gd name="connsiteX1" fmla="*/ 9492 w 10000"/>
                  <a:gd name="connsiteY1" fmla="*/ 4485 h 10000"/>
                  <a:gd name="connsiteX2" fmla="*/ 5547 w 10000"/>
                  <a:gd name="connsiteY2" fmla="*/ 4587 h 10000"/>
                  <a:gd name="connsiteX3" fmla="*/ 2790 w 10000"/>
                  <a:gd name="connsiteY3" fmla="*/ 6716 h 10000"/>
                  <a:gd name="connsiteX4" fmla="*/ 6659 w 10000"/>
                  <a:gd name="connsiteY4" fmla="*/ 10000 h 10000"/>
                  <a:gd name="connsiteX5" fmla="*/ 1881 w 10000"/>
                  <a:gd name="connsiteY5" fmla="*/ 8174 h 10000"/>
                  <a:gd name="connsiteX6" fmla="*/ 1557 w 10000"/>
                  <a:gd name="connsiteY6" fmla="*/ 3089 h 10000"/>
                  <a:gd name="connsiteX7" fmla="*/ 8971 w 10000"/>
                  <a:gd name="connsiteY7" fmla="*/ 0 h 10000"/>
                  <a:gd name="connsiteX0" fmla="*/ 8971 w 10000"/>
                  <a:gd name="connsiteY0" fmla="*/ 0 h 10000"/>
                  <a:gd name="connsiteX1" fmla="*/ 9492 w 10000"/>
                  <a:gd name="connsiteY1" fmla="*/ 4485 h 10000"/>
                  <a:gd name="connsiteX2" fmla="*/ 5547 w 10000"/>
                  <a:gd name="connsiteY2" fmla="*/ 4587 h 10000"/>
                  <a:gd name="connsiteX3" fmla="*/ 2790 w 10000"/>
                  <a:gd name="connsiteY3" fmla="*/ 6716 h 10000"/>
                  <a:gd name="connsiteX4" fmla="*/ 6659 w 10000"/>
                  <a:gd name="connsiteY4" fmla="*/ 10000 h 10000"/>
                  <a:gd name="connsiteX5" fmla="*/ 1881 w 10000"/>
                  <a:gd name="connsiteY5" fmla="*/ 8174 h 10000"/>
                  <a:gd name="connsiteX6" fmla="*/ 1557 w 10000"/>
                  <a:gd name="connsiteY6" fmla="*/ 3089 h 10000"/>
                  <a:gd name="connsiteX7" fmla="*/ 8971 w 10000"/>
                  <a:gd name="connsiteY7" fmla="*/ 0 h 10000"/>
                  <a:gd name="connsiteX0" fmla="*/ 8971 w 10000"/>
                  <a:gd name="connsiteY0" fmla="*/ 0 h 10000"/>
                  <a:gd name="connsiteX1" fmla="*/ 9492 w 10000"/>
                  <a:gd name="connsiteY1" fmla="*/ 4485 h 10000"/>
                  <a:gd name="connsiteX2" fmla="*/ 5547 w 10000"/>
                  <a:gd name="connsiteY2" fmla="*/ 4587 h 10000"/>
                  <a:gd name="connsiteX3" fmla="*/ 2790 w 10000"/>
                  <a:gd name="connsiteY3" fmla="*/ 6716 h 10000"/>
                  <a:gd name="connsiteX4" fmla="*/ 6659 w 10000"/>
                  <a:gd name="connsiteY4" fmla="*/ 10000 h 10000"/>
                  <a:gd name="connsiteX5" fmla="*/ 1881 w 10000"/>
                  <a:gd name="connsiteY5" fmla="*/ 8174 h 10000"/>
                  <a:gd name="connsiteX6" fmla="*/ 1557 w 10000"/>
                  <a:gd name="connsiteY6" fmla="*/ 3089 h 10000"/>
                  <a:gd name="connsiteX7" fmla="*/ 8971 w 10000"/>
                  <a:gd name="connsiteY7" fmla="*/ 0 h 10000"/>
                  <a:gd name="connsiteX0" fmla="*/ 8971 w 10000"/>
                  <a:gd name="connsiteY0" fmla="*/ 0 h 10000"/>
                  <a:gd name="connsiteX1" fmla="*/ 9492 w 10000"/>
                  <a:gd name="connsiteY1" fmla="*/ 4485 h 10000"/>
                  <a:gd name="connsiteX2" fmla="*/ 5547 w 10000"/>
                  <a:gd name="connsiteY2" fmla="*/ 4587 h 10000"/>
                  <a:gd name="connsiteX3" fmla="*/ 3735 w 10000"/>
                  <a:gd name="connsiteY3" fmla="*/ 6550 h 10000"/>
                  <a:gd name="connsiteX4" fmla="*/ 6659 w 10000"/>
                  <a:gd name="connsiteY4" fmla="*/ 10000 h 10000"/>
                  <a:gd name="connsiteX5" fmla="*/ 1881 w 10000"/>
                  <a:gd name="connsiteY5" fmla="*/ 8174 h 10000"/>
                  <a:gd name="connsiteX6" fmla="*/ 1557 w 10000"/>
                  <a:gd name="connsiteY6" fmla="*/ 3089 h 10000"/>
                  <a:gd name="connsiteX7" fmla="*/ 8971 w 10000"/>
                  <a:gd name="connsiteY7" fmla="*/ 0 h 10000"/>
                  <a:gd name="connsiteX0" fmla="*/ 8971 w 10000"/>
                  <a:gd name="connsiteY0" fmla="*/ 0 h 10000"/>
                  <a:gd name="connsiteX1" fmla="*/ 9492 w 10000"/>
                  <a:gd name="connsiteY1" fmla="*/ 4485 h 10000"/>
                  <a:gd name="connsiteX2" fmla="*/ 5547 w 10000"/>
                  <a:gd name="connsiteY2" fmla="*/ 4587 h 10000"/>
                  <a:gd name="connsiteX3" fmla="*/ 3735 w 10000"/>
                  <a:gd name="connsiteY3" fmla="*/ 6550 h 10000"/>
                  <a:gd name="connsiteX4" fmla="*/ 6659 w 10000"/>
                  <a:gd name="connsiteY4" fmla="*/ 10000 h 10000"/>
                  <a:gd name="connsiteX5" fmla="*/ 1881 w 10000"/>
                  <a:gd name="connsiteY5" fmla="*/ 8174 h 10000"/>
                  <a:gd name="connsiteX6" fmla="*/ 1557 w 10000"/>
                  <a:gd name="connsiteY6" fmla="*/ 3089 h 10000"/>
                  <a:gd name="connsiteX7" fmla="*/ 8971 w 10000"/>
                  <a:gd name="connsiteY7" fmla="*/ 0 h 10000"/>
                  <a:gd name="connsiteX0" fmla="*/ 8971 w 10000"/>
                  <a:gd name="connsiteY0" fmla="*/ 0 h 10000"/>
                  <a:gd name="connsiteX1" fmla="*/ 9492 w 10000"/>
                  <a:gd name="connsiteY1" fmla="*/ 4485 h 10000"/>
                  <a:gd name="connsiteX2" fmla="*/ 5547 w 10000"/>
                  <a:gd name="connsiteY2" fmla="*/ 4587 h 10000"/>
                  <a:gd name="connsiteX3" fmla="*/ 4365 w 10000"/>
                  <a:gd name="connsiteY3" fmla="*/ 8211 h 10000"/>
                  <a:gd name="connsiteX4" fmla="*/ 6659 w 10000"/>
                  <a:gd name="connsiteY4" fmla="*/ 10000 h 10000"/>
                  <a:gd name="connsiteX5" fmla="*/ 1881 w 10000"/>
                  <a:gd name="connsiteY5" fmla="*/ 8174 h 10000"/>
                  <a:gd name="connsiteX6" fmla="*/ 1557 w 10000"/>
                  <a:gd name="connsiteY6" fmla="*/ 3089 h 10000"/>
                  <a:gd name="connsiteX7" fmla="*/ 8971 w 10000"/>
                  <a:gd name="connsiteY7" fmla="*/ 0 h 10000"/>
                  <a:gd name="connsiteX0" fmla="*/ 8971 w 10000"/>
                  <a:gd name="connsiteY0" fmla="*/ 0 h 10000"/>
                  <a:gd name="connsiteX1" fmla="*/ 9492 w 10000"/>
                  <a:gd name="connsiteY1" fmla="*/ 4485 h 10000"/>
                  <a:gd name="connsiteX2" fmla="*/ 5547 w 10000"/>
                  <a:gd name="connsiteY2" fmla="*/ 4587 h 10000"/>
                  <a:gd name="connsiteX3" fmla="*/ 4365 w 10000"/>
                  <a:gd name="connsiteY3" fmla="*/ 8211 h 10000"/>
                  <a:gd name="connsiteX4" fmla="*/ 6659 w 10000"/>
                  <a:gd name="connsiteY4" fmla="*/ 10000 h 10000"/>
                  <a:gd name="connsiteX5" fmla="*/ 1881 w 10000"/>
                  <a:gd name="connsiteY5" fmla="*/ 8174 h 10000"/>
                  <a:gd name="connsiteX6" fmla="*/ 1557 w 10000"/>
                  <a:gd name="connsiteY6" fmla="*/ 3089 h 10000"/>
                  <a:gd name="connsiteX7" fmla="*/ 8971 w 10000"/>
                  <a:gd name="connsiteY7" fmla="*/ 0 h 10000"/>
                  <a:gd name="connsiteX0" fmla="*/ 8971 w 10000"/>
                  <a:gd name="connsiteY0" fmla="*/ 0 h 9585"/>
                  <a:gd name="connsiteX1" fmla="*/ 9492 w 10000"/>
                  <a:gd name="connsiteY1" fmla="*/ 4485 h 9585"/>
                  <a:gd name="connsiteX2" fmla="*/ 5547 w 10000"/>
                  <a:gd name="connsiteY2" fmla="*/ 4587 h 9585"/>
                  <a:gd name="connsiteX3" fmla="*/ 4365 w 10000"/>
                  <a:gd name="connsiteY3" fmla="*/ 8211 h 9585"/>
                  <a:gd name="connsiteX4" fmla="*/ 8392 w 10000"/>
                  <a:gd name="connsiteY4" fmla="*/ 9585 h 9585"/>
                  <a:gd name="connsiteX5" fmla="*/ 1881 w 10000"/>
                  <a:gd name="connsiteY5" fmla="*/ 8174 h 9585"/>
                  <a:gd name="connsiteX6" fmla="*/ 1557 w 10000"/>
                  <a:gd name="connsiteY6" fmla="*/ 3089 h 9585"/>
                  <a:gd name="connsiteX7" fmla="*/ 8971 w 10000"/>
                  <a:gd name="connsiteY7" fmla="*/ 0 h 9585"/>
                  <a:gd name="connsiteX0" fmla="*/ 8971 w 10000"/>
                  <a:gd name="connsiteY0" fmla="*/ 0 h 9913"/>
                  <a:gd name="connsiteX1" fmla="*/ 9492 w 10000"/>
                  <a:gd name="connsiteY1" fmla="*/ 4679 h 9913"/>
                  <a:gd name="connsiteX2" fmla="*/ 5547 w 10000"/>
                  <a:gd name="connsiteY2" fmla="*/ 4786 h 9913"/>
                  <a:gd name="connsiteX3" fmla="*/ 4365 w 10000"/>
                  <a:gd name="connsiteY3" fmla="*/ 8567 h 9913"/>
                  <a:gd name="connsiteX4" fmla="*/ 5556 w 10000"/>
                  <a:gd name="connsiteY4" fmla="*/ 9913 h 9913"/>
                  <a:gd name="connsiteX5" fmla="*/ 1881 w 10000"/>
                  <a:gd name="connsiteY5" fmla="*/ 8528 h 9913"/>
                  <a:gd name="connsiteX6" fmla="*/ 1557 w 10000"/>
                  <a:gd name="connsiteY6" fmla="*/ 3223 h 9913"/>
                  <a:gd name="connsiteX7" fmla="*/ 8971 w 10000"/>
                  <a:gd name="connsiteY7" fmla="*/ 0 h 9913"/>
                  <a:gd name="connsiteX0" fmla="*/ 9853 w 10794"/>
                  <a:gd name="connsiteY0" fmla="*/ 0 h 9709"/>
                  <a:gd name="connsiteX1" fmla="*/ 9535 w 10794"/>
                  <a:gd name="connsiteY1" fmla="*/ 4429 h 9709"/>
                  <a:gd name="connsiteX2" fmla="*/ 5590 w 10794"/>
                  <a:gd name="connsiteY2" fmla="*/ 4537 h 9709"/>
                  <a:gd name="connsiteX3" fmla="*/ 4408 w 10794"/>
                  <a:gd name="connsiteY3" fmla="*/ 8351 h 9709"/>
                  <a:gd name="connsiteX4" fmla="*/ 5599 w 10794"/>
                  <a:gd name="connsiteY4" fmla="*/ 9709 h 9709"/>
                  <a:gd name="connsiteX5" fmla="*/ 1924 w 10794"/>
                  <a:gd name="connsiteY5" fmla="*/ 8312 h 9709"/>
                  <a:gd name="connsiteX6" fmla="*/ 1600 w 10794"/>
                  <a:gd name="connsiteY6" fmla="*/ 2960 h 9709"/>
                  <a:gd name="connsiteX7" fmla="*/ 9853 w 10794"/>
                  <a:gd name="connsiteY7" fmla="*/ 0 h 9709"/>
                  <a:gd name="connsiteX0" fmla="*/ 9129 w 9788"/>
                  <a:gd name="connsiteY0" fmla="*/ 0 h 10000"/>
                  <a:gd name="connsiteX1" fmla="*/ 8835 w 9788"/>
                  <a:gd name="connsiteY1" fmla="*/ 4562 h 10000"/>
                  <a:gd name="connsiteX2" fmla="*/ 5180 w 9788"/>
                  <a:gd name="connsiteY2" fmla="*/ 4673 h 10000"/>
                  <a:gd name="connsiteX3" fmla="*/ 4085 w 9788"/>
                  <a:gd name="connsiteY3" fmla="*/ 8601 h 10000"/>
                  <a:gd name="connsiteX4" fmla="*/ 5188 w 9788"/>
                  <a:gd name="connsiteY4" fmla="*/ 10000 h 10000"/>
                  <a:gd name="connsiteX5" fmla="*/ 1783 w 9788"/>
                  <a:gd name="connsiteY5" fmla="*/ 8561 h 10000"/>
                  <a:gd name="connsiteX6" fmla="*/ 1483 w 9788"/>
                  <a:gd name="connsiteY6" fmla="*/ 3049 h 10000"/>
                  <a:gd name="connsiteX7" fmla="*/ 9129 w 9788"/>
                  <a:gd name="connsiteY7" fmla="*/ 0 h 10000"/>
                  <a:gd name="connsiteX0" fmla="*/ 9327 w 10000"/>
                  <a:gd name="connsiteY0" fmla="*/ 0 h 10000"/>
                  <a:gd name="connsiteX1" fmla="*/ 9026 w 10000"/>
                  <a:gd name="connsiteY1" fmla="*/ 4562 h 10000"/>
                  <a:gd name="connsiteX2" fmla="*/ 5292 w 10000"/>
                  <a:gd name="connsiteY2" fmla="*/ 4673 h 10000"/>
                  <a:gd name="connsiteX3" fmla="*/ 2879 w 10000"/>
                  <a:gd name="connsiteY3" fmla="*/ 7597 h 10000"/>
                  <a:gd name="connsiteX4" fmla="*/ 5300 w 10000"/>
                  <a:gd name="connsiteY4" fmla="*/ 10000 h 10000"/>
                  <a:gd name="connsiteX5" fmla="*/ 1822 w 10000"/>
                  <a:gd name="connsiteY5" fmla="*/ 8561 h 10000"/>
                  <a:gd name="connsiteX6" fmla="*/ 1515 w 10000"/>
                  <a:gd name="connsiteY6" fmla="*/ 3049 h 10000"/>
                  <a:gd name="connsiteX7" fmla="*/ 9327 w 10000"/>
                  <a:gd name="connsiteY7" fmla="*/ 0 h 10000"/>
                  <a:gd name="connsiteX0" fmla="*/ 9327 w 10000"/>
                  <a:gd name="connsiteY0" fmla="*/ 0 h 10000"/>
                  <a:gd name="connsiteX1" fmla="*/ 9026 w 10000"/>
                  <a:gd name="connsiteY1" fmla="*/ 4562 h 10000"/>
                  <a:gd name="connsiteX2" fmla="*/ 5292 w 10000"/>
                  <a:gd name="connsiteY2" fmla="*/ 4673 h 10000"/>
                  <a:gd name="connsiteX3" fmla="*/ 2879 w 10000"/>
                  <a:gd name="connsiteY3" fmla="*/ 7914 h 10000"/>
                  <a:gd name="connsiteX4" fmla="*/ 5300 w 10000"/>
                  <a:gd name="connsiteY4" fmla="*/ 10000 h 10000"/>
                  <a:gd name="connsiteX5" fmla="*/ 1822 w 10000"/>
                  <a:gd name="connsiteY5" fmla="*/ 8561 h 10000"/>
                  <a:gd name="connsiteX6" fmla="*/ 1515 w 10000"/>
                  <a:gd name="connsiteY6" fmla="*/ 3049 h 10000"/>
                  <a:gd name="connsiteX7" fmla="*/ 9327 w 10000"/>
                  <a:gd name="connsiteY7" fmla="*/ 0 h 10000"/>
                  <a:gd name="connsiteX0" fmla="*/ 9327 w 10000"/>
                  <a:gd name="connsiteY0" fmla="*/ 0 h 10000"/>
                  <a:gd name="connsiteX1" fmla="*/ 9026 w 10000"/>
                  <a:gd name="connsiteY1" fmla="*/ 4562 h 10000"/>
                  <a:gd name="connsiteX2" fmla="*/ 5292 w 10000"/>
                  <a:gd name="connsiteY2" fmla="*/ 4673 h 10000"/>
                  <a:gd name="connsiteX3" fmla="*/ 2879 w 10000"/>
                  <a:gd name="connsiteY3" fmla="*/ 7914 h 10000"/>
                  <a:gd name="connsiteX4" fmla="*/ 5300 w 10000"/>
                  <a:gd name="connsiteY4" fmla="*/ 10000 h 10000"/>
                  <a:gd name="connsiteX5" fmla="*/ 1822 w 10000"/>
                  <a:gd name="connsiteY5" fmla="*/ 8561 h 10000"/>
                  <a:gd name="connsiteX6" fmla="*/ 1515 w 10000"/>
                  <a:gd name="connsiteY6" fmla="*/ 3049 h 10000"/>
                  <a:gd name="connsiteX7" fmla="*/ 9327 w 10000"/>
                  <a:gd name="connsiteY7" fmla="*/ 0 h 10000"/>
                  <a:gd name="connsiteX0" fmla="*/ 9327 w 10000"/>
                  <a:gd name="connsiteY0" fmla="*/ 0 h 10000"/>
                  <a:gd name="connsiteX1" fmla="*/ 9026 w 10000"/>
                  <a:gd name="connsiteY1" fmla="*/ 4562 h 10000"/>
                  <a:gd name="connsiteX2" fmla="*/ 5292 w 10000"/>
                  <a:gd name="connsiteY2" fmla="*/ 4673 h 10000"/>
                  <a:gd name="connsiteX3" fmla="*/ 2879 w 10000"/>
                  <a:gd name="connsiteY3" fmla="*/ 7914 h 10000"/>
                  <a:gd name="connsiteX4" fmla="*/ 5300 w 10000"/>
                  <a:gd name="connsiteY4" fmla="*/ 10000 h 10000"/>
                  <a:gd name="connsiteX5" fmla="*/ 1822 w 10000"/>
                  <a:gd name="connsiteY5" fmla="*/ 8561 h 10000"/>
                  <a:gd name="connsiteX6" fmla="*/ 1515 w 10000"/>
                  <a:gd name="connsiteY6" fmla="*/ 3049 h 10000"/>
                  <a:gd name="connsiteX7" fmla="*/ 9327 w 10000"/>
                  <a:gd name="connsiteY7" fmla="*/ 0 h 10000"/>
                  <a:gd name="connsiteX0" fmla="*/ 9327 w 10000"/>
                  <a:gd name="connsiteY0" fmla="*/ 0 h 10000"/>
                  <a:gd name="connsiteX1" fmla="*/ 9026 w 10000"/>
                  <a:gd name="connsiteY1" fmla="*/ 4562 h 10000"/>
                  <a:gd name="connsiteX2" fmla="*/ 5107 w 10000"/>
                  <a:gd name="connsiteY2" fmla="*/ 4303 h 10000"/>
                  <a:gd name="connsiteX3" fmla="*/ 2879 w 10000"/>
                  <a:gd name="connsiteY3" fmla="*/ 7914 h 10000"/>
                  <a:gd name="connsiteX4" fmla="*/ 5300 w 10000"/>
                  <a:gd name="connsiteY4" fmla="*/ 10000 h 10000"/>
                  <a:gd name="connsiteX5" fmla="*/ 1822 w 10000"/>
                  <a:gd name="connsiteY5" fmla="*/ 8561 h 10000"/>
                  <a:gd name="connsiteX6" fmla="*/ 1515 w 10000"/>
                  <a:gd name="connsiteY6" fmla="*/ 3049 h 10000"/>
                  <a:gd name="connsiteX7" fmla="*/ 9327 w 10000"/>
                  <a:gd name="connsiteY7" fmla="*/ 0 h 10000"/>
                  <a:gd name="connsiteX0" fmla="*/ 9327 w 10000"/>
                  <a:gd name="connsiteY0" fmla="*/ 0 h 10000"/>
                  <a:gd name="connsiteX1" fmla="*/ 9026 w 10000"/>
                  <a:gd name="connsiteY1" fmla="*/ 4562 h 10000"/>
                  <a:gd name="connsiteX2" fmla="*/ 5107 w 10000"/>
                  <a:gd name="connsiteY2" fmla="*/ 4303 h 10000"/>
                  <a:gd name="connsiteX3" fmla="*/ 2879 w 10000"/>
                  <a:gd name="connsiteY3" fmla="*/ 7914 h 10000"/>
                  <a:gd name="connsiteX4" fmla="*/ 5300 w 10000"/>
                  <a:gd name="connsiteY4" fmla="*/ 10000 h 10000"/>
                  <a:gd name="connsiteX5" fmla="*/ 1822 w 10000"/>
                  <a:gd name="connsiteY5" fmla="*/ 8561 h 10000"/>
                  <a:gd name="connsiteX6" fmla="*/ 1515 w 10000"/>
                  <a:gd name="connsiteY6" fmla="*/ 3049 h 10000"/>
                  <a:gd name="connsiteX7" fmla="*/ 9327 w 10000"/>
                  <a:gd name="connsiteY7" fmla="*/ 0 h 10000"/>
                  <a:gd name="connsiteX0" fmla="*/ 9327 w 10000"/>
                  <a:gd name="connsiteY0" fmla="*/ 0 h 10000"/>
                  <a:gd name="connsiteX1" fmla="*/ 9026 w 10000"/>
                  <a:gd name="connsiteY1" fmla="*/ 4562 h 10000"/>
                  <a:gd name="connsiteX2" fmla="*/ 5107 w 10000"/>
                  <a:gd name="connsiteY2" fmla="*/ 4303 h 10000"/>
                  <a:gd name="connsiteX3" fmla="*/ 2879 w 10000"/>
                  <a:gd name="connsiteY3" fmla="*/ 7914 h 10000"/>
                  <a:gd name="connsiteX4" fmla="*/ 5300 w 10000"/>
                  <a:gd name="connsiteY4" fmla="*/ 10000 h 10000"/>
                  <a:gd name="connsiteX5" fmla="*/ 1822 w 10000"/>
                  <a:gd name="connsiteY5" fmla="*/ 8561 h 10000"/>
                  <a:gd name="connsiteX6" fmla="*/ 1515 w 10000"/>
                  <a:gd name="connsiteY6" fmla="*/ 3049 h 10000"/>
                  <a:gd name="connsiteX7" fmla="*/ 9327 w 10000"/>
                  <a:gd name="connsiteY7" fmla="*/ 0 h 10000"/>
                  <a:gd name="connsiteX0" fmla="*/ 9327 w 10000"/>
                  <a:gd name="connsiteY0" fmla="*/ 0 h 10000"/>
                  <a:gd name="connsiteX1" fmla="*/ 9026 w 10000"/>
                  <a:gd name="connsiteY1" fmla="*/ 4562 h 10000"/>
                  <a:gd name="connsiteX2" fmla="*/ 5107 w 10000"/>
                  <a:gd name="connsiteY2" fmla="*/ 4303 h 10000"/>
                  <a:gd name="connsiteX3" fmla="*/ 2879 w 10000"/>
                  <a:gd name="connsiteY3" fmla="*/ 7914 h 10000"/>
                  <a:gd name="connsiteX4" fmla="*/ 5300 w 10000"/>
                  <a:gd name="connsiteY4" fmla="*/ 10000 h 10000"/>
                  <a:gd name="connsiteX5" fmla="*/ 1822 w 10000"/>
                  <a:gd name="connsiteY5" fmla="*/ 8561 h 10000"/>
                  <a:gd name="connsiteX6" fmla="*/ 1515 w 10000"/>
                  <a:gd name="connsiteY6" fmla="*/ 3049 h 10000"/>
                  <a:gd name="connsiteX7" fmla="*/ 9327 w 10000"/>
                  <a:gd name="connsiteY7" fmla="*/ 0 h 10000"/>
                  <a:gd name="connsiteX0" fmla="*/ 9327 w 10000"/>
                  <a:gd name="connsiteY0" fmla="*/ 0 h 10000"/>
                  <a:gd name="connsiteX1" fmla="*/ 9026 w 10000"/>
                  <a:gd name="connsiteY1" fmla="*/ 4562 h 10000"/>
                  <a:gd name="connsiteX2" fmla="*/ 5107 w 10000"/>
                  <a:gd name="connsiteY2" fmla="*/ 4303 h 10000"/>
                  <a:gd name="connsiteX3" fmla="*/ 2879 w 10000"/>
                  <a:gd name="connsiteY3" fmla="*/ 7914 h 10000"/>
                  <a:gd name="connsiteX4" fmla="*/ 5300 w 10000"/>
                  <a:gd name="connsiteY4" fmla="*/ 10000 h 10000"/>
                  <a:gd name="connsiteX5" fmla="*/ 1822 w 10000"/>
                  <a:gd name="connsiteY5" fmla="*/ 8561 h 10000"/>
                  <a:gd name="connsiteX6" fmla="*/ 1515 w 10000"/>
                  <a:gd name="connsiteY6" fmla="*/ 3049 h 10000"/>
                  <a:gd name="connsiteX7" fmla="*/ 9327 w 10000"/>
                  <a:gd name="connsiteY7" fmla="*/ 0 h 10000"/>
                  <a:gd name="connsiteX0" fmla="*/ 9327 w 10000"/>
                  <a:gd name="connsiteY0" fmla="*/ 0 h 10000"/>
                  <a:gd name="connsiteX1" fmla="*/ 9026 w 10000"/>
                  <a:gd name="connsiteY1" fmla="*/ 4562 h 10000"/>
                  <a:gd name="connsiteX2" fmla="*/ 5107 w 10000"/>
                  <a:gd name="connsiteY2" fmla="*/ 4303 h 10000"/>
                  <a:gd name="connsiteX3" fmla="*/ 2879 w 10000"/>
                  <a:gd name="connsiteY3" fmla="*/ 7914 h 10000"/>
                  <a:gd name="connsiteX4" fmla="*/ 5300 w 10000"/>
                  <a:gd name="connsiteY4" fmla="*/ 10000 h 10000"/>
                  <a:gd name="connsiteX5" fmla="*/ 1822 w 10000"/>
                  <a:gd name="connsiteY5" fmla="*/ 8561 h 10000"/>
                  <a:gd name="connsiteX6" fmla="*/ 1515 w 10000"/>
                  <a:gd name="connsiteY6" fmla="*/ 3049 h 10000"/>
                  <a:gd name="connsiteX7" fmla="*/ 9327 w 10000"/>
                  <a:gd name="connsiteY7" fmla="*/ 0 h 10000"/>
                  <a:gd name="connsiteX0" fmla="*/ 9327 w 10000"/>
                  <a:gd name="connsiteY0" fmla="*/ 0 h 10000"/>
                  <a:gd name="connsiteX1" fmla="*/ 9026 w 10000"/>
                  <a:gd name="connsiteY1" fmla="*/ 4562 h 10000"/>
                  <a:gd name="connsiteX2" fmla="*/ 5107 w 10000"/>
                  <a:gd name="connsiteY2" fmla="*/ 4303 h 10000"/>
                  <a:gd name="connsiteX3" fmla="*/ 2879 w 10000"/>
                  <a:gd name="connsiteY3" fmla="*/ 7914 h 10000"/>
                  <a:gd name="connsiteX4" fmla="*/ 5300 w 10000"/>
                  <a:gd name="connsiteY4" fmla="*/ 10000 h 10000"/>
                  <a:gd name="connsiteX5" fmla="*/ 1822 w 10000"/>
                  <a:gd name="connsiteY5" fmla="*/ 8561 h 10000"/>
                  <a:gd name="connsiteX6" fmla="*/ 1515 w 10000"/>
                  <a:gd name="connsiteY6" fmla="*/ 3049 h 10000"/>
                  <a:gd name="connsiteX7" fmla="*/ 9327 w 10000"/>
                  <a:gd name="connsiteY7" fmla="*/ 0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000" h="10000">
                    <a:moveTo>
                      <a:pt x="9327" y="0"/>
                    </a:moveTo>
                    <a:cubicBezTo>
                      <a:pt x="12127" y="5258"/>
                      <a:pt x="5034" y="4562"/>
                      <a:pt x="9026" y="4562"/>
                    </a:cubicBezTo>
                    <a:cubicBezTo>
                      <a:pt x="7702" y="4562"/>
                      <a:pt x="6315" y="4167"/>
                      <a:pt x="5107" y="4303"/>
                    </a:cubicBezTo>
                    <a:cubicBezTo>
                      <a:pt x="3899" y="4439"/>
                      <a:pt x="729" y="5330"/>
                      <a:pt x="2879" y="7914"/>
                    </a:cubicBezTo>
                    <a:cubicBezTo>
                      <a:pt x="3843" y="9091"/>
                      <a:pt x="5544" y="9585"/>
                      <a:pt x="5300" y="10000"/>
                    </a:cubicBezTo>
                    <a:lnTo>
                      <a:pt x="1822" y="8561"/>
                    </a:lnTo>
                    <a:cubicBezTo>
                      <a:pt x="-1292" y="6401"/>
                      <a:pt x="265" y="4475"/>
                      <a:pt x="1515" y="3049"/>
                    </a:cubicBezTo>
                    <a:cubicBezTo>
                      <a:pt x="2767" y="1622"/>
                      <a:pt x="8002" y="0"/>
                      <a:pt x="932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51" name="TextBox 50"/>
          <p:cNvSpPr txBox="1"/>
          <p:nvPr/>
        </p:nvSpPr>
        <p:spPr>
          <a:xfrm>
            <a:off x="3386361" y="3939902"/>
            <a:ext cx="32018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zh-CN" altLang="en-US" sz="16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么？你空间怎么进不去？</a:t>
            </a:r>
            <a:endParaRPr lang="zh-CN" altLang="en-US" sz="16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2771800" y="98078"/>
            <a:ext cx="3240360" cy="936104"/>
            <a:chOff x="2771800" y="195486"/>
            <a:chExt cx="3240360" cy="936104"/>
          </a:xfrm>
        </p:grpSpPr>
        <p:grpSp>
          <p:nvGrpSpPr>
            <p:cNvPr id="15" name="组合 14"/>
            <p:cNvGrpSpPr/>
            <p:nvPr/>
          </p:nvGrpSpPr>
          <p:grpSpPr>
            <a:xfrm>
              <a:off x="2771800" y="195486"/>
              <a:ext cx="3240360" cy="936104"/>
              <a:chOff x="1619672" y="195486"/>
              <a:chExt cx="3240360" cy="936104"/>
            </a:xfrm>
          </p:grpSpPr>
          <p:sp>
            <p:nvSpPr>
              <p:cNvPr id="5" name="圆角矩形 4"/>
              <p:cNvSpPr/>
              <p:nvPr/>
            </p:nvSpPr>
            <p:spPr>
              <a:xfrm>
                <a:off x="1619672" y="195486"/>
                <a:ext cx="653058" cy="653058"/>
              </a:xfrm>
              <a:prstGeom prst="roundRect">
                <a:avLst/>
              </a:prstGeom>
              <a:blipFill>
                <a:blip r:embed="rId1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圆角矩形标注 6"/>
              <p:cNvSpPr/>
              <p:nvPr/>
            </p:nvSpPr>
            <p:spPr>
              <a:xfrm rot="5400000">
                <a:off x="3324713" y="-403729"/>
                <a:ext cx="694374" cy="2376264"/>
              </a:xfrm>
              <a:prstGeom prst="wedgeRoundRectCallout">
                <a:avLst>
                  <a:gd name="adj1" fmla="val -24162"/>
                  <a:gd name="adj2" fmla="val 54883"/>
                  <a:gd name="adj3" fmla="val 16667"/>
                </a:avLst>
              </a:prstGeom>
              <a:solidFill>
                <a:schemeClr val="tx1">
                  <a:alpha val="42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/>
                  <a:t> </a:t>
                </a:r>
                <a:endParaRPr lang="zh-CN" altLang="en-US" dirty="0"/>
              </a:p>
            </p:txBody>
          </p:sp>
        </p:grpSp>
        <p:sp>
          <p:nvSpPr>
            <p:cNvPr id="52" name="TextBox 51"/>
            <p:cNvSpPr txBox="1"/>
            <p:nvPr/>
          </p:nvSpPr>
          <p:spPr>
            <a:xfrm>
              <a:off x="3884899" y="492015"/>
              <a:ext cx="183371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在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么？你空间怎么进不去？</a:t>
              </a:r>
              <a:endPara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5508104" y="1178199"/>
            <a:ext cx="3240360" cy="792087"/>
            <a:chOff x="5508104" y="1275607"/>
            <a:chExt cx="3240360" cy="792087"/>
          </a:xfrm>
        </p:grpSpPr>
        <p:grpSp>
          <p:nvGrpSpPr>
            <p:cNvPr id="16" name="组合 15"/>
            <p:cNvGrpSpPr/>
            <p:nvPr/>
          </p:nvGrpSpPr>
          <p:grpSpPr>
            <a:xfrm>
              <a:off x="5508104" y="1275607"/>
              <a:ext cx="3240360" cy="792087"/>
              <a:chOff x="4002862" y="1275607"/>
              <a:chExt cx="3240360" cy="792087"/>
            </a:xfrm>
          </p:grpSpPr>
          <p:sp>
            <p:nvSpPr>
              <p:cNvPr id="8" name="圆角矩形 7"/>
              <p:cNvSpPr/>
              <p:nvPr/>
            </p:nvSpPr>
            <p:spPr>
              <a:xfrm>
                <a:off x="6602076" y="1426548"/>
                <a:ext cx="641146" cy="641146"/>
              </a:xfrm>
              <a:prstGeom prst="roundRect">
                <a:avLst/>
              </a:prstGeom>
              <a:blipFill>
                <a:blip r:embed="rId1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圆角矩形标注 9"/>
              <p:cNvSpPr/>
              <p:nvPr/>
            </p:nvSpPr>
            <p:spPr>
              <a:xfrm rot="16200000">
                <a:off x="4836881" y="441588"/>
                <a:ext cx="694374" cy="2362412"/>
              </a:xfrm>
              <a:prstGeom prst="wedgeRoundRectCallout">
                <a:avLst>
                  <a:gd name="adj1" fmla="val -24162"/>
                  <a:gd name="adj2" fmla="val 54883"/>
                  <a:gd name="adj3" fmla="val 16667"/>
                </a:avLst>
              </a:prstGeom>
              <a:solidFill>
                <a:schemeClr val="tx1">
                  <a:alpha val="42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/>
                  <a:t> </a:t>
                </a:r>
                <a:endParaRPr lang="zh-CN" altLang="en-US" dirty="0"/>
              </a:p>
            </p:txBody>
          </p:sp>
        </p:grpSp>
        <p:sp>
          <p:nvSpPr>
            <p:cNvPr id="54" name="TextBox 53"/>
            <p:cNvSpPr txBox="1"/>
            <p:nvPr/>
          </p:nvSpPr>
          <p:spPr>
            <a:xfrm>
              <a:off x="5892670" y="1336509"/>
              <a:ext cx="159327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很久都不玩了怎么了？</a:t>
              </a:r>
              <a:endPara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4" y="1097141"/>
            <a:ext cx="2195513" cy="658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2" name="组合 31"/>
          <p:cNvGrpSpPr/>
          <p:nvPr/>
        </p:nvGrpSpPr>
        <p:grpSpPr>
          <a:xfrm>
            <a:off x="2771800" y="1754262"/>
            <a:ext cx="3240360" cy="936104"/>
            <a:chOff x="2771800" y="195486"/>
            <a:chExt cx="3240360" cy="936104"/>
          </a:xfrm>
        </p:grpSpPr>
        <p:grpSp>
          <p:nvGrpSpPr>
            <p:cNvPr id="33" name="组合 32"/>
            <p:cNvGrpSpPr/>
            <p:nvPr/>
          </p:nvGrpSpPr>
          <p:grpSpPr>
            <a:xfrm>
              <a:off x="2771800" y="195486"/>
              <a:ext cx="3240360" cy="936104"/>
              <a:chOff x="1619672" y="195486"/>
              <a:chExt cx="3240360" cy="936104"/>
            </a:xfrm>
          </p:grpSpPr>
          <p:sp>
            <p:nvSpPr>
              <p:cNvPr id="35" name="圆角矩形 34"/>
              <p:cNvSpPr/>
              <p:nvPr/>
            </p:nvSpPr>
            <p:spPr>
              <a:xfrm>
                <a:off x="1619672" y="195486"/>
                <a:ext cx="653058" cy="653058"/>
              </a:xfrm>
              <a:prstGeom prst="roundRect">
                <a:avLst/>
              </a:prstGeom>
              <a:blipFill>
                <a:blip r:embed="rId1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圆角矩形标注 35"/>
              <p:cNvSpPr/>
              <p:nvPr/>
            </p:nvSpPr>
            <p:spPr>
              <a:xfrm rot="5400000">
                <a:off x="3324713" y="-403729"/>
                <a:ext cx="694374" cy="2376264"/>
              </a:xfrm>
              <a:prstGeom prst="wedgeRoundRectCallout">
                <a:avLst>
                  <a:gd name="adj1" fmla="val -24162"/>
                  <a:gd name="adj2" fmla="val 54883"/>
                  <a:gd name="adj3" fmla="val 16667"/>
                </a:avLst>
              </a:prstGeom>
              <a:solidFill>
                <a:schemeClr val="tx1">
                  <a:alpha val="42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/>
                  <a:t> </a:t>
                </a:r>
                <a:endParaRPr lang="zh-CN" altLang="en-US" dirty="0"/>
              </a:p>
            </p:txBody>
          </p:sp>
        </p:grpSp>
        <p:sp>
          <p:nvSpPr>
            <p:cNvPr id="34" name="TextBox 33"/>
            <p:cNvSpPr txBox="1"/>
            <p:nvPr/>
          </p:nvSpPr>
          <p:spPr>
            <a:xfrm>
              <a:off x="3884899" y="492015"/>
              <a:ext cx="183371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我想找几张你的照片。</a:t>
              </a:r>
              <a:endPara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13" name="打字回车.wav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332656" y="3093367"/>
            <a:ext cx="609600" cy="609600"/>
          </a:xfrm>
          <a:prstGeom prst="rect">
            <a:avLst/>
          </a:prstGeom>
        </p:spPr>
      </p:pic>
      <p:sp>
        <p:nvSpPr>
          <p:cNvPr id="38" name="TextBox 37"/>
          <p:cNvSpPr txBox="1"/>
          <p:nvPr/>
        </p:nvSpPr>
        <p:spPr>
          <a:xfrm>
            <a:off x="3386360" y="3939902"/>
            <a:ext cx="32018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我想找几张你的照片。</a:t>
            </a:r>
          </a:p>
        </p:txBody>
      </p:sp>
      <p:grpSp>
        <p:nvGrpSpPr>
          <p:cNvPr id="40" name="组合 39"/>
          <p:cNvGrpSpPr/>
          <p:nvPr/>
        </p:nvGrpSpPr>
        <p:grpSpPr>
          <a:xfrm>
            <a:off x="5508104" y="2859783"/>
            <a:ext cx="3240360" cy="792087"/>
            <a:chOff x="5508104" y="1275607"/>
            <a:chExt cx="3240360" cy="792087"/>
          </a:xfrm>
        </p:grpSpPr>
        <p:grpSp>
          <p:nvGrpSpPr>
            <p:cNvPr id="41" name="组合 40"/>
            <p:cNvGrpSpPr/>
            <p:nvPr/>
          </p:nvGrpSpPr>
          <p:grpSpPr>
            <a:xfrm>
              <a:off x="5508104" y="1275607"/>
              <a:ext cx="3240360" cy="792087"/>
              <a:chOff x="4002862" y="1275607"/>
              <a:chExt cx="3240360" cy="792087"/>
            </a:xfrm>
          </p:grpSpPr>
          <p:sp>
            <p:nvSpPr>
              <p:cNvPr id="48" name="圆角矩形 47"/>
              <p:cNvSpPr/>
              <p:nvPr/>
            </p:nvSpPr>
            <p:spPr>
              <a:xfrm>
                <a:off x="6602076" y="1426548"/>
                <a:ext cx="641146" cy="641146"/>
              </a:xfrm>
              <a:prstGeom prst="roundRect">
                <a:avLst/>
              </a:prstGeom>
              <a:blipFill>
                <a:blip r:embed="rId1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圆角矩形标注 48"/>
              <p:cNvSpPr/>
              <p:nvPr/>
            </p:nvSpPr>
            <p:spPr>
              <a:xfrm rot="16200000">
                <a:off x="4836881" y="441588"/>
                <a:ext cx="694374" cy="2362412"/>
              </a:xfrm>
              <a:prstGeom prst="wedgeRoundRectCallout">
                <a:avLst>
                  <a:gd name="adj1" fmla="val -24162"/>
                  <a:gd name="adj2" fmla="val 54883"/>
                  <a:gd name="adj3" fmla="val 16667"/>
                </a:avLst>
              </a:prstGeom>
              <a:solidFill>
                <a:schemeClr val="tx1">
                  <a:alpha val="42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/>
                  <a:t> </a:t>
                </a:r>
                <a:endParaRPr lang="zh-CN" altLang="en-US" dirty="0"/>
              </a:p>
            </p:txBody>
          </p:sp>
        </p:grpSp>
        <p:sp>
          <p:nvSpPr>
            <p:cNvPr id="42" name="TextBox 41"/>
            <p:cNvSpPr txBox="1"/>
            <p:nvPr/>
          </p:nvSpPr>
          <p:spPr>
            <a:xfrm>
              <a:off x="5718609" y="1336509"/>
              <a:ext cx="17673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要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照片干嘛。</a:t>
              </a:r>
              <a:endPara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你要拿来辟邪么？</a:t>
              </a:r>
              <a:endPara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79735663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7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Abs val="15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6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5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125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1" presetClass="exit" presetSubtype="0" fill="hold" grpId="1" nodeType="withEffect">
                                  <p:stCondLst>
                                    <p:cond delay="30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提示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1" presetClass="mediacall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3157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7500"/>
                                  </p:stCondLst>
                                  <p:iterate type="lt">
                                    <p:tmAbs val="15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1" nodeType="withEffect">
                                  <p:stCondLst>
                                    <p:cond delay="100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6" presetClass="emph" presetSubtype="0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5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125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nodeType="withEffect">
                                  <p:stCondLst>
                                    <p:cond delay="12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提示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51" grpId="0" build="p"/>
      <p:bldP spid="51" grpId="1" build="allAtOnce"/>
      <p:bldP spid="38" grpId="0" build="p"/>
      <p:bldP spid="38" grpId="1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7660"/>
            <a:ext cx="9165232" cy="5158283"/>
          </a:xfrm>
          <a:prstGeom prst="rect">
            <a:avLst/>
          </a:prstGeom>
        </p:spPr>
      </p:pic>
      <p:pic>
        <p:nvPicPr>
          <p:cNvPr id="56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1657" y="3709317"/>
            <a:ext cx="5438775" cy="1420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0" y="-20537"/>
            <a:ext cx="2051720" cy="5164037"/>
          </a:xfrm>
          <a:prstGeom prst="rect">
            <a:avLst/>
          </a:prstGeom>
          <a:solidFill>
            <a:schemeClr val="tx1">
              <a:lumMod val="85000"/>
              <a:lumOff val="1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1457098" y="294281"/>
            <a:ext cx="306590" cy="286990"/>
            <a:chOff x="1194550" y="196472"/>
            <a:chExt cx="1433234" cy="1341610"/>
          </a:xfrm>
        </p:grpSpPr>
        <p:sp>
          <p:nvSpPr>
            <p:cNvPr id="6" name="矩形 5"/>
            <p:cNvSpPr/>
            <p:nvPr/>
          </p:nvSpPr>
          <p:spPr>
            <a:xfrm>
              <a:off x="1194550" y="196472"/>
              <a:ext cx="1433234" cy="1341610"/>
            </a:xfrm>
            <a:prstGeom prst="rect">
              <a:avLst/>
            </a:prstGeom>
            <a:solidFill>
              <a:schemeClr val="tx1">
                <a:alpha val="2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十字形 8"/>
            <p:cNvSpPr/>
            <p:nvPr/>
          </p:nvSpPr>
          <p:spPr>
            <a:xfrm>
              <a:off x="1473213" y="403147"/>
              <a:ext cx="887747" cy="887747"/>
            </a:xfrm>
            <a:prstGeom prst="plus">
              <a:avLst>
                <a:gd name="adj" fmla="val 33399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79512" y="246286"/>
            <a:ext cx="392098" cy="392098"/>
            <a:chOff x="323528" y="294281"/>
            <a:chExt cx="490122" cy="490122"/>
          </a:xfrm>
        </p:grpSpPr>
        <p:sp>
          <p:nvSpPr>
            <p:cNvPr id="23" name="椭圆 22"/>
            <p:cNvSpPr/>
            <p:nvPr/>
          </p:nvSpPr>
          <p:spPr>
            <a:xfrm>
              <a:off x="323528" y="294281"/>
              <a:ext cx="490122" cy="490122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下箭头 23"/>
            <p:cNvSpPr/>
            <p:nvPr/>
          </p:nvSpPr>
          <p:spPr>
            <a:xfrm rot="5400000">
              <a:off x="424097" y="354901"/>
              <a:ext cx="285970" cy="376986"/>
            </a:xfrm>
            <a:custGeom>
              <a:avLst/>
              <a:gdLst>
                <a:gd name="connsiteX0" fmla="*/ 0 w 881844"/>
                <a:gd name="connsiteY0" fmla="*/ 420562 h 1001186"/>
                <a:gd name="connsiteX1" fmla="*/ 309360 w 881844"/>
                <a:gd name="connsiteY1" fmla="*/ 420562 h 1001186"/>
                <a:gd name="connsiteX2" fmla="*/ 309360 w 881844"/>
                <a:gd name="connsiteY2" fmla="*/ 0 h 1001186"/>
                <a:gd name="connsiteX3" fmla="*/ 572484 w 881844"/>
                <a:gd name="connsiteY3" fmla="*/ 0 h 1001186"/>
                <a:gd name="connsiteX4" fmla="*/ 572484 w 881844"/>
                <a:gd name="connsiteY4" fmla="*/ 420562 h 1001186"/>
                <a:gd name="connsiteX5" fmla="*/ 881844 w 881844"/>
                <a:gd name="connsiteY5" fmla="*/ 420562 h 1001186"/>
                <a:gd name="connsiteX6" fmla="*/ 440922 w 881844"/>
                <a:gd name="connsiteY6" fmla="*/ 1001186 h 1001186"/>
                <a:gd name="connsiteX7" fmla="*/ 0 w 881844"/>
                <a:gd name="connsiteY7" fmla="*/ 420562 h 1001186"/>
                <a:gd name="connsiteX0" fmla="*/ 0 w 881844"/>
                <a:gd name="connsiteY0" fmla="*/ 420562 h 1001186"/>
                <a:gd name="connsiteX1" fmla="*/ 309360 w 881844"/>
                <a:gd name="connsiteY1" fmla="*/ 585662 h 1001186"/>
                <a:gd name="connsiteX2" fmla="*/ 309360 w 881844"/>
                <a:gd name="connsiteY2" fmla="*/ 0 h 1001186"/>
                <a:gd name="connsiteX3" fmla="*/ 572484 w 881844"/>
                <a:gd name="connsiteY3" fmla="*/ 0 h 1001186"/>
                <a:gd name="connsiteX4" fmla="*/ 572484 w 881844"/>
                <a:gd name="connsiteY4" fmla="*/ 420562 h 1001186"/>
                <a:gd name="connsiteX5" fmla="*/ 881844 w 881844"/>
                <a:gd name="connsiteY5" fmla="*/ 420562 h 1001186"/>
                <a:gd name="connsiteX6" fmla="*/ 440922 w 881844"/>
                <a:gd name="connsiteY6" fmla="*/ 1001186 h 1001186"/>
                <a:gd name="connsiteX7" fmla="*/ 0 w 881844"/>
                <a:gd name="connsiteY7" fmla="*/ 420562 h 1001186"/>
                <a:gd name="connsiteX0" fmla="*/ 0 w 881844"/>
                <a:gd name="connsiteY0" fmla="*/ 420562 h 1001186"/>
                <a:gd name="connsiteX1" fmla="*/ 309360 w 881844"/>
                <a:gd name="connsiteY1" fmla="*/ 585662 h 1001186"/>
                <a:gd name="connsiteX2" fmla="*/ 309360 w 881844"/>
                <a:gd name="connsiteY2" fmla="*/ 0 h 1001186"/>
                <a:gd name="connsiteX3" fmla="*/ 572484 w 881844"/>
                <a:gd name="connsiteY3" fmla="*/ 0 h 1001186"/>
                <a:gd name="connsiteX4" fmla="*/ 547084 w 881844"/>
                <a:gd name="connsiteY4" fmla="*/ 636462 h 1001186"/>
                <a:gd name="connsiteX5" fmla="*/ 881844 w 881844"/>
                <a:gd name="connsiteY5" fmla="*/ 420562 h 1001186"/>
                <a:gd name="connsiteX6" fmla="*/ 440922 w 881844"/>
                <a:gd name="connsiteY6" fmla="*/ 1001186 h 1001186"/>
                <a:gd name="connsiteX7" fmla="*/ 0 w 881844"/>
                <a:gd name="connsiteY7" fmla="*/ 420562 h 1001186"/>
                <a:gd name="connsiteX0" fmla="*/ 0 w 881844"/>
                <a:gd name="connsiteY0" fmla="*/ 420562 h 1001186"/>
                <a:gd name="connsiteX1" fmla="*/ 309360 w 881844"/>
                <a:gd name="connsiteY1" fmla="*/ 585662 h 1001186"/>
                <a:gd name="connsiteX2" fmla="*/ 309360 w 881844"/>
                <a:gd name="connsiteY2" fmla="*/ 0 h 1001186"/>
                <a:gd name="connsiteX3" fmla="*/ 572484 w 881844"/>
                <a:gd name="connsiteY3" fmla="*/ 0 h 1001186"/>
                <a:gd name="connsiteX4" fmla="*/ 547084 w 881844"/>
                <a:gd name="connsiteY4" fmla="*/ 598362 h 1001186"/>
                <a:gd name="connsiteX5" fmla="*/ 881844 w 881844"/>
                <a:gd name="connsiteY5" fmla="*/ 420562 h 1001186"/>
                <a:gd name="connsiteX6" fmla="*/ 440922 w 881844"/>
                <a:gd name="connsiteY6" fmla="*/ 1001186 h 1001186"/>
                <a:gd name="connsiteX7" fmla="*/ 0 w 881844"/>
                <a:gd name="connsiteY7" fmla="*/ 420562 h 1001186"/>
                <a:gd name="connsiteX0" fmla="*/ 0 w 881844"/>
                <a:gd name="connsiteY0" fmla="*/ 420562 h 1001186"/>
                <a:gd name="connsiteX1" fmla="*/ 309360 w 881844"/>
                <a:gd name="connsiteY1" fmla="*/ 585662 h 1001186"/>
                <a:gd name="connsiteX2" fmla="*/ 309360 w 881844"/>
                <a:gd name="connsiteY2" fmla="*/ 0 h 1001186"/>
                <a:gd name="connsiteX3" fmla="*/ 572484 w 881844"/>
                <a:gd name="connsiteY3" fmla="*/ 0 h 1001186"/>
                <a:gd name="connsiteX4" fmla="*/ 547084 w 881844"/>
                <a:gd name="connsiteY4" fmla="*/ 598362 h 1001186"/>
                <a:gd name="connsiteX5" fmla="*/ 881844 w 881844"/>
                <a:gd name="connsiteY5" fmla="*/ 420562 h 1001186"/>
                <a:gd name="connsiteX6" fmla="*/ 440922 w 881844"/>
                <a:gd name="connsiteY6" fmla="*/ 1001186 h 1001186"/>
                <a:gd name="connsiteX7" fmla="*/ 0 w 881844"/>
                <a:gd name="connsiteY7" fmla="*/ 420562 h 1001186"/>
                <a:gd name="connsiteX0" fmla="*/ 0 w 881844"/>
                <a:gd name="connsiteY0" fmla="*/ 420562 h 1001186"/>
                <a:gd name="connsiteX1" fmla="*/ 385560 w 881844"/>
                <a:gd name="connsiteY1" fmla="*/ 611062 h 1001186"/>
                <a:gd name="connsiteX2" fmla="*/ 309360 w 881844"/>
                <a:gd name="connsiteY2" fmla="*/ 0 h 1001186"/>
                <a:gd name="connsiteX3" fmla="*/ 572484 w 881844"/>
                <a:gd name="connsiteY3" fmla="*/ 0 h 1001186"/>
                <a:gd name="connsiteX4" fmla="*/ 547084 w 881844"/>
                <a:gd name="connsiteY4" fmla="*/ 598362 h 1001186"/>
                <a:gd name="connsiteX5" fmla="*/ 881844 w 881844"/>
                <a:gd name="connsiteY5" fmla="*/ 420562 h 1001186"/>
                <a:gd name="connsiteX6" fmla="*/ 440922 w 881844"/>
                <a:gd name="connsiteY6" fmla="*/ 1001186 h 1001186"/>
                <a:gd name="connsiteX7" fmla="*/ 0 w 881844"/>
                <a:gd name="connsiteY7" fmla="*/ 420562 h 1001186"/>
                <a:gd name="connsiteX0" fmla="*/ 0 w 881844"/>
                <a:gd name="connsiteY0" fmla="*/ 420562 h 1001186"/>
                <a:gd name="connsiteX1" fmla="*/ 385560 w 881844"/>
                <a:gd name="connsiteY1" fmla="*/ 611062 h 1001186"/>
                <a:gd name="connsiteX2" fmla="*/ 385560 w 881844"/>
                <a:gd name="connsiteY2" fmla="*/ 0 h 1001186"/>
                <a:gd name="connsiteX3" fmla="*/ 572484 w 881844"/>
                <a:gd name="connsiteY3" fmla="*/ 0 h 1001186"/>
                <a:gd name="connsiteX4" fmla="*/ 547084 w 881844"/>
                <a:gd name="connsiteY4" fmla="*/ 598362 h 1001186"/>
                <a:gd name="connsiteX5" fmla="*/ 881844 w 881844"/>
                <a:gd name="connsiteY5" fmla="*/ 420562 h 1001186"/>
                <a:gd name="connsiteX6" fmla="*/ 440922 w 881844"/>
                <a:gd name="connsiteY6" fmla="*/ 1001186 h 1001186"/>
                <a:gd name="connsiteX7" fmla="*/ 0 w 881844"/>
                <a:gd name="connsiteY7" fmla="*/ 420562 h 1001186"/>
                <a:gd name="connsiteX0" fmla="*/ 0 w 881844"/>
                <a:gd name="connsiteY0" fmla="*/ 420562 h 1001186"/>
                <a:gd name="connsiteX1" fmla="*/ 385560 w 881844"/>
                <a:gd name="connsiteY1" fmla="*/ 611062 h 1001186"/>
                <a:gd name="connsiteX2" fmla="*/ 385560 w 881844"/>
                <a:gd name="connsiteY2" fmla="*/ 0 h 1001186"/>
                <a:gd name="connsiteX3" fmla="*/ 508984 w 881844"/>
                <a:gd name="connsiteY3" fmla="*/ 25400 h 1001186"/>
                <a:gd name="connsiteX4" fmla="*/ 547084 w 881844"/>
                <a:gd name="connsiteY4" fmla="*/ 598362 h 1001186"/>
                <a:gd name="connsiteX5" fmla="*/ 881844 w 881844"/>
                <a:gd name="connsiteY5" fmla="*/ 420562 h 1001186"/>
                <a:gd name="connsiteX6" fmla="*/ 440922 w 881844"/>
                <a:gd name="connsiteY6" fmla="*/ 1001186 h 1001186"/>
                <a:gd name="connsiteX7" fmla="*/ 0 w 881844"/>
                <a:gd name="connsiteY7" fmla="*/ 420562 h 1001186"/>
                <a:gd name="connsiteX0" fmla="*/ 0 w 881844"/>
                <a:gd name="connsiteY0" fmla="*/ 420562 h 1001186"/>
                <a:gd name="connsiteX1" fmla="*/ 385560 w 881844"/>
                <a:gd name="connsiteY1" fmla="*/ 611062 h 1001186"/>
                <a:gd name="connsiteX2" fmla="*/ 385560 w 881844"/>
                <a:gd name="connsiteY2" fmla="*/ 0 h 1001186"/>
                <a:gd name="connsiteX3" fmla="*/ 508984 w 881844"/>
                <a:gd name="connsiteY3" fmla="*/ 25400 h 1001186"/>
                <a:gd name="connsiteX4" fmla="*/ 470884 w 881844"/>
                <a:gd name="connsiteY4" fmla="*/ 611062 h 1001186"/>
                <a:gd name="connsiteX5" fmla="*/ 881844 w 881844"/>
                <a:gd name="connsiteY5" fmla="*/ 420562 h 1001186"/>
                <a:gd name="connsiteX6" fmla="*/ 440922 w 881844"/>
                <a:gd name="connsiteY6" fmla="*/ 1001186 h 1001186"/>
                <a:gd name="connsiteX7" fmla="*/ 0 w 881844"/>
                <a:gd name="connsiteY7" fmla="*/ 420562 h 1001186"/>
                <a:gd name="connsiteX0" fmla="*/ 0 w 881844"/>
                <a:gd name="connsiteY0" fmla="*/ 420562 h 899586"/>
                <a:gd name="connsiteX1" fmla="*/ 385560 w 881844"/>
                <a:gd name="connsiteY1" fmla="*/ 611062 h 899586"/>
                <a:gd name="connsiteX2" fmla="*/ 385560 w 881844"/>
                <a:gd name="connsiteY2" fmla="*/ 0 h 899586"/>
                <a:gd name="connsiteX3" fmla="*/ 508984 w 881844"/>
                <a:gd name="connsiteY3" fmla="*/ 25400 h 899586"/>
                <a:gd name="connsiteX4" fmla="*/ 470884 w 881844"/>
                <a:gd name="connsiteY4" fmla="*/ 611062 h 899586"/>
                <a:gd name="connsiteX5" fmla="*/ 881844 w 881844"/>
                <a:gd name="connsiteY5" fmla="*/ 420562 h 899586"/>
                <a:gd name="connsiteX6" fmla="*/ 440922 w 881844"/>
                <a:gd name="connsiteY6" fmla="*/ 899586 h 899586"/>
                <a:gd name="connsiteX7" fmla="*/ 0 w 881844"/>
                <a:gd name="connsiteY7" fmla="*/ 420562 h 899586"/>
                <a:gd name="connsiteX0" fmla="*/ 0 w 805644"/>
                <a:gd name="connsiteY0" fmla="*/ 471362 h 899586"/>
                <a:gd name="connsiteX1" fmla="*/ 309360 w 805644"/>
                <a:gd name="connsiteY1" fmla="*/ 611062 h 899586"/>
                <a:gd name="connsiteX2" fmla="*/ 309360 w 805644"/>
                <a:gd name="connsiteY2" fmla="*/ 0 h 899586"/>
                <a:gd name="connsiteX3" fmla="*/ 432784 w 805644"/>
                <a:gd name="connsiteY3" fmla="*/ 25400 h 899586"/>
                <a:gd name="connsiteX4" fmla="*/ 394684 w 805644"/>
                <a:gd name="connsiteY4" fmla="*/ 611062 h 899586"/>
                <a:gd name="connsiteX5" fmla="*/ 805644 w 805644"/>
                <a:gd name="connsiteY5" fmla="*/ 420562 h 899586"/>
                <a:gd name="connsiteX6" fmla="*/ 364722 w 805644"/>
                <a:gd name="connsiteY6" fmla="*/ 899586 h 899586"/>
                <a:gd name="connsiteX7" fmla="*/ 0 w 805644"/>
                <a:gd name="connsiteY7" fmla="*/ 471362 h 899586"/>
                <a:gd name="connsiteX0" fmla="*/ 0 w 729444"/>
                <a:gd name="connsiteY0" fmla="*/ 471362 h 899586"/>
                <a:gd name="connsiteX1" fmla="*/ 309360 w 729444"/>
                <a:gd name="connsiteY1" fmla="*/ 611062 h 899586"/>
                <a:gd name="connsiteX2" fmla="*/ 309360 w 729444"/>
                <a:gd name="connsiteY2" fmla="*/ 0 h 899586"/>
                <a:gd name="connsiteX3" fmla="*/ 432784 w 729444"/>
                <a:gd name="connsiteY3" fmla="*/ 25400 h 899586"/>
                <a:gd name="connsiteX4" fmla="*/ 394684 w 729444"/>
                <a:gd name="connsiteY4" fmla="*/ 611062 h 899586"/>
                <a:gd name="connsiteX5" fmla="*/ 729444 w 729444"/>
                <a:gd name="connsiteY5" fmla="*/ 433262 h 899586"/>
                <a:gd name="connsiteX6" fmla="*/ 364722 w 729444"/>
                <a:gd name="connsiteY6" fmla="*/ 899586 h 899586"/>
                <a:gd name="connsiteX7" fmla="*/ 0 w 729444"/>
                <a:gd name="connsiteY7" fmla="*/ 471362 h 899586"/>
                <a:gd name="connsiteX0" fmla="*/ 0 w 729444"/>
                <a:gd name="connsiteY0" fmla="*/ 471362 h 899586"/>
                <a:gd name="connsiteX1" fmla="*/ 309360 w 729444"/>
                <a:gd name="connsiteY1" fmla="*/ 611062 h 899586"/>
                <a:gd name="connsiteX2" fmla="*/ 309360 w 729444"/>
                <a:gd name="connsiteY2" fmla="*/ 0 h 899586"/>
                <a:gd name="connsiteX3" fmla="*/ 432784 w 729444"/>
                <a:gd name="connsiteY3" fmla="*/ 25400 h 899586"/>
                <a:gd name="connsiteX4" fmla="*/ 445484 w 729444"/>
                <a:gd name="connsiteY4" fmla="*/ 611062 h 899586"/>
                <a:gd name="connsiteX5" fmla="*/ 729444 w 729444"/>
                <a:gd name="connsiteY5" fmla="*/ 433262 h 899586"/>
                <a:gd name="connsiteX6" fmla="*/ 364722 w 729444"/>
                <a:gd name="connsiteY6" fmla="*/ 899586 h 899586"/>
                <a:gd name="connsiteX7" fmla="*/ 0 w 729444"/>
                <a:gd name="connsiteY7" fmla="*/ 471362 h 899586"/>
                <a:gd name="connsiteX0" fmla="*/ 0 w 729444"/>
                <a:gd name="connsiteY0" fmla="*/ 445962 h 874186"/>
                <a:gd name="connsiteX1" fmla="*/ 309360 w 729444"/>
                <a:gd name="connsiteY1" fmla="*/ 585662 h 874186"/>
                <a:gd name="connsiteX2" fmla="*/ 309360 w 729444"/>
                <a:gd name="connsiteY2" fmla="*/ 12700 h 874186"/>
                <a:gd name="connsiteX3" fmla="*/ 432784 w 729444"/>
                <a:gd name="connsiteY3" fmla="*/ 0 h 874186"/>
                <a:gd name="connsiteX4" fmla="*/ 445484 w 729444"/>
                <a:gd name="connsiteY4" fmla="*/ 585662 h 874186"/>
                <a:gd name="connsiteX5" fmla="*/ 729444 w 729444"/>
                <a:gd name="connsiteY5" fmla="*/ 407862 h 874186"/>
                <a:gd name="connsiteX6" fmla="*/ 364722 w 729444"/>
                <a:gd name="connsiteY6" fmla="*/ 874186 h 874186"/>
                <a:gd name="connsiteX7" fmla="*/ 0 w 729444"/>
                <a:gd name="connsiteY7" fmla="*/ 445962 h 874186"/>
                <a:gd name="connsiteX0" fmla="*/ 0 w 729444"/>
                <a:gd name="connsiteY0" fmla="*/ 484062 h 912286"/>
                <a:gd name="connsiteX1" fmla="*/ 309360 w 729444"/>
                <a:gd name="connsiteY1" fmla="*/ 623762 h 912286"/>
                <a:gd name="connsiteX2" fmla="*/ 296660 w 729444"/>
                <a:gd name="connsiteY2" fmla="*/ 0 h 912286"/>
                <a:gd name="connsiteX3" fmla="*/ 432784 w 729444"/>
                <a:gd name="connsiteY3" fmla="*/ 38100 h 912286"/>
                <a:gd name="connsiteX4" fmla="*/ 445484 w 729444"/>
                <a:gd name="connsiteY4" fmla="*/ 623762 h 912286"/>
                <a:gd name="connsiteX5" fmla="*/ 729444 w 729444"/>
                <a:gd name="connsiteY5" fmla="*/ 445962 h 912286"/>
                <a:gd name="connsiteX6" fmla="*/ 364722 w 729444"/>
                <a:gd name="connsiteY6" fmla="*/ 912286 h 912286"/>
                <a:gd name="connsiteX7" fmla="*/ 0 w 729444"/>
                <a:gd name="connsiteY7" fmla="*/ 484062 h 912286"/>
                <a:gd name="connsiteX0" fmla="*/ 0 w 729444"/>
                <a:gd name="connsiteY0" fmla="*/ 445962 h 874186"/>
                <a:gd name="connsiteX1" fmla="*/ 309360 w 729444"/>
                <a:gd name="connsiteY1" fmla="*/ 585662 h 874186"/>
                <a:gd name="connsiteX2" fmla="*/ 283960 w 729444"/>
                <a:gd name="connsiteY2" fmla="*/ 0 h 874186"/>
                <a:gd name="connsiteX3" fmla="*/ 432784 w 729444"/>
                <a:gd name="connsiteY3" fmla="*/ 0 h 874186"/>
                <a:gd name="connsiteX4" fmla="*/ 445484 w 729444"/>
                <a:gd name="connsiteY4" fmla="*/ 585662 h 874186"/>
                <a:gd name="connsiteX5" fmla="*/ 729444 w 729444"/>
                <a:gd name="connsiteY5" fmla="*/ 407862 h 874186"/>
                <a:gd name="connsiteX6" fmla="*/ 364722 w 729444"/>
                <a:gd name="connsiteY6" fmla="*/ 874186 h 874186"/>
                <a:gd name="connsiteX7" fmla="*/ 0 w 729444"/>
                <a:gd name="connsiteY7" fmla="*/ 445962 h 874186"/>
                <a:gd name="connsiteX0" fmla="*/ 0 w 729444"/>
                <a:gd name="connsiteY0" fmla="*/ 445962 h 874186"/>
                <a:gd name="connsiteX1" fmla="*/ 309360 w 729444"/>
                <a:gd name="connsiteY1" fmla="*/ 585662 h 874186"/>
                <a:gd name="connsiteX2" fmla="*/ 322060 w 729444"/>
                <a:gd name="connsiteY2" fmla="*/ 0 h 874186"/>
                <a:gd name="connsiteX3" fmla="*/ 432784 w 729444"/>
                <a:gd name="connsiteY3" fmla="*/ 0 h 874186"/>
                <a:gd name="connsiteX4" fmla="*/ 445484 w 729444"/>
                <a:gd name="connsiteY4" fmla="*/ 585662 h 874186"/>
                <a:gd name="connsiteX5" fmla="*/ 729444 w 729444"/>
                <a:gd name="connsiteY5" fmla="*/ 407862 h 874186"/>
                <a:gd name="connsiteX6" fmla="*/ 364722 w 729444"/>
                <a:gd name="connsiteY6" fmla="*/ 874186 h 874186"/>
                <a:gd name="connsiteX7" fmla="*/ 0 w 729444"/>
                <a:gd name="connsiteY7" fmla="*/ 445962 h 874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29444" h="874186">
                  <a:moveTo>
                    <a:pt x="0" y="445962"/>
                  </a:moveTo>
                  <a:lnTo>
                    <a:pt x="309360" y="585662"/>
                  </a:lnTo>
                  <a:lnTo>
                    <a:pt x="322060" y="0"/>
                  </a:lnTo>
                  <a:lnTo>
                    <a:pt x="432784" y="0"/>
                  </a:lnTo>
                  <a:lnTo>
                    <a:pt x="445484" y="585662"/>
                  </a:lnTo>
                  <a:lnTo>
                    <a:pt x="729444" y="407862"/>
                  </a:lnTo>
                  <a:lnTo>
                    <a:pt x="364722" y="874186"/>
                  </a:lnTo>
                  <a:lnTo>
                    <a:pt x="0" y="44596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7689872" y="4089535"/>
            <a:ext cx="470186" cy="471613"/>
            <a:chOff x="2581176" y="1203598"/>
            <a:chExt cx="3024336" cy="3024336"/>
          </a:xfrm>
        </p:grpSpPr>
        <p:sp>
          <p:nvSpPr>
            <p:cNvPr id="43" name="椭圆 42"/>
            <p:cNvSpPr/>
            <p:nvPr/>
          </p:nvSpPr>
          <p:spPr>
            <a:xfrm>
              <a:off x="2581176" y="1203598"/>
              <a:ext cx="3024336" cy="302433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3398474" y="1869429"/>
              <a:ext cx="1551410" cy="1620666"/>
              <a:chOff x="1473315" y="1688328"/>
              <a:chExt cx="1551410" cy="1620666"/>
            </a:xfrm>
          </p:grpSpPr>
          <p:sp>
            <p:nvSpPr>
              <p:cNvPr id="44" name="等腰三角形 43"/>
              <p:cNvSpPr/>
              <p:nvPr/>
            </p:nvSpPr>
            <p:spPr>
              <a:xfrm rot="5400000">
                <a:off x="2055841" y="1760097"/>
                <a:ext cx="1040654" cy="897115"/>
              </a:xfrm>
              <a:prstGeom prst="triangl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流程图: 库存数据 44"/>
              <p:cNvSpPr/>
              <p:nvPr/>
            </p:nvSpPr>
            <p:spPr>
              <a:xfrm>
                <a:off x="1473315" y="1898568"/>
                <a:ext cx="851764" cy="1410426"/>
              </a:xfrm>
              <a:custGeom>
                <a:avLst/>
                <a:gdLst>
                  <a:gd name="connsiteX0" fmla="*/ 1667 w 10000"/>
                  <a:gd name="connsiteY0" fmla="*/ 0 h 10000"/>
                  <a:gd name="connsiteX1" fmla="*/ 10000 w 10000"/>
                  <a:gd name="connsiteY1" fmla="*/ 0 h 10000"/>
                  <a:gd name="connsiteX2" fmla="*/ 8333 w 10000"/>
                  <a:gd name="connsiteY2" fmla="*/ 5000 h 10000"/>
                  <a:gd name="connsiteX3" fmla="*/ 10000 w 10000"/>
                  <a:gd name="connsiteY3" fmla="*/ 10000 h 10000"/>
                  <a:gd name="connsiteX4" fmla="*/ 1667 w 10000"/>
                  <a:gd name="connsiteY4" fmla="*/ 10000 h 10000"/>
                  <a:gd name="connsiteX5" fmla="*/ 0 w 10000"/>
                  <a:gd name="connsiteY5" fmla="*/ 5000 h 10000"/>
                  <a:gd name="connsiteX6" fmla="*/ 1667 w 10000"/>
                  <a:gd name="connsiteY6" fmla="*/ 0 h 10000"/>
                  <a:gd name="connsiteX0" fmla="*/ 1667 w 10000"/>
                  <a:gd name="connsiteY0" fmla="*/ 0 h 10000"/>
                  <a:gd name="connsiteX1" fmla="*/ 7510 w 10000"/>
                  <a:gd name="connsiteY1" fmla="*/ 2531 h 10000"/>
                  <a:gd name="connsiteX2" fmla="*/ 8333 w 10000"/>
                  <a:gd name="connsiteY2" fmla="*/ 5000 h 10000"/>
                  <a:gd name="connsiteX3" fmla="*/ 10000 w 10000"/>
                  <a:gd name="connsiteY3" fmla="*/ 10000 h 10000"/>
                  <a:gd name="connsiteX4" fmla="*/ 1667 w 10000"/>
                  <a:gd name="connsiteY4" fmla="*/ 10000 h 10000"/>
                  <a:gd name="connsiteX5" fmla="*/ 0 w 10000"/>
                  <a:gd name="connsiteY5" fmla="*/ 5000 h 10000"/>
                  <a:gd name="connsiteX6" fmla="*/ 1667 w 10000"/>
                  <a:gd name="connsiteY6" fmla="*/ 0 h 10000"/>
                  <a:gd name="connsiteX0" fmla="*/ 2940 w 10028"/>
                  <a:gd name="connsiteY0" fmla="*/ 0 h 12454"/>
                  <a:gd name="connsiteX1" fmla="*/ 7538 w 10028"/>
                  <a:gd name="connsiteY1" fmla="*/ 4985 h 12454"/>
                  <a:gd name="connsiteX2" fmla="*/ 8361 w 10028"/>
                  <a:gd name="connsiteY2" fmla="*/ 7454 h 12454"/>
                  <a:gd name="connsiteX3" fmla="*/ 10028 w 10028"/>
                  <a:gd name="connsiteY3" fmla="*/ 12454 h 12454"/>
                  <a:gd name="connsiteX4" fmla="*/ 1695 w 10028"/>
                  <a:gd name="connsiteY4" fmla="*/ 12454 h 12454"/>
                  <a:gd name="connsiteX5" fmla="*/ 28 w 10028"/>
                  <a:gd name="connsiteY5" fmla="*/ 7454 h 12454"/>
                  <a:gd name="connsiteX6" fmla="*/ 2940 w 10028"/>
                  <a:gd name="connsiteY6" fmla="*/ 0 h 12454"/>
                  <a:gd name="connsiteX0" fmla="*/ 2940 w 10028"/>
                  <a:gd name="connsiteY0" fmla="*/ 0 h 12454"/>
                  <a:gd name="connsiteX1" fmla="*/ 7538 w 10028"/>
                  <a:gd name="connsiteY1" fmla="*/ 4985 h 12454"/>
                  <a:gd name="connsiteX2" fmla="*/ 8361 w 10028"/>
                  <a:gd name="connsiteY2" fmla="*/ 7454 h 12454"/>
                  <a:gd name="connsiteX3" fmla="*/ 10028 w 10028"/>
                  <a:gd name="connsiteY3" fmla="*/ 12454 h 12454"/>
                  <a:gd name="connsiteX4" fmla="*/ 1695 w 10028"/>
                  <a:gd name="connsiteY4" fmla="*/ 12454 h 12454"/>
                  <a:gd name="connsiteX5" fmla="*/ 28 w 10028"/>
                  <a:gd name="connsiteY5" fmla="*/ 7454 h 12454"/>
                  <a:gd name="connsiteX6" fmla="*/ 2940 w 10028"/>
                  <a:gd name="connsiteY6" fmla="*/ 0 h 12454"/>
                  <a:gd name="connsiteX0" fmla="*/ 2940 w 10028"/>
                  <a:gd name="connsiteY0" fmla="*/ 0 h 12454"/>
                  <a:gd name="connsiteX1" fmla="*/ 7538 w 10028"/>
                  <a:gd name="connsiteY1" fmla="*/ 4985 h 12454"/>
                  <a:gd name="connsiteX2" fmla="*/ 4419 w 10028"/>
                  <a:gd name="connsiteY2" fmla="*/ 7224 h 12454"/>
                  <a:gd name="connsiteX3" fmla="*/ 10028 w 10028"/>
                  <a:gd name="connsiteY3" fmla="*/ 12454 h 12454"/>
                  <a:gd name="connsiteX4" fmla="*/ 1695 w 10028"/>
                  <a:gd name="connsiteY4" fmla="*/ 12454 h 12454"/>
                  <a:gd name="connsiteX5" fmla="*/ 28 w 10028"/>
                  <a:gd name="connsiteY5" fmla="*/ 7454 h 12454"/>
                  <a:gd name="connsiteX6" fmla="*/ 2940 w 10028"/>
                  <a:gd name="connsiteY6" fmla="*/ 0 h 12454"/>
                  <a:gd name="connsiteX0" fmla="*/ 2940 w 7831"/>
                  <a:gd name="connsiteY0" fmla="*/ 0 h 12454"/>
                  <a:gd name="connsiteX1" fmla="*/ 7538 w 7831"/>
                  <a:gd name="connsiteY1" fmla="*/ 4985 h 12454"/>
                  <a:gd name="connsiteX2" fmla="*/ 4419 w 7831"/>
                  <a:gd name="connsiteY2" fmla="*/ 7224 h 12454"/>
                  <a:gd name="connsiteX3" fmla="*/ 2351 w 7831"/>
                  <a:gd name="connsiteY3" fmla="*/ 11687 h 12454"/>
                  <a:gd name="connsiteX4" fmla="*/ 1695 w 7831"/>
                  <a:gd name="connsiteY4" fmla="*/ 12454 h 12454"/>
                  <a:gd name="connsiteX5" fmla="*/ 28 w 7831"/>
                  <a:gd name="connsiteY5" fmla="*/ 7454 h 12454"/>
                  <a:gd name="connsiteX6" fmla="*/ 2940 w 7831"/>
                  <a:gd name="connsiteY6" fmla="*/ 0 h 12454"/>
                  <a:gd name="connsiteX0" fmla="*/ 12458 w 16670"/>
                  <a:gd name="connsiteY0" fmla="*/ 0 h 10677"/>
                  <a:gd name="connsiteX1" fmla="*/ 10116 w 16670"/>
                  <a:gd name="connsiteY1" fmla="*/ 4680 h 10677"/>
                  <a:gd name="connsiteX2" fmla="*/ 6133 w 16670"/>
                  <a:gd name="connsiteY2" fmla="*/ 6478 h 10677"/>
                  <a:gd name="connsiteX3" fmla="*/ 3492 w 16670"/>
                  <a:gd name="connsiteY3" fmla="*/ 10061 h 10677"/>
                  <a:gd name="connsiteX4" fmla="*/ 2654 w 16670"/>
                  <a:gd name="connsiteY4" fmla="*/ 10677 h 10677"/>
                  <a:gd name="connsiteX5" fmla="*/ 526 w 16670"/>
                  <a:gd name="connsiteY5" fmla="*/ 6662 h 10677"/>
                  <a:gd name="connsiteX6" fmla="*/ 12458 w 16670"/>
                  <a:gd name="connsiteY6" fmla="*/ 0 h 10677"/>
                  <a:gd name="connsiteX0" fmla="*/ 12458 w 13093"/>
                  <a:gd name="connsiteY0" fmla="*/ 0 h 10677"/>
                  <a:gd name="connsiteX1" fmla="*/ 10116 w 13093"/>
                  <a:gd name="connsiteY1" fmla="*/ 4680 h 10677"/>
                  <a:gd name="connsiteX2" fmla="*/ 6133 w 13093"/>
                  <a:gd name="connsiteY2" fmla="*/ 6478 h 10677"/>
                  <a:gd name="connsiteX3" fmla="*/ 3492 w 13093"/>
                  <a:gd name="connsiteY3" fmla="*/ 10061 h 10677"/>
                  <a:gd name="connsiteX4" fmla="*/ 2654 w 13093"/>
                  <a:gd name="connsiteY4" fmla="*/ 10677 h 10677"/>
                  <a:gd name="connsiteX5" fmla="*/ 526 w 13093"/>
                  <a:gd name="connsiteY5" fmla="*/ 6662 h 10677"/>
                  <a:gd name="connsiteX6" fmla="*/ 12458 w 13093"/>
                  <a:gd name="connsiteY6" fmla="*/ 0 h 10677"/>
                  <a:gd name="connsiteX0" fmla="*/ 12458 w 14355"/>
                  <a:gd name="connsiteY0" fmla="*/ 0 h 10677"/>
                  <a:gd name="connsiteX1" fmla="*/ 14355 w 14355"/>
                  <a:gd name="connsiteY1" fmla="*/ 4003 h 10677"/>
                  <a:gd name="connsiteX2" fmla="*/ 6133 w 14355"/>
                  <a:gd name="connsiteY2" fmla="*/ 6478 h 10677"/>
                  <a:gd name="connsiteX3" fmla="*/ 3492 w 14355"/>
                  <a:gd name="connsiteY3" fmla="*/ 10061 h 10677"/>
                  <a:gd name="connsiteX4" fmla="*/ 2654 w 14355"/>
                  <a:gd name="connsiteY4" fmla="*/ 10677 h 10677"/>
                  <a:gd name="connsiteX5" fmla="*/ 526 w 14355"/>
                  <a:gd name="connsiteY5" fmla="*/ 6662 h 10677"/>
                  <a:gd name="connsiteX6" fmla="*/ 12458 w 14355"/>
                  <a:gd name="connsiteY6" fmla="*/ 0 h 10677"/>
                  <a:gd name="connsiteX0" fmla="*/ 15007 w 15778"/>
                  <a:gd name="connsiteY0" fmla="*/ 0 h 10800"/>
                  <a:gd name="connsiteX1" fmla="*/ 14519 w 15778"/>
                  <a:gd name="connsiteY1" fmla="*/ 4126 h 10800"/>
                  <a:gd name="connsiteX2" fmla="*/ 6297 w 15778"/>
                  <a:gd name="connsiteY2" fmla="*/ 6601 h 10800"/>
                  <a:gd name="connsiteX3" fmla="*/ 3656 w 15778"/>
                  <a:gd name="connsiteY3" fmla="*/ 10184 h 10800"/>
                  <a:gd name="connsiteX4" fmla="*/ 2818 w 15778"/>
                  <a:gd name="connsiteY4" fmla="*/ 10800 h 10800"/>
                  <a:gd name="connsiteX5" fmla="*/ 690 w 15778"/>
                  <a:gd name="connsiteY5" fmla="*/ 6785 h 10800"/>
                  <a:gd name="connsiteX6" fmla="*/ 15007 w 15778"/>
                  <a:gd name="connsiteY6" fmla="*/ 0 h 10800"/>
                  <a:gd name="connsiteX0" fmla="*/ 12440 w 13211"/>
                  <a:gd name="connsiteY0" fmla="*/ 0 h 10800"/>
                  <a:gd name="connsiteX1" fmla="*/ 11952 w 13211"/>
                  <a:gd name="connsiteY1" fmla="*/ 4126 h 10800"/>
                  <a:gd name="connsiteX2" fmla="*/ 3730 w 13211"/>
                  <a:gd name="connsiteY2" fmla="*/ 6601 h 10800"/>
                  <a:gd name="connsiteX3" fmla="*/ 1089 w 13211"/>
                  <a:gd name="connsiteY3" fmla="*/ 10184 h 10800"/>
                  <a:gd name="connsiteX4" fmla="*/ 251 w 13211"/>
                  <a:gd name="connsiteY4" fmla="*/ 10800 h 10800"/>
                  <a:gd name="connsiteX5" fmla="*/ 4350 w 13211"/>
                  <a:gd name="connsiteY5" fmla="*/ 4014 h 10800"/>
                  <a:gd name="connsiteX6" fmla="*/ 12440 w 13211"/>
                  <a:gd name="connsiteY6" fmla="*/ 0 h 10800"/>
                  <a:gd name="connsiteX0" fmla="*/ 12440 w 13211"/>
                  <a:gd name="connsiteY0" fmla="*/ 0 h 10800"/>
                  <a:gd name="connsiteX1" fmla="*/ 11952 w 13211"/>
                  <a:gd name="connsiteY1" fmla="*/ 4126 h 10800"/>
                  <a:gd name="connsiteX2" fmla="*/ 5585 w 13211"/>
                  <a:gd name="connsiteY2" fmla="*/ 6601 h 10800"/>
                  <a:gd name="connsiteX3" fmla="*/ 1089 w 13211"/>
                  <a:gd name="connsiteY3" fmla="*/ 10184 h 10800"/>
                  <a:gd name="connsiteX4" fmla="*/ 251 w 13211"/>
                  <a:gd name="connsiteY4" fmla="*/ 10800 h 10800"/>
                  <a:gd name="connsiteX5" fmla="*/ 4350 w 13211"/>
                  <a:gd name="connsiteY5" fmla="*/ 4014 h 10800"/>
                  <a:gd name="connsiteX6" fmla="*/ 12440 w 13211"/>
                  <a:gd name="connsiteY6" fmla="*/ 0 h 10800"/>
                  <a:gd name="connsiteX0" fmla="*/ 12440 w 13211"/>
                  <a:gd name="connsiteY0" fmla="*/ 0 h 10800"/>
                  <a:gd name="connsiteX1" fmla="*/ 11952 w 13211"/>
                  <a:gd name="connsiteY1" fmla="*/ 4126 h 10800"/>
                  <a:gd name="connsiteX2" fmla="*/ 5585 w 13211"/>
                  <a:gd name="connsiteY2" fmla="*/ 6601 h 10800"/>
                  <a:gd name="connsiteX3" fmla="*/ 7051 w 13211"/>
                  <a:gd name="connsiteY3" fmla="*/ 8829 h 10800"/>
                  <a:gd name="connsiteX4" fmla="*/ 251 w 13211"/>
                  <a:gd name="connsiteY4" fmla="*/ 10800 h 10800"/>
                  <a:gd name="connsiteX5" fmla="*/ 4350 w 13211"/>
                  <a:gd name="connsiteY5" fmla="*/ 4014 h 10800"/>
                  <a:gd name="connsiteX6" fmla="*/ 12440 w 13211"/>
                  <a:gd name="connsiteY6" fmla="*/ 0 h 10800"/>
                  <a:gd name="connsiteX0" fmla="*/ 9107 w 9878"/>
                  <a:gd name="connsiteY0" fmla="*/ 0 h 8829"/>
                  <a:gd name="connsiteX1" fmla="*/ 8619 w 9878"/>
                  <a:gd name="connsiteY1" fmla="*/ 4126 h 8829"/>
                  <a:gd name="connsiteX2" fmla="*/ 2252 w 9878"/>
                  <a:gd name="connsiteY2" fmla="*/ 6601 h 8829"/>
                  <a:gd name="connsiteX3" fmla="*/ 3718 w 9878"/>
                  <a:gd name="connsiteY3" fmla="*/ 8829 h 8829"/>
                  <a:gd name="connsiteX4" fmla="*/ 892 w 9878"/>
                  <a:gd name="connsiteY4" fmla="*/ 8522 h 8829"/>
                  <a:gd name="connsiteX5" fmla="*/ 1017 w 9878"/>
                  <a:gd name="connsiteY5" fmla="*/ 4014 h 8829"/>
                  <a:gd name="connsiteX6" fmla="*/ 9107 w 9878"/>
                  <a:gd name="connsiteY6" fmla="*/ 0 h 8829"/>
                  <a:gd name="connsiteX0" fmla="*/ 9219 w 10000"/>
                  <a:gd name="connsiteY0" fmla="*/ 0 h 10000"/>
                  <a:gd name="connsiteX1" fmla="*/ 8725 w 10000"/>
                  <a:gd name="connsiteY1" fmla="*/ 4673 h 10000"/>
                  <a:gd name="connsiteX2" fmla="*/ 2280 w 10000"/>
                  <a:gd name="connsiteY2" fmla="*/ 7476 h 10000"/>
                  <a:gd name="connsiteX3" fmla="*/ 4628 w 10000"/>
                  <a:gd name="connsiteY3" fmla="*/ 6265 h 10000"/>
                  <a:gd name="connsiteX4" fmla="*/ 3764 w 10000"/>
                  <a:gd name="connsiteY4" fmla="*/ 10000 h 10000"/>
                  <a:gd name="connsiteX5" fmla="*/ 903 w 10000"/>
                  <a:gd name="connsiteY5" fmla="*/ 9652 h 10000"/>
                  <a:gd name="connsiteX6" fmla="*/ 1030 w 10000"/>
                  <a:gd name="connsiteY6" fmla="*/ 4546 h 10000"/>
                  <a:gd name="connsiteX7" fmla="*/ 9219 w 10000"/>
                  <a:gd name="connsiteY7" fmla="*/ 0 h 10000"/>
                  <a:gd name="connsiteX0" fmla="*/ 9219 w 10000"/>
                  <a:gd name="connsiteY0" fmla="*/ 0 h 10000"/>
                  <a:gd name="connsiteX1" fmla="*/ 8725 w 10000"/>
                  <a:gd name="connsiteY1" fmla="*/ 4673 h 10000"/>
                  <a:gd name="connsiteX2" fmla="*/ 2280 w 10000"/>
                  <a:gd name="connsiteY2" fmla="*/ 7476 h 10000"/>
                  <a:gd name="connsiteX3" fmla="*/ 3287 w 10000"/>
                  <a:gd name="connsiteY3" fmla="*/ 8636 h 10000"/>
                  <a:gd name="connsiteX4" fmla="*/ 3764 w 10000"/>
                  <a:gd name="connsiteY4" fmla="*/ 10000 h 10000"/>
                  <a:gd name="connsiteX5" fmla="*/ 903 w 10000"/>
                  <a:gd name="connsiteY5" fmla="*/ 9652 h 10000"/>
                  <a:gd name="connsiteX6" fmla="*/ 1030 w 10000"/>
                  <a:gd name="connsiteY6" fmla="*/ 4546 h 10000"/>
                  <a:gd name="connsiteX7" fmla="*/ 9219 w 10000"/>
                  <a:gd name="connsiteY7" fmla="*/ 0 h 10000"/>
                  <a:gd name="connsiteX0" fmla="*/ 9219 w 10000"/>
                  <a:gd name="connsiteY0" fmla="*/ 0 h 10000"/>
                  <a:gd name="connsiteX1" fmla="*/ 8725 w 10000"/>
                  <a:gd name="connsiteY1" fmla="*/ 4673 h 10000"/>
                  <a:gd name="connsiteX2" fmla="*/ 4024 w 10000"/>
                  <a:gd name="connsiteY2" fmla="*/ 5942 h 10000"/>
                  <a:gd name="connsiteX3" fmla="*/ 3287 w 10000"/>
                  <a:gd name="connsiteY3" fmla="*/ 8636 h 10000"/>
                  <a:gd name="connsiteX4" fmla="*/ 3764 w 10000"/>
                  <a:gd name="connsiteY4" fmla="*/ 10000 h 10000"/>
                  <a:gd name="connsiteX5" fmla="*/ 903 w 10000"/>
                  <a:gd name="connsiteY5" fmla="*/ 9652 h 10000"/>
                  <a:gd name="connsiteX6" fmla="*/ 1030 w 10000"/>
                  <a:gd name="connsiteY6" fmla="*/ 4546 h 10000"/>
                  <a:gd name="connsiteX7" fmla="*/ 9219 w 10000"/>
                  <a:gd name="connsiteY7" fmla="*/ 0 h 10000"/>
                  <a:gd name="connsiteX0" fmla="*/ 9219 w 10000"/>
                  <a:gd name="connsiteY0" fmla="*/ 0 h 10000"/>
                  <a:gd name="connsiteX1" fmla="*/ 8725 w 10000"/>
                  <a:gd name="connsiteY1" fmla="*/ 4673 h 10000"/>
                  <a:gd name="connsiteX2" fmla="*/ 4024 w 10000"/>
                  <a:gd name="connsiteY2" fmla="*/ 5942 h 10000"/>
                  <a:gd name="connsiteX3" fmla="*/ 4092 w 10000"/>
                  <a:gd name="connsiteY3" fmla="*/ 8008 h 10000"/>
                  <a:gd name="connsiteX4" fmla="*/ 3764 w 10000"/>
                  <a:gd name="connsiteY4" fmla="*/ 10000 h 10000"/>
                  <a:gd name="connsiteX5" fmla="*/ 903 w 10000"/>
                  <a:gd name="connsiteY5" fmla="*/ 9652 h 10000"/>
                  <a:gd name="connsiteX6" fmla="*/ 1030 w 10000"/>
                  <a:gd name="connsiteY6" fmla="*/ 4546 h 10000"/>
                  <a:gd name="connsiteX7" fmla="*/ 9219 w 10000"/>
                  <a:gd name="connsiteY7" fmla="*/ 0 h 10000"/>
                  <a:gd name="connsiteX0" fmla="*/ 9219 w 10000"/>
                  <a:gd name="connsiteY0" fmla="*/ 0 h 9652"/>
                  <a:gd name="connsiteX1" fmla="*/ 8725 w 10000"/>
                  <a:gd name="connsiteY1" fmla="*/ 4673 h 9652"/>
                  <a:gd name="connsiteX2" fmla="*/ 4024 w 10000"/>
                  <a:gd name="connsiteY2" fmla="*/ 5942 h 9652"/>
                  <a:gd name="connsiteX3" fmla="*/ 4092 w 10000"/>
                  <a:gd name="connsiteY3" fmla="*/ 8008 h 9652"/>
                  <a:gd name="connsiteX4" fmla="*/ 6715 w 10000"/>
                  <a:gd name="connsiteY4" fmla="*/ 9651 h 9652"/>
                  <a:gd name="connsiteX5" fmla="*/ 903 w 10000"/>
                  <a:gd name="connsiteY5" fmla="*/ 9652 h 9652"/>
                  <a:gd name="connsiteX6" fmla="*/ 1030 w 10000"/>
                  <a:gd name="connsiteY6" fmla="*/ 4546 h 9652"/>
                  <a:gd name="connsiteX7" fmla="*/ 9219 w 10000"/>
                  <a:gd name="connsiteY7" fmla="*/ 0 h 9652"/>
                  <a:gd name="connsiteX0" fmla="*/ 8539 w 9320"/>
                  <a:gd name="connsiteY0" fmla="*/ 0 h 9999"/>
                  <a:gd name="connsiteX1" fmla="*/ 8045 w 9320"/>
                  <a:gd name="connsiteY1" fmla="*/ 4841 h 9999"/>
                  <a:gd name="connsiteX2" fmla="*/ 3344 w 9320"/>
                  <a:gd name="connsiteY2" fmla="*/ 6156 h 9999"/>
                  <a:gd name="connsiteX3" fmla="*/ 3412 w 9320"/>
                  <a:gd name="connsiteY3" fmla="*/ 8297 h 9999"/>
                  <a:gd name="connsiteX4" fmla="*/ 6035 w 9320"/>
                  <a:gd name="connsiteY4" fmla="*/ 9999 h 9999"/>
                  <a:gd name="connsiteX5" fmla="*/ 2101 w 9320"/>
                  <a:gd name="connsiteY5" fmla="*/ 8699 h 9999"/>
                  <a:gd name="connsiteX6" fmla="*/ 350 w 9320"/>
                  <a:gd name="connsiteY6" fmla="*/ 4710 h 9999"/>
                  <a:gd name="connsiteX7" fmla="*/ 8539 w 9320"/>
                  <a:gd name="connsiteY7" fmla="*/ 0 h 9999"/>
                  <a:gd name="connsiteX0" fmla="*/ 9162 w 10000"/>
                  <a:gd name="connsiteY0" fmla="*/ 0 h 10000"/>
                  <a:gd name="connsiteX1" fmla="*/ 8632 w 10000"/>
                  <a:gd name="connsiteY1" fmla="*/ 4841 h 10000"/>
                  <a:gd name="connsiteX2" fmla="*/ 3876 w 10000"/>
                  <a:gd name="connsiteY2" fmla="*/ 5218 h 10000"/>
                  <a:gd name="connsiteX3" fmla="*/ 3661 w 10000"/>
                  <a:gd name="connsiteY3" fmla="*/ 8298 h 10000"/>
                  <a:gd name="connsiteX4" fmla="*/ 6475 w 10000"/>
                  <a:gd name="connsiteY4" fmla="*/ 10000 h 10000"/>
                  <a:gd name="connsiteX5" fmla="*/ 2254 w 10000"/>
                  <a:gd name="connsiteY5" fmla="*/ 8700 h 10000"/>
                  <a:gd name="connsiteX6" fmla="*/ 376 w 10000"/>
                  <a:gd name="connsiteY6" fmla="*/ 4710 h 10000"/>
                  <a:gd name="connsiteX7" fmla="*/ 9162 w 10000"/>
                  <a:gd name="connsiteY7" fmla="*/ 0 h 10000"/>
                  <a:gd name="connsiteX0" fmla="*/ 9162 w 10000"/>
                  <a:gd name="connsiteY0" fmla="*/ 0 h 10000"/>
                  <a:gd name="connsiteX1" fmla="*/ 8632 w 10000"/>
                  <a:gd name="connsiteY1" fmla="*/ 4841 h 10000"/>
                  <a:gd name="connsiteX2" fmla="*/ 3876 w 10000"/>
                  <a:gd name="connsiteY2" fmla="*/ 5218 h 10000"/>
                  <a:gd name="connsiteX3" fmla="*/ 3085 w 10000"/>
                  <a:gd name="connsiteY3" fmla="*/ 7070 h 10000"/>
                  <a:gd name="connsiteX4" fmla="*/ 6475 w 10000"/>
                  <a:gd name="connsiteY4" fmla="*/ 10000 h 10000"/>
                  <a:gd name="connsiteX5" fmla="*/ 2254 w 10000"/>
                  <a:gd name="connsiteY5" fmla="*/ 8700 h 10000"/>
                  <a:gd name="connsiteX6" fmla="*/ 376 w 10000"/>
                  <a:gd name="connsiteY6" fmla="*/ 4710 h 10000"/>
                  <a:gd name="connsiteX7" fmla="*/ 9162 w 10000"/>
                  <a:gd name="connsiteY7" fmla="*/ 0 h 10000"/>
                  <a:gd name="connsiteX0" fmla="*/ 9162 w 10102"/>
                  <a:gd name="connsiteY0" fmla="*/ 0 h 10000"/>
                  <a:gd name="connsiteX1" fmla="*/ 9639 w 10102"/>
                  <a:gd name="connsiteY1" fmla="*/ 3902 h 10000"/>
                  <a:gd name="connsiteX2" fmla="*/ 3876 w 10102"/>
                  <a:gd name="connsiteY2" fmla="*/ 5218 h 10000"/>
                  <a:gd name="connsiteX3" fmla="*/ 3085 w 10102"/>
                  <a:gd name="connsiteY3" fmla="*/ 7070 h 10000"/>
                  <a:gd name="connsiteX4" fmla="*/ 6475 w 10102"/>
                  <a:gd name="connsiteY4" fmla="*/ 10000 h 10000"/>
                  <a:gd name="connsiteX5" fmla="*/ 2254 w 10102"/>
                  <a:gd name="connsiteY5" fmla="*/ 8700 h 10000"/>
                  <a:gd name="connsiteX6" fmla="*/ 376 w 10102"/>
                  <a:gd name="connsiteY6" fmla="*/ 4710 h 10000"/>
                  <a:gd name="connsiteX7" fmla="*/ 9162 w 10102"/>
                  <a:gd name="connsiteY7" fmla="*/ 0 h 10000"/>
                  <a:gd name="connsiteX0" fmla="*/ 9490 w 10430"/>
                  <a:gd name="connsiteY0" fmla="*/ 0 h 10000"/>
                  <a:gd name="connsiteX1" fmla="*/ 9967 w 10430"/>
                  <a:gd name="connsiteY1" fmla="*/ 3902 h 10000"/>
                  <a:gd name="connsiteX2" fmla="*/ 4204 w 10430"/>
                  <a:gd name="connsiteY2" fmla="*/ 5218 h 10000"/>
                  <a:gd name="connsiteX3" fmla="*/ 3413 w 10430"/>
                  <a:gd name="connsiteY3" fmla="*/ 7070 h 10000"/>
                  <a:gd name="connsiteX4" fmla="*/ 6803 w 10430"/>
                  <a:gd name="connsiteY4" fmla="*/ 10000 h 10000"/>
                  <a:gd name="connsiteX5" fmla="*/ 2582 w 10430"/>
                  <a:gd name="connsiteY5" fmla="*/ 8700 h 10000"/>
                  <a:gd name="connsiteX6" fmla="*/ 704 w 10430"/>
                  <a:gd name="connsiteY6" fmla="*/ 4710 h 10000"/>
                  <a:gd name="connsiteX7" fmla="*/ 9490 w 10430"/>
                  <a:gd name="connsiteY7" fmla="*/ 0 h 10000"/>
                  <a:gd name="connsiteX0" fmla="*/ 9490 w 10430"/>
                  <a:gd name="connsiteY0" fmla="*/ 0 h 10000"/>
                  <a:gd name="connsiteX1" fmla="*/ 9967 w 10430"/>
                  <a:gd name="connsiteY1" fmla="*/ 3902 h 10000"/>
                  <a:gd name="connsiteX2" fmla="*/ 4204 w 10430"/>
                  <a:gd name="connsiteY2" fmla="*/ 5218 h 10000"/>
                  <a:gd name="connsiteX3" fmla="*/ 3413 w 10430"/>
                  <a:gd name="connsiteY3" fmla="*/ 7070 h 10000"/>
                  <a:gd name="connsiteX4" fmla="*/ 6803 w 10430"/>
                  <a:gd name="connsiteY4" fmla="*/ 10000 h 10000"/>
                  <a:gd name="connsiteX5" fmla="*/ 2582 w 10430"/>
                  <a:gd name="connsiteY5" fmla="*/ 8700 h 10000"/>
                  <a:gd name="connsiteX6" fmla="*/ 704 w 10430"/>
                  <a:gd name="connsiteY6" fmla="*/ 4710 h 10000"/>
                  <a:gd name="connsiteX7" fmla="*/ 9490 w 10430"/>
                  <a:gd name="connsiteY7" fmla="*/ 0 h 10000"/>
                  <a:gd name="connsiteX0" fmla="*/ 9490 w 10430"/>
                  <a:gd name="connsiteY0" fmla="*/ 0 h 10000"/>
                  <a:gd name="connsiteX1" fmla="*/ 9967 w 10430"/>
                  <a:gd name="connsiteY1" fmla="*/ 3902 h 10000"/>
                  <a:gd name="connsiteX2" fmla="*/ 4204 w 10430"/>
                  <a:gd name="connsiteY2" fmla="*/ 5218 h 10000"/>
                  <a:gd name="connsiteX3" fmla="*/ 3413 w 10430"/>
                  <a:gd name="connsiteY3" fmla="*/ 7070 h 10000"/>
                  <a:gd name="connsiteX4" fmla="*/ 6803 w 10430"/>
                  <a:gd name="connsiteY4" fmla="*/ 10000 h 10000"/>
                  <a:gd name="connsiteX5" fmla="*/ 2582 w 10430"/>
                  <a:gd name="connsiteY5" fmla="*/ 8700 h 10000"/>
                  <a:gd name="connsiteX6" fmla="*/ 704 w 10430"/>
                  <a:gd name="connsiteY6" fmla="*/ 4710 h 10000"/>
                  <a:gd name="connsiteX7" fmla="*/ 9490 w 10430"/>
                  <a:gd name="connsiteY7" fmla="*/ 0 h 10000"/>
                  <a:gd name="connsiteX0" fmla="*/ 9490 w 10430"/>
                  <a:gd name="connsiteY0" fmla="*/ 0 h 10000"/>
                  <a:gd name="connsiteX1" fmla="*/ 9967 w 10430"/>
                  <a:gd name="connsiteY1" fmla="*/ 3902 h 10000"/>
                  <a:gd name="connsiteX2" fmla="*/ 4204 w 10430"/>
                  <a:gd name="connsiteY2" fmla="*/ 5218 h 10000"/>
                  <a:gd name="connsiteX3" fmla="*/ 3845 w 10430"/>
                  <a:gd name="connsiteY3" fmla="*/ 7215 h 10000"/>
                  <a:gd name="connsiteX4" fmla="*/ 6803 w 10430"/>
                  <a:gd name="connsiteY4" fmla="*/ 10000 h 10000"/>
                  <a:gd name="connsiteX5" fmla="*/ 2582 w 10430"/>
                  <a:gd name="connsiteY5" fmla="*/ 8700 h 10000"/>
                  <a:gd name="connsiteX6" fmla="*/ 704 w 10430"/>
                  <a:gd name="connsiteY6" fmla="*/ 4710 h 10000"/>
                  <a:gd name="connsiteX7" fmla="*/ 9490 w 10430"/>
                  <a:gd name="connsiteY7" fmla="*/ 0 h 10000"/>
                  <a:gd name="connsiteX0" fmla="*/ 9490 w 10430"/>
                  <a:gd name="connsiteY0" fmla="*/ 0 h 10000"/>
                  <a:gd name="connsiteX1" fmla="*/ 9967 w 10430"/>
                  <a:gd name="connsiteY1" fmla="*/ 3902 h 10000"/>
                  <a:gd name="connsiteX2" fmla="*/ 4204 w 10430"/>
                  <a:gd name="connsiteY2" fmla="*/ 5218 h 10000"/>
                  <a:gd name="connsiteX3" fmla="*/ 3845 w 10430"/>
                  <a:gd name="connsiteY3" fmla="*/ 7215 h 10000"/>
                  <a:gd name="connsiteX4" fmla="*/ 6803 w 10430"/>
                  <a:gd name="connsiteY4" fmla="*/ 10000 h 10000"/>
                  <a:gd name="connsiteX5" fmla="*/ 2582 w 10430"/>
                  <a:gd name="connsiteY5" fmla="*/ 8700 h 10000"/>
                  <a:gd name="connsiteX6" fmla="*/ 704 w 10430"/>
                  <a:gd name="connsiteY6" fmla="*/ 4710 h 10000"/>
                  <a:gd name="connsiteX7" fmla="*/ 9490 w 10430"/>
                  <a:gd name="connsiteY7" fmla="*/ 0 h 10000"/>
                  <a:gd name="connsiteX0" fmla="*/ 9490 w 10430"/>
                  <a:gd name="connsiteY0" fmla="*/ 0 h 10000"/>
                  <a:gd name="connsiteX1" fmla="*/ 9967 w 10430"/>
                  <a:gd name="connsiteY1" fmla="*/ 3902 h 10000"/>
                  <a:gd name="connsiteX2" fmla="*/ 6650 w 10430"/>
                  <a:gd name="connsiteY2" fmla="*/ 4568 h 10000"/>
                  <a:gd name="connsiteX3" fmla="*/ 3845 w 10430"/>
                  <a:gd name="connsiteY3" fmla="*/ 7215 h 10000"/>
                  <a:gd name="connsiteX4" fmla="*/ 6803 w 10430"/>
                  <a:gd name="connsiteY4" fmla="*/ 10000 h 10000"/>
                  <a:gd name="connsiteX5" fmla="*/ 2582 w 10430"/>
                  <a:gd name="connsiteY5" fmla="*/ 8700 h 10000"/>
                  <a:gd name="connsiteX6" fmla="*/ 704 w 10430"/>
                  <a:gd name="connsiteY6" fmla="*/ 4710 h 10000"/>
                  <a:gd name="connsiteX7" fmla="*/ 9490 w 10430"/>
                  <a:gd name="connsiteY7" fmla="*/ 0 h 10000"/>
                  <a:gd name="connsiteX0" fmla="*/ 9490 w 10430"/>
                  <a:gd name="connsiteY0" fmla="*/ 0 h 10000"/>
                  <a:gd name="connsiteX1" fmla="*/ 9967 w 10430"/>
                  <a:gd name="connsiteY1" fmla="*/ 3902 h 10000"/>
                  <a:gd name="connsiteX2" fmla="*/ 6650 w 10430"/>
                  <a:gd name="connsiteY2" fmla="*/ 4568 h 10000"/>
                  <a:gd name="connsiteX3" fmla="*/ 4565 w 10430"/>
                  <a:gd name="connsiteY3" fmla="*/ 6131 h 10000"/>
                  <a:gd name="connsiteX4" fmla="*/ 6803 w 10430"/>
                  <a:gd name="connsiteY4" fmla="*/ 10000 h 10000"/>
                  <a:gd name="connsiteX5" fmla="*/ 2582 w 10430"/>
                  <a:gd name="connsiteY5" fmla="*/ 8700 h 10000"/>
                  <a:gd name="connsiteX6" fmla="*/ 704 w 10430"/>
                  <a:gd name="connsiteY6" fmla="*/ 4710 h 10000"/>
                  <a:gd name="connsiteX7" fmla="*/ 9490 w 10430"/>
                  <a:gd name="connsiteY7" fmla="*/ 0 h 10000"/>
                  <a:gd name="connsiteX0" fmla="*/ 9490 w 10430"/>
                  <a:gd name="connsiteY0" fmla="*/ 0 h 8700"/>
                  <a:gd name="connsiteX1" fmla="*/ 9967 w 10430"/>
                  <a:gd name="connsiteY1" fmla="*/ 3902 h 8700"/>
                  <a:gd name="connsiteX2" fmla="*/ 6650 w 10430"/>
                  <a:gd name="connsiteY2" fmla="*/ 4568 h 8700"/>
                  <a:gd name="connsiteX3" fmla="*/ 4565 w 10430"/>
                  <a:gd name="connsiteY3" fmla="*/ 6131 h 8700"/>
                  <a:gd name="connsiteX4" fmla="*/ 7379 w 10430"/>
                  <a:gd name="connsiteY4" fmla="*/ 8699 h 8700"/>
                  <a:gd name="connsiteX5" fmla="*/ 2582 w 10430"/>
                  <a:gd name="connsiteY5" fmla="*/ 8700 h 8700"/>
                  <a:gd name="connsiteX6" fmla="*/ 704 w 10430"/>
                  <a:gd name="connsiteY6" fmla="*/ 4710 h 8700"/>
                  <a:gd name="connsiteX7" fmla="*/ 9490 w 10430"/>
                  <a:gd name="connsiteY7" fmla="*/ 0 h 8700"/>
                  <a:gd name="connsiteX0" fmla="*/ 8951 w 9853"/>
                  <a:gd name="connsiteY0" fmla="*/ 0 h 9999"/>
                  <a:gd name="connsiteX1" fmla="*/ 9408 w 9853"/>
                  <a:gd name="connsiteY1" fmla="*/ 4485 h 9999"/>
                  <a:gd name="connsiteX2" fmla="*/ 6228 w 9853"/>
                  <a:gd name="connsiteY2" fmla="*/ 5251 h 9999"/>
                  <a:gd name="connsiteX3" fmla="*/ 4229 w 9853"/>
                  <a:gd name="connsiteY3" fmla="*/ 7047 h 9999"/>
                  <a:gd name="connsiteX4" fmla="*/ 6927 w 9853"/>
                  <a:gd name="connsiteY4" fmla="*/ 9999 h 9999"/>
                  <a:gd name="connsiteX5" fmla="*/ 2742 w 9853"/>
                  <a:gd name="connsiteY5" fmla="*/ 8173 h 9999"/>
                  <a:gd name="connsiteX6" fmla="*/ 527 w 9853"/>
                  <a:gd name="connsiteY6" fmla="*/ 5414 h 9999"/>
                  <a:gd name="connsiteX7" fmla="*/ 8951 w 9853"/>
                  <a:gd name="connsiteY7" fmla="*/ 0 h 9999"/>
                  <a:gd name="connsiteX0" fmla="*/ 7975 w 8890"/>
                  <a:gd name="connsiteY0" fmla="*/ 0 h 10000"/>
                  <a:gd name="connsiteX1" fmla="*/ 8438 w 8890"/>
                  <a:gd name="connsiteY1" fmla="*/ 4485 h 10000"/>
                  <a:gd name="connsiteX2" fmla="*/ 5211 w 8890"/>
                  <a:gd name="connsiteY2" fmla="*/ 5252 h 10000"/>
                  <a:gd name="connsiteX3" fmla="*/ 3182 w 8890"/>
                  <a:gd name="connsiteY3" fmla="*/ 7048 h 10000"/>
                  <a:gd name="connsiteX4" fmla="*/ 5920 w 8890"/>
                  <a:gd name="connsiteY4" fmla="*/ 10000 h 10000"/>
                  <a:gd name="connsiteX5" fmla="*/ 1673 w 8890"/>
                  <a:gd name="connsiteY5" fmla="*/ 8174 h 10000"/>
                  <a:gd name="connsiteX6" fmla="*/ 1385 w 8890"/>
                  <a:gd name="connsiteY6" fmla="*/ 3089 h 10000"/>
                  <a:gd name="connsiteX7" fmla="*/ 7975 w 8890"/>
                  <a:gd name="connsiteY7" fmla="*/ 0 h 10000"/>
                  <a:gd name="connsiteX0" fmla="*/ 8970 w 9999"/>
                  <a:gd name="connsiteY0" fmla="*/ 0 h 10000"/>
                  <a:gd name="connsiteX1" fmla="*/ 9491 w 9999"/>
                  <a:gd name="connsiteY1" fmla="*/ 4485 h 10000"/>
                  <a:gd name="connsiteX2" fmla="*/ 5546 w 9999"/>
                  <a:gd name="connsiteY2" fmla="*/ 4587 h 10000"/>
                  <a:gd name="connsiteX3" fmla="*/ 3578 w 9999"/>
                  <a:gd name="connsiteY3" fmla="*/ 7048 h 10000"/>
                  <a:gd name="connsiteX4" fmla="*/ 6658 w 9999"/>
                  <a:gd name="connsiteY4" fmla="*/ 10000 h 10000"/>
                  <a:gd name="connsiteX5" fmla="*/ 1881 w 9999"/>
                  <a:gd name="connsiteY5" fmla="*/ 8174 h 10000"/>
                  <a:gd name="connsiteX6" fmla="*/ 1557 w 9999"/>
                  <a:gd name="connsiteY6" fmla="*/ 3089 h 10000"/>
                  <a:gd name="connsiteX7" fmla="*/ 8970 w 9999"/>
                  <a:gd name="connsiteY7" fmla="*/ 0 h 10000"/>
                  <a:gd name="connsiteX0" fmla="*/ 8971 w 10000"/>
                  <a:gd name="connsiteY0" fmla="*/ 0 h 10000"/>
                  <a:gd name="connsiteX1" fmla="*/ 9492 w 10000"/>
                  <a:gd name="connsiteY1" fmla="*/ 4485 h 10000"/>
                  <a:gd name="connsiteX2" fmla="*/ 5547 w 10000"/>
                  <a:gd name="connsiteY2" fmla="*/ 4587 h 10000"/>
                  <a:gd name="connsiteX3" fmla="*/ 3578 w 10000"/>
                  <a:gd name="connsiteY3" fmla="*/ 7048 h 10000"/>
                  <a:gd name="connsiteX4" fmla="*/ 6659 w 10000"/>
                  <a:gd name="connsiteY4" fmla="*/ 10000 h 10000"/>
                  <a:gd name="connsiteX5" fmla="*/ 1881 w 10000"/>
                  <a:gd name="connsiteY5" fmla="*/ 8174 h 10000"/>
                  <a:gd name="connsiteX6" fmla="*/ 1557 w 10000"/>
                  <a:gd name="connsiteY6" fmla="*/ 3089 h 10000"/>
                  <a:gd name="connsiteX7" fmla="*/ 8971 w 10000"/>
                  <a:gd name="connsiteY7" fmla="*/ 0 h 10000"/>
                  <a:gd name="connsiteX0" fmla="*/ 8971 w 10000"/>
                  <a:gd name="connsiteY0" fmla="*/ 0 h 10000"/>
                  <a:gd name="connsiteX1" fmla="*/ 9492 w 10000"/>
                  <a:gd name="connsiteY1" fmla="*/ 4485 h 10000"/>
                  <a:gd name="connsiteX2" fmla="*/ 5547 w 10000"/>
                  <a:gd name="connsiteY2" fmla="*/ 4587 h 10000"/>
                  <a:gd name="connsiteX3" fmla="*/ 2790 w 10000"/>
                  <a:gd name="connsiteY3" fmla="*/ 6716 h 10000"/>
                  <a:gd name="connsiteX4" fmla="*/ 6659 w 10000"/>
                  <a:gd name="connsiteY4" fmla="*/ 10000 h 10000"/>
                  <a:gd name="connsiteX5" fmla="*/ 1881 w 10000"/>
                  <a:gd name="connsiteY5" fmla="*/ 8174 h 10000"/>
                  <a:gd name="connsiteX6" fmla="*/ 1557 w 10000"/>
                  <a:gd name="connsiteY6" fmla="*/ 3089 h 10000"/>
                  <a:gd name="connsiteX7" fmla="*/ 8971 w 10000"/>
                  <a:gd name="connsiteY7" fmla="*/ 0 h 10000"/>
                  <a:gd name="connsiteX0" fmla="*/ 8971 w 10000"/>
                  <a:gd name="connsiteY0" fmla="*/ 0 h 10000"/>
                  <a:gd name="connsiteX1" fmla="*/ 9492 w 10000"/>
                  <a:gd name="connsiteY1" fmla="*/ 4485 h 10000"/>
                  <a:gd name="connsiteX2" fmla="*/ 5547 w 10000"/>
                  <a:gd name="connsiteY2" fmla="*/ 4587 h 10000"/>
                  <a:gd name="connsiteX3" fmla="*/ 2790 w 10000"/>
                  <a:gd name="connsiteY3" fmla="*/ 6716 h 10000"/>
                  <a:gd name="connsiteX4" fmla="*/ 6659 w 10000"/>
                  <a:gd name="connsiteY4" fmla="*/ 10000 h 10000"/>
                  <a:gd name="connsiteX5" fmla="*/ 1881 w 10000"/>
                  <a:gd name="connsiteY5" fmla="*/ 8174 h 10000"/>
                  <a:gd name="connsiteX6" fmla="*/ 1557 w 10000"/>
                  <a:gd name="connsiteY6" fmla="*/ 3089 h 10000"/>
                  <a:gd name="connsiteX7" fmla="*/ 8971 w 10000"/>
                  <a:gd name="connsiteY7" fmla="*/ 0 h 10000"/>
                  <a:gd name="connsiteX0" fmla="*/ 8971 w 10000"/>
                  <a:gd name="connsiteY0" fmla="*/ 0 h 10000"/>
                  <a:gd name="connsiteX1" fmla="*/ 9492 w 10000"/>
                  <a:gd name="connsiteY1" fmla="*/ 4485 h 10000"/>
                  <a:gd name="connsiteX2" fmla="*/ 5547 w 10000"/>
                  <a:gd name="connsiteY2" fmla="*/ 4587 h 10000"/>
                  <a:gd name="connsiteX3" fmla="*/ 2790 w 10000"/>
                  <a:gd name="connsiteY3" fmla="*/ 6716 h 10000"/>
                  <a:gd name="connsiteX4" fmla="*/ 6659 w 10000"/>
                  <a:gd name="connsiteY4" fmla="*/ 10000 h 10000"/>
                  <a:gd name="connsiteX5" fmla="*/ 1881 w 10000"/>
                  <a:gd name="connsiteY5" fmla="*/ 8174 h 10000"/>
                  <a:gd name="connsiteX6" fmla="*/ 1557 w 10000"/>
                  <a:gd name="connsiteY6" fmla="*/ 3089 h 10000"/>
                  <a:gd name="connsiteX7" fmla="*/ 8971 w 10000"/>
                  <a:gd name="connsiteY7" fmla="*/ 0 h 10000"/>
                  <a:gd name="connsiteX0" fmla="*/ 8971 w 10000"/>
                  <a:gd name="connsiteY0" fmla="*/ 0 h 10000"/>
                  <a:gd name="connsiteX1" fmla="*/ 9492 w 10000"/>
                  <a:gd name="connsiteY1" fmla="*/ 4485 h 10000"/>
                  <a:gd name="connsiteX2" fmla="*/ 5547 w 10000"/>
                  <a:gd name="connsiteY2" fmla="*/ 4587 h 10000"/>
                  <a:gd name="connsiteX3" fmla="*/ 2790 w 10000"/>
                  <a:gd name="connsiteY3" fmla="*/ 6716 h 10000"/>
                  <a:gd name="connsiteX4" fmla="*/ 6659 w 10000"/>
                  <a:gd name="connsiteY4" fmla="*/ 10000 h 10000"/>
                  <a:gd name="connsiteX5" fmla="*/ 1881 w 10000"/>
                  <a:gd name="connsiteY5" fmla="*/ 8174 h 10000"/>
                  <a:gd name="connsiteX6" fmla="*/ 1557 w 10000"/>
                  <a:gd name="connsiteY6" fmla="*/ 3089 h 10000"/>
                  <a:gd name="connsiteX7" fmla="*/ 8971 w 10000"/>
                  <a:gd name="connsiteY7" fmla="*/ 0 h 10000"/>
                  <a:gd name="connsiteX0" fmla="*/ 8971 w 10000"/>
                  <a:gd name="connsiteY0" fmla="*/ 0 h 10000"/>
                  <a:gd name="connsiteX1" fmla="*/ 9492 w 10000"/>
                  <a:gd name="connsiteY1" fmla="*/ 4485 h 10000"/>
                  <a:gd name="connsiteX2" fmla="*/ 5547 w 10000"/>
                  <a:gd name="connsiteY2" fmla="*/ 4587 h 10000"/>
                  <a:gd name="connsiteX3" fmla="*/ 3735 w 10000"/>
                  <a:gd name="connsiteY3" fmla="*/ 6550 h 10000"/>
                  <a:gd name="connsiteX4" fmla="*/ 6659 w 10000"/>
                  <a:gd name="connsiteY4" fmla="*/ 10000 h 10000"/>
                  <a:gd name="connsiteX5" fmla="*/ 1881 w 10000"/>
                  <a:gd name="connsiteY5" fmla="*/ 8174 h 10000"/>
                  <a:gd name="connsiteX6" fmla="*/ 1557 w 10000"/>
                  <a:gd name="connsiteY6" fmla="*/ 3089 h 10000"/>
                  <a:gd name="connsiteX7" fmla="*/ 8971 w 10000"/>
                  <a:gd name="connsiteY7" fmla="*/ 0 h 10000"/>
                  <a:gd name="connsiteX0" fmla="*/ 8971 w 10000"/>
                  <a:gd name="connsiteY0" fmla="*/ 0 h 10000"/>
                  <a:gd name="connsiteX1" fmla="*/ 9492 w 10000"/>
                  <a:gd name="connsiteY1" fmla="*/ 4485 h 10000"/>
                  <a:gd name="connsiteX2" fmla="*/ 5547 w 10000"/>
                  <a:gd name="connsiteY2" fmla="*/ 4587 h 10000"/>
                  <a:gd name="connsiteX3" fmla="*/ 3735 w 10000"/>
                  <a:gd name="connsiteY3" fmla="*/ 6550 h 10000"/>
                  <a:gd name="connsiteX4" fmla="*/ 6659 w 10000"/>
                  <a:gd name="connsiteY4" fmla="*/ 10000 h 10000"/>
                  <a:gd name="connsiteX5" fmla="*/ 1881 w 10000"/>
                  <a:gd name="connsiteY5" fmla="*/ 8174 h 10000"/>
                  <a:gd name="connsiteX6" fmla="*/ 1557 w 10000"/>
                  <a:gd name="connsiteY6" fmla="*/ 3089 h 10000"/>
                  <a:gd name="connsiteX7" fmla="*/ 8971 w 10000"/>
                  <a:gd name="connsiteY7" fmla="*/ 0 h 10000"/>
                  <a:gd name="connsiteX0" fmla="*/ 8971 w 10000"/>
                  <a:gd name="connsiteY0" fmla="*/ 0 h 10000"/>
                  <a:gd name="connsiteX1" fmla="*/ 9492 w 10000"/>
                  <a:gd name="connsiteY1" fmla="*/ 4485 h 10000"/>
                  <a:gd name="connsiteX2" fmla="*/ 5547 w 10000"/>
                  <a:gd name="connsiteY2" fmla="*/ 4587 h 10000"/>
                  <a:gd name="connsiteX3" fmla="*/ 4365 w 10000"/>
                  <a:gd name="connsiteY3" fmla="*/ 8211 h 10000"/>
                  <a:gd name="connsiteX4" fmla="*/ 6659 w 10000"/>
                  <a:gd name="connsiteY4" fmla="*/ 10000 h 10000"/>
                  <a:gd name="connsiteX5" fmla="*/ 1881 w 10000"/>
                  <a:gd name="connsiteY5" fmla="*/ 8174 h 10000"/>
                  <a:gd name="connsiteX6" fmla="*/ 1557 w 10000"/>
                  <a:gd name="connsiteY6" fmla="*/ 3089 h 10000"/>
                  <a:gd name="connsiteX7" fmla="*/ 8971 w 10000"/>
                  <a:gd name="connsiteY7" fmla="*/ 0 h 10000"/>
                  <a:gd name="connsiteX0" fmla="*/ 8971 w 10000"/>
                  <a:gd name="connsiteY0" fmla="*/ 0 h 10000"/>
                  <a:gd name="connsiteX1" fmla="*/ 9492 w 10000"/>
                  <a:gd name="connsiteY1" fmla="*/ 4485 h 10000"/>
                  <a:gd name="connsiteX2" fmla="*/ 5547 w 10000"/>
                  <a:gd name="connsiteY2" fmla="*/ 4587 h 10000"/>
                  <a:gd name="connsiteX3" fmla="*/ 4365 w 10000"/>
                  <a:gd name="connsiteY3" fmla="*/ 8211 h 10000"/>
                  <a:gd name="connsiteX4" fmla="*/ 6659 w 10000"/>
                  <a:gd name="connsiteY4" fmla="*/ 10000 h 10000"/>
                  <a:gd name="connsiteX5" fmla="*/ 1881 w 10000"/>
                  <a:gd name="connsiteY5" fmla="*/ 8174 h 10000"/>
                  <a:gd name="connsiteX6" fmla="*/ 1557 w 10000"/>
                  <a:gd name="connsiteY6" fmla="*/ 3089 h 10000"/>
                  <a:gd name="connsiteX7" fmla="*/ 8971 w 10000"/>
                  <a:gd name="connsiteY7" fmla="*/ 0 h 10000"/>
                  <a:gd name="connsiteX0" fmla="*/ 8971 w 10000"/>
                  <a:gd name="connsiteY0" fmla="*/ 0 h 9585"/>
                  <a:gd name="connsiteX1" fmla="*/ 9492 w 10000"/>
                  <a:gd name="connsiteY1" fmla="*/ 4485 h 9585"/>
                  <a:gd name="connsiteX2" fmla="*/ 5547 w 10000"/>
                  <a:gd name="connsiteY2" fmla="*/ 4587 h 9585"/>
                  <a:gd name="connsiteX3" fmla="*/ 4365 w 10000"/>
                  <a:gd name="connsiteY3" fmla="*/ 8211 h 9585"/>
                  <a:gd name="connsiteX4" fmla="*/ 8392 w 10000"/>
                  <a:gd name="connsiteY4" fmla="*/ 9585 h 9585"/>
                  <a:gd name="connsiteX5" fmla="*/ 1881 w 10000"/>
                  <a:gd name="connsiteY5" fmla="*/ 8174 h 9585"/>
                  <a:gd name="connsiteX6" fmla="*/ 1557 w 10000"/>
                  <a:gd name="connsiteY6" fmla="*/ 3089 h 9585"/>
                  <a:gd name="connsiteX7" fmla="*/ 8971 w 10000"/>
                  <a:gd name="connsiteY7" fmla="*/ 0 h 9585"/>
                  <a:gd name="connsiteX0" fmla="*/ 8971 w 10000"/>
                  <a:gd name="connsiteY0" fmla="*/ 0 h 9913"/>
                  <a:gd name="connsiteX1" fmla="*/ 9492 w 10000"/>
                  <a:gd name="connsiteY1" fmla="*/ 4679 h 9913"/>
                  <a:gd name="connsiteX2" fmla="*/ 5547 w 10000"/>
                  <a:gd name="connsiteY2" fmla="*/ 4786 h 9913"/>
                  <a:gd name="connsiteX3" fmla="*/ 4365 w 10000"/>
                  <a:gd name="connsiteY3" fmla="*/ 8567 h 9913"/>
                  <a:gd name="connsiteX4" fmla="*/ 5556 w 10000"/>
                  <a:gd name="connsiteY4" fmla="*/ 9913 h 9913"/>
                  <a:gd name="connsiteX5" fmla="*/ 1881 w 10000"/>
                  <a:gd name="connsiteY5" fmla="*/ 8528 h 9913"/>
                  <a:gd name="connsiteX6" fmla="*/ 1557 w 10000"/>
                  <a:gd name="connsiteY6" fmla="*/ 3223 h 9913"/>
                  <a:gd name="connsiteX7" fmla="*/ 8971 w 10000"/>
                  <a:gd name="connsiteY7" fmla="*/ 0 h 9913"/>
                  <a:gd name="connsiteX0" fmla="*/ 9853 w 10794"/>
                  <a:gd name="connsiteY0" fmla="*/ 0 h 9709"/>
                  <a:gd name="connsiteX1" fmla="*/ 9535 w 10794"/>
                  <a:gd name="connsiteY1" fmla="*/ 4429 h 9709"/>
                  <a:gd name="connsiteX2" fmla="*/ 5590 w 10794"/>
                  <a:gd name="connsiteY2" fmla="*/ 4537 h 9709"/>
                  <a:gd name="connsiteX3" fmla="*/ 4408 w 10794"/>
                  <a:gd name="connsiteY3" fmla="*/ 8351 h 9709"/>
                  <a:gd name="connsiteX4" fmla="*/ 5599 w 10794"/>
                  <a:gd name="connsiteY4" fmla="*/ 9709 h 9709"/>
                  <a:gd name="connsiteX5" fmla="*/ 1924 w 10794"/>
                  <a:gd name="connsiteY5" fmla="*/ 8312 h 9709"/>
                  <a:gd name="connsiteX6" fmla="*/ 1600 w 10794"/>
                  <a:gd name="connsiteY6" fmla="*/ 2960 h 9709"/>
                  <a:gd name="connsiteX7" fmla="*/ 9853 w 10794"/>
                  <a:gd name="connsiteY7" fmla="*/ 0 h 9709"/>
                  <a:gd name="connsiteX0" fmla="*/ 9129 w 9788"/>
                  <a:gd name="connsiteY0" fmla="*/ 0 h 10000"/>
                  <a:gd name="connsiteX1" fmla="*/ 8835 w 9788"/>
                  <a:gd name="connsiteY1" fmla="*/ 4562 h 10000"/>
                  <a:gd name="connsiteX2" fmla="*/ 5180 w 9788"/>
                  <a:gd name="connsiteY2" fmla="*/ 4673 h 10000"/>
                  <a:gd name="connsiteX3" fmla="*/ 4085 w 9788"/>
                  <a:gd name="connsiteY3" fmla="*/ 8601 h 10000"/>
                  <a:gd name="connsiteX4" fmla="*/ 5188 w 9788"/>
                  <a:gd name="connsiteY4" fmla="*/ 10000 h 10000"/>
                  <a:gd name="connsiteX5" fmla="*/ 1783 w 9788"/>
                  <a:gd name="connsiteY5" fmla="*/ 8561 h 10000"/>
                  <a:gd name="connsiteX6" fmla="*/ 1483 w 9788"/>
                  <a:gd name="connsiteY6" fmla="*/ 3049 h 10000"/>
                  <a:gd name="connsiteX7" fmla="*/ 9129 w 9788"/>
                  <a:gd name="connsiteY7" fmla="*/ 0 h 10000"/>
                  <a:gd name="connsiteX0" fmla="*/ 9327 w 10000"/>
                  <a:gd name="connsiteY0" fmla="*/ 0 h 10000"/>
                  <a:gd name="connsiteX1" fmla="*/ 9026 w 10000"/>
                  <a:gd name="connsiteY1" fmla="*/ 4562 h 10000"/>
                  <a:gd name="connsiteX2" fmla="*/ 5292 w 10000"/>
                  <a:gd name="connsiteY2" fmla="*/ 4673 h 10000"/>
                  <a:gd name="connsiteX3" fmla="*/ 2879 w 10000"/>
                  <a:gd name="connsiteY3" fmla="*/ 7597 h 10000"/>
                  <a:gd name="connsiteX4" fmla="*/ 5300 w 10000"/>
                  <a:gd name="connsiteY4" fmla="*/ 10000 h 10000"/>
                  <a:gd name="connsiteX5" fmla="*/ 1822 w 10000"/>
                  <a:gd name="connsiteY5" fmla="*/ 8561 h 10000"/>
                  <a:gd name="connsiteX6" fmla="*/ 1515 w 10000"/>
                  <a:gd name="connsiteY6" fmla="*/ 3049 h 10000"/>
                  <a:gd name="connsiteX7" fmla="*/ 9327 w 10000"/>
                  <a:gd name="connsiteY7" fmla="*/ 0 h 10000"/>
                  <a:gd name="connsiteX0" fmla="*/ 9327 w 10000"/>
                  <a:gd name="connsiteY0" fmla="*/ 0 h 10000"/>
                  <a:gd name="connsiteX1" fmla="*/ 9026 w 10000"/>
                  <a:gd name="connsiteY1" fmla="*/ 4562 h 10000"/>
                  <a:gd name="connsiteX2" fmla="*/ 5292 w 10000"/>
                  <a:gd name="connsiteY2" fmla="*/ 4673 h 10000"/>
                  <a:gd name="connsiteX3" fmla="*/ 2879 w 10000"/>
                  <a:gd name="connsiteY3" fmla="*/ 7914 h 10000"/>
                  <a:gd name="connsiteX4" fmla="*/ 5300 w 10000"/>
                  <a:gd name="connsiteY4" fmla="*/ 10000 h 10000"/>
                  <a:gd name="connsiteX5" fmla="*/ 1822 w 10000"/>
                  <a:gd name="connsiteY5" fmla="*/ 8561 h 10000"/>
                  <a:gd name="connsiteX6" fmla="*/ 1515 w 10000"/>
                  <a:gd name="connsiteY6" fmla="*/ 3049 h 10000"/>
                  <a:gd name="connsiteX7" fmla="*/ 9327 w 10000"/>
                  <a:gd name="connsiteY7" fmla="*/ 0 h 10000"/>
                  <a:gd name="connsiteX0" fmla="*/ 9327 w 10000"/>
                  <a:gd name="connsiteY0" fmla="*/ 0 h 10000"/>
                  <a:gd name="connsiteX1" fmla="*/ 9026 w 10000"/>
                  <a:gd name="connsiteY1" fmla="*/ 4562 h 10000"/>
                  <a:gd name="connsiteX2" fmla="*/ 5292 w 10000"/>
                  <a:gd name="connsiteY2" fmla="*/ 4673 h 10000"/>
                  <a:gd name="connsiteX3" fmla="*/ 2879 w 10000"/>
                  <a:gd name="connsiteY3" fmla="*/ 7914 h 10000"/>
                  <a:gd name="connsiteX4" fmla="*/ 5300 w 10000"/>
                  <a:gd name="connsiteY4" fmla="*/ 10000 h 10000"/>
                  <a:gd name="connsiteX5" fmla="*/ 1822 w 10000"/>
                  <a:gd name="connsiteY5" fmla="*/ 8561 h 10000"/>
                  <a:gd name="connsiteX6" fmla="*/ 1515 w 10000"/>
                  <a:gd name="connsiteY6" fmla="*/ 3049 h 10000"/>
                  <a:gd name="connsiteX7" fmla="*/ 9327 w 10000"/>
                  <a:gd name="connsiteY7" fmla="*/ 0 h 10000"/>
                  <a:gd name="connsiteX0" fmla="*/ 9327 w 10000"/>
                  <a:gd name="connsiteY0" fmla="*/ 0 h 10000"/>
                  <a:gd name="connsiteX1" fmla="*/ 9026 w 10000"/>
                  <a:gd name="connsiteY1" fmla="*/ 4562 h 10000"/>
                  <a:gd name="connsiteX2" fmla="*/ 5292 w 10000"/>
                  <a:gd name="connsiteY2" fmla="*/ 4673 h 10000"/>
                  <a:gd name="connsiteX3" fmla="*/ 2879 w 10000"/>
                  <a:gd name="connsiteY3" fmla="*/ 7914 h 10000"/>
                  <a:gd name="connsiteX4" fmla="*/ 5300 w 10000"/>
                  <a:gd name="connsiteY4" fmla="*/ 10000 h 10000"/>
                  <a:gd name="connsiteX5" fmla="*/ 1822 w 10000"/>
                  <a:gd name="connsiteY5" fmla="*/ 8561 h 10000"/>
                  <a:gd name="connsiteX6" fmla="*/ 1515 w 10000"/>
                  <a:gd name="connsiteY6" fmla="*/ 3049 h 10000"/>
                  <a:gd name="connsiteX7" fmla="*/ 9327 w 10000"/>
                  <a:gd name="connsiteY7" fmla="*/ 0 h 10000"/>
                  <a:gd name="connsiteX0" fmla="*/ 9327 w 10000"/>
                  <a:gd name="connsiteY0" fmla="*/ 0 h 10000"/>
                  <a:gd name="connsiteX1" fmla="*/ 9026 w 10000"/>
                  <a:gd name="connsiteY1" fmla="*/ 4562 h 10000"/>
                  <a:gd name="connsiteX2" fmla="*/ 5107 w 10000"/>
                  <a:gd name="connsiteY2" fmla="*/ 4303 h 10000"/>
                  <a:gd name="connsiteX3" fmla="*/ 2879 w 10000"/>
                  <a:gd name="connsiteY3" fmla="*/ 7914 h 10000"/>
                  <a:gd name="connsiteX4" fmla="*/ 5300 w 10000"/>
                  <a:gd name="connsiteY4" fmla="*/ 10000 h 10000"/>
                  <a:gd name="connsiteX5" fmla="*/ 1822 w 10000"/>
                  <a:gd name="connsiteY5" fmla="*/ 8561 h 10000"/>
                  <a:gd name="connsiteX6" fmla="*/ 1515 w 10000"/>
                  <a:gd name="connsiteY6" fmla="*/ 3049 h 10000"/>
                  <a:gd name="connsiteX7" fmla="*/ 9327 w 10000"/>
                  <a:gd name="connsiteY7" fmla="*/ 0 h 10000"/>
                  <a:gd name="connsiteX0" fmla="*/ 9327 w 10000"/>
                  <a:gd name="connsiteY0" fmla="*/ 0 h 10000"/>
                  <a:gd name="connsiteX1" fmla="*/ 9026 w 10000"/>
                  <a:gd name="connsiteY1" fmla="*/ 4562 h 10000"/>
                  <a:gd name="connsiteX2" fmla="*/ 5107 w 10000"/>
                  <a:gd name="connsiteY2" fmla="*/ 4303 h 10000"/>
                  <a:gd name="connsiteX3" fmla="*/ 2879 w 10000"/>
                  <a:gd name="connsiteY3" fmla="*/ 7914 h 10000"/>
                  <a:gd name="connsiteX4" fmla="*/ 5300 w 10000"/>
                  <a:gd name="connsiteY4" fmla="*/ 10000 h 10000"/>
                  <a:gd name="connsiteX5" fmla="*/ 1822 w 10000"/>
                  <a:gd name="connsiteY5" fmla="*/ 8561 h 10000"/>
                  <a:gd name="connsiteX6" fmla="*/ 1515 w 10000"/>
                  <a:gd name="connsiteY6" fmla="*/ 3049 h 10000"/>
                  <a:gd name="connsiteX7" fmla="*/ 9327 w 10000"/>
                  <a:gd name="connsiteY7" fmla="*/ 0 h 10000"/>
                  <a:gd name="connsiteX0" fmla="*/ 9327 w 10000"/>
                  <a:gd name="connsiteY0" fmla="*/ 0 h 10000"/>
                  <a:gd name="connsiteX1" fmla="*/ 9026 w 10000"/>
                  <a:gd name="connsiteY1" fmla="*/ 4562 h 10000"/>
                  <a:gd name="connsiteX2" fmla="*/ 5107 w 10000"/>
                  <a:gd name="connsiteY2" fmla="*/ 4303 h 10000"/>
                  <a:gd name="connsiteX3" fmla="*/ 2879 w 10000"/>
                  <a:gd name="connsiteY3" fmla="*/ 7914 h 10000"/>
                  <a:gd name="connsiteX4" fmla="*/ 5300 w 10000"/>
                  <a:gd name="connsiteY4" fmla="*/ 10000 h 10000"/>
                  <a:gd name="connsiteX5" fmla="*/ 1822 w 10000"/>
                  <a:gd name="connsiteY5" fmla="*/ 8561 h 10000"/>
                  <a:gd name="connsiteX6" fmla="*/ 1515 w 10000"/>
                  <a:gd name="connsiteY6" fmla="*/ 3049 h 10000"/>
                  <a:gd name="connsiteX7" fmla="*/ 9327 w 10000"/>
                  <a:gd name="connsiteY7" fmla="*/ 0 h 10000"/>
                  <a:gd name="connsiteX0" fmla="*/ 9327 w 10000"/>
                  <a:gd name="connsiteY0" fmla="*/ 0 h 10000"/>
                  <a:gd name="connsiteX1" fmla="*/ 9026 w 10000"/>
                  <a:gd name="connsiteY1" fmla="*/ 4562 h 10000"/>
                  <a:gd name="connsiteX2" fmla="*/ 5107 w 10000"/>
                  <a:gd name="connsiteY2" fmla="*/ 4303 h 10000"/>
                  <a:gd name="connsiteX3" fmla="*/ 2879 w 10000"/>
                  <a:gd name="connsiteY3" fmla="*/ 7914 h 10000"/>
                  <a:gd name="connsiteX4" fmla="*/ 5300 w 10000"/>
                  <a:gd name="connsiteY4" fmla="*/ 10000 h 10000"/>
                  <a:gd name="connsiteX5" fmla="*/ 1822 w 10000"/>
                  <a:gd name="connsiteY5" fmla="*/ 8561 h 10000"/>
                  <a:gd name="connsiteX6" fmla="*/ 1515 w 10000"/>
                  <a:gd name="connsiteY6" fmla="*/ 3049 h 10000"/>
                  <a:gd name="connsiteX7" fmla="*/ 9327 w 10000"/>
                  <a:gd name="connsiteY7" fmla="*/ 0 h 10000"/>
                  <a:gd name="connsiteX0" fmla="*/ 9327 w 10000"/>
                  <a:gd name="connsiteY0" fmla="*/ 0 h 10000"/>
                  <a:gd name="connsiteX1" fmla="*/ 9026 w 10000"/>
                  <a:gd name="connsiteY1" fmla="*/ 4562 h 10000"/>
                  <a:gd name="connsiteX2" fmla="*/ 5107 w 10000"/>
                  <a:gd name="connsiteY2" fmla="*/ 4303 h 10000"/>
                  <a:gd name="connsiteX3" fmla="*/ 2879 w 10000"/>
                  <a:gd name="connsiteY3" fmla="*/ 7914 h 10000"/>
                  <a:gd name="connsiteX4" fmla="*/ 5300 w 10000"/>
                  <a:gd name="connsiteY4" fmla="*/ 10000 h 10000"/>
                  <a:gd name="connsiteX5" fmla="*/ 1822 w 10000"/>
                  <a:gd name="connsiteY5" fmla="*/ 8561 h 10000"/>
                  <a:gd name="connsiteX6" fmla="*/ 1515 w 10000"/>
                  <a:gd name="connsiteY6" fmla="*/ 3049 h 10000"/>
                  <a:gd name="connsiteX7" fmla="*/ 9327 w 10000"/>
                  <a:gd name="connsiteY7" fmla="*/ 0 h 10000"/>
                  <a:gd name="connsiteX0" fmla="*/ 9327 w 10000"/>
                  <a:gd name="connsiteY0" fmla="*/ 0 h 10000"/>
                  <a:gd name="connsiteX1" fmla="*/ 9026 w 10000"/>
                  <a:gd name="connsiteY1" fmla="*/ 4562 h 10000"/>
                  <a:gd name="connsiteX2" fmla="*/ 5107 w 10000"/>
                  <a:gd name="connsiteY2" fmla="*/ 4303 h 10000"/>
                  <a:gd name="connsiteX3" fmla="*/ 2879 w 10000"/>
                  <a:gd name="connsiteY3" fmla="*/ 7914 h 10000"/>
                  <a:gd name="connsiteX4" fmla="*/ 5300 w 10000"/>
                  <a:gd name="connsiteY4" fmla="*/ 10000 h 10000"/>
                  <a:gd name="connsiteX5" fmla="*/ 1822 w 10000"/>
                  <a:gd name="connsiteY5" fmla="*/ 8561 h 10000"/>
                  <a:gd name="connsiteX6" fmla="*/ 1515 w 10000"/>
                  <a:gd name="connsiteY6" fmla="*/ 3049 h 10000"/>
                  <a:gd name="connsiteX7" fmla="*/ 9327 w 10000"/>
                  <a:gd name="connsiteY7" fmla="*/ 0 h 10000"/>
                  <a:gd name="connsiteX0" fmla="*/ 9327 w 10000"/>
                  <a:gd name="connsiteY0" fmla="*/ 0 h 10000"/>
                  <a:gd name="connsiteX1" fmla="*/ 9026 w 10000"/>
                  <a:gd name="connsiteY1" fmla="*/ 4562 h 10000"/>
                  <a:gd name="connsiteX2" fmla="*/ 5107 w 10000"/>
                  <a:gd name="connsiteY2" fmla="*/ 4303 h 10000"/>
                  <a:gd name="connsiteX3" fmla="*/ 2879 w 10000"/>
                  <a:gd name="connsiteY3" fmla="*/ 7914 h 10000"/>
                  <a:gd name="connsiteX4" fmla="*/ 5300 w 10000"/>
                  <a:gd name="connsiteY4" fmla="*/ 10000 h 10000"/>
                  <a:gd name="connsiteX5" fmla="*/ 1822 w 10000"/>
                  <a:gd name="connsiteY5" fmla="*/ 8561 h 10000"/>
                  <a:gd name="connsiteX6" fmla="*/ 1515 w 10000"/>
                  <a:gd name="connsiteY6" fmla="*/ 3049 h 10000"/>
                  <a:gd name="connsiteX7" fmla="*/ 9327 w 10000"/>
                  <a:gd name="connsiteY7" fmla="*/ 0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000" h="10000">
                    <a:moveTo>
                      <a:pt x="9327" y="0"/>
                    </a:moveTo>
                    <a:cubicBezTo>
                      <a:pt x="12127" y="5258"/>
                      <a:pt x="5034" y="4562"/>
                      <a:pt x="9026" y="4562"/>
                    </a:cubicBezTo>
                    <a:cubicBezTo>
                      <a:pt x="7702" y="4562"/>
                      <a:pt x="6315" y="4167"/>
                      <a:pt x="5107" y="4303"/>
                    </a:cubicBezTo>
                    <a:cubicBezTo>
                      <a:pt x="3899" y="4439"/>
                      <a:pt x="729" y="5330"/>
                      <a:pt x="2879" y="7914"/>
                    </a:cubicBezTo>
                    <a:cubicBezTo>
                      <a:pt x="3843" y="9091"/>
                      <a:pt x="5544" y="9585"/>
                      <a:pt x="5300" y="10000"/>
                    </a:cubicBezTo>
                    <a:lnTo>
                      <a:pt x="1822" y="8561"/>
                    </a:lnTo>
                    <a:cubicBezTo>
                      <a:pt x="-1292" y="6401"/>
                      <a:pt x="265" y="4475"/>
                      <a:pt x="1515" y="3049"/>
                    </a:cubicBezTo>
                    <a:cubicBezTo>
                      <a:pt x="2767" y="1622"/>
                      <a:pt x="8002" y="0"/>
                      <a:pt x="932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51" name="TextBox 50"/>
          <p:cNvSpPr txBox="1"/>
          <p:nvPr/>
        </p:nvSpPr>
        <p:spPr>
          <a:xfrm>
            <a:off x="3424858" y="3893849"/>
            <a:ext cx="34898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在给你准备生日的</a:t>
            </a:r>
            <a:r>
              <a:rPr lang="en-US" altLang="zh-CN" sz="16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作为礼物</a:t>
            </a:r>
            <a:r>
              <a:rPr lang="en-US" altLang="zh-CN" sz="16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16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4" y="1097141"/>
            <a:ext cx="2195513" cy="658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0" name="组合 19"/>
          <p:cNvGrpSpPr/>
          <p:nvPr/>
        </p:nvGrpSpPr>
        <p:grpSpPr>
          <a:xfrm>
            <a:off x="2771800" y="98078"/>
            <a:ext cx="5976664" cy="3553792"/>
            <a:chOff x="2771800" y="98078"/>
            <a:chExt cx="5976664" cy="3553792"/>
          </a:xfrm>
        </p:grpSpPr>
        <p:grpSp>
          <p:nvGrpSpPr>
            <p:cNvPr id="53" name="组合 52"/>
            <p:cNvGrpSpPr/>
            <p:nvPr/>
          </p:nvGrpSpPr>
          <p:grpSpPr>
            <a:xfrm>
              <a:off x="2771800" y="98078"/>
              <a:ext cx="3240360" cy="936104"/>
              <a:chOff x="2771800" y="195486"/>
              <a:chExt cx="3240360" cy="936104"/>
            </a:xfrm>
          </p:grpSpPr>
          <p:grpSp>
            <p:nvGrpSpPr>
              <p:cNvPr id="15" name="组合 14"/>
              <p:cNvGrpSpPr/>
              <p:nvPr/>
            </p:nvGrpSpPr>
            <p:grpSpPr>
              <a:xfrm>
                <a:off x="2771800" y="195486"/>
                <a:ext cx="3240360" cy="936104"/>
                <a:chOff x="1619672" y="195486"/>
                <a:chExt cx="3240360" cy="936104"/>
              </a:xfrm>
            </p:grpSpPr>
            <p:sp>
              <p:nvSpPr>
                <p:cNvPr id="5" name="圆角矩形 4"/>
                <p:cNvSpPr/>
                <p:nvPr/>
              </p:nvSpPr>
              <p:spPr>
                <a:xfrm>
                  <a:off x="1619672" y="195486"/>
                  <a:ext cx="653058" cy="653058"/>
                </a:xfrm>
                <a:prstGeom prst="roundRect">
                  <a:avLst/>
                </a:prstGeom>
                <a:blipFill>
                  <a:blip r:embed="rId1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" name="圆角矩形标注 6"/>
                <p:cNvSpPr/>
                <p:nvPr/>
              </p:nvSpPr>
              <p:spPr>
                <a:xfrm rot="5400000">
                  <a:off x="3324713" y="-403729"/>
                  <a:ext cx="694374" cy="2376264"/>
                </a:xfrm>
                <a:prstGeom prst="wedgeRoundRectCallout">
                  <a:avLst>
                    <a:gd name="adj1" fmla="val -24162"/>
                    <a:gd name="adj2" fmla="val 54883"/>
                    <a:gd name="adj3" fmla="val 16667"/>
                  </a:avLst>
                </a:prstGeom>
                <a:solidFill>
                  <a:schemeClr val="tx1">
                    <a:alpha val="42000"/>
                  </a:schemeClr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dirty="0" smtClean="0"/>
                    <a:t> </a:t>
                  </a:r>
                  <a:endParaRPr lang="zh-CN" altLang="en-US" dirty="0"/>
                </a:p>
              </p:txBody>
            </p:sp>
          </p:grpSp>
          <p:sp>
            <p:nvSpPr>
              <p:cNvPr id="52" name="TextBox 51"/>
              <p:cNvSpPr txBox="1"/>
              <p:nvPr/>
            </p:nvSpPr>
            <p:spPr>
              <a:xfrm>
                <a:off x="3884899" y="492015"/>
                <a:ext cx="183371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在</a:t>
                </a:r>
                <a:r>
                  <a:rPr lang="zh-CN" altLang="en-US" sz="16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么？你空间怎么进不去？</a:t>
                </a:r>
                <a:endPara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>
              <a:off x="5508104" y="1178199"/>
              <a:ext cx="3240360" cy="792087"/>
              <a:chOff x="5508104" y="1275607"/>
              <a:chExt cx="3240360" cy="792087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5508104" y="1275607"/>
                <a:ext cx="3240360" cy="792087"/>
                <a:chOff x="4002862" y="1275607"/>
                <a:chExt cx="3240360" cy="792087"/>
              </a:xfrm>
            </p:grpSpPr>
            <p:sp>
              <p:nvSpPr>
                <p:cNvPr id="8" name="圆角矩形 7"/>
                <p:cNvSpPr/>
                <p:nvPr/>
              </p:nvSpPr>
              <p:spPr>
                <a:xfrm>
                  <a:off x="6602076" y="1426548"/>
                  <a:ext cx="641146" cy="641146"/>
                </a:xfrm>
                <a:prstGeom prst="roundRect">
                  <a:avLst/>
                </a:prstGeom>
                <a:blipFill>
                  <a:blip r:embed="rId1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圆角矩形标注 9"/>
                <p:cNvSpPr/>
                <p:nvPr/>
              </p:nvSpPr>
              <p:spPr>
                <a:xfrm rot="16200000">
                  <a:off x="4836881" y="441588"/>
                  <a:ext cx="694374" cy="2362412"/>
                </a:xfrm>
                <a:prstGeom prst="wedgeRoundRectCallout">
                  <a:avLst>
                    <a:gd name="adj1" fmla="val -24162"/>
                    <a:gd name="adj2" fmla="val 54883"/>
                    <a:gd name="adj3" fmla="val 16667"/>
                  </a:avLst>
                </a:prstGeom>
                <a:solidFill>
                  <a:schemeClr val="tx1">
                    <a:alpha val="42000"/>
                  </a:schemeClr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dirty="0" smtClean="0"/>
                    <a:t> </a:t>
                  </a:r>
                  <a:endParaRPr lang="zh-CN" altLang="en-US" dirty="0"/>
                </a:p>
              </p:txBody>
            </p:sp>
          </p:grpSp>
          <p:sp>
            <p:nvSpPr>
              <p:cNvPr id="54" name="TextBox 53"/>
              <p:cNvSpPr txBox="1"/>
              <p:nvPr/>
            </p:nvSpPr>
            <p:spPr>
              <a:xfrm>
                <a:off x="5892670" y="1336509"/>
                <a:ext cx="1593279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很久都不玩了怎么了？</a:t>
                </a:r>
                <a:endPara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2771800" y="1754262"/>
              <a:ext cx="3240360" cy="936104"/>
              <a:chOff x="2771800" y="195486"/>
              <a:chExt cx="3240360" cy="936104"/>
            </a:xfrm>
          </p:grpSpPr>
          <p:grpSp>
            <p:nvGrpSpPr>
              <p:cNvPr id="33" name="组合 32"/>
              <p:cNvGrpSpPr/>
              <p:nvPr/>
            </p:nvGrpSpPr>
            <p:grpSpPr>
              <a:xfrm>
                <a:off x="2771800" y="195486"/>
                <a:ext cx="3240360" cy="936104"/>
                <a:chOff x="1619672" y="195486"/>
                <a:chExt cx="3240360" cy="936104"/>
              </a:xfrm>
            </p:grpSpPr>
            <p:sp>
              <p:nvSpPr>
                <p:cNvPr id="35" name="圆角矩形 34"/>
                <p:cNvSpPr/>
                <p:nvPr/>
              </p:nvSpPr>
              <p:spPr>
                <a:xfrm>
                  <a:off x="1619672" y="195486"/>
                  <a:ext cx="653058" cy="653058"/>
                </a:xfrm>
                <a:prstGeom prst="roundRect">
                  <a:avLst/>
                </a:prstGeom>
                <a:blipFill>
                  <a:blip r:embed="rId1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" name="圆角矩形标注 35"/>
                <p:cNvSpPr/>
                <p:nvPr/>
              </p:nvSpPr>
              <p:spPr>
                <a:xfrm rot="5400000">
                  <a:off x="3324713" y="-403729"/>
                  <a:ext cx="694374" cy="2376264"/>
                </a:xfrm>
                <a:prstGeom prst="wedgeRoundRectCallout">
                  <a:avLst>
                    <a:gd name="adj1" fmla="val -24162"/>
                    <a:gd name="adj2" fmla="val 54883"/>
                    <a:gd name="adj3" fmla="val 16667"/>
                  </a:avLst>
                </a:prstGeom>
                <a:solidFill>
                  <a:schemeClr val="tx1">
                    <a:alpha val="42000"/>
                  </a:schemeClr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dirty="0" smtClean="0"/>
                    <a:t> </a:t>
                  </a:r>
                  <a:endParaRPr lang="zh-CN" altLang="en-US" dirty="0"/>
                </a:p>
              </p:txBody>
            </p:sp>
          </p:grpSp>
          <p:sp>
            <p:nvSpPr>
              <p:cNvPr id="34" name="TextBox 33"/>
              <p:cNvSpPr txBox="1"/>
              <p:nvPr/>
            </p:nvSpPr>
            <p:spPr>
              <a:xfrm>
                <a:off x="3884899" y="492015"/>
                <a:ext cx="183371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我想找几张你的照片。</a:t>
                </a:r>
                <a:endPara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5508104" y="2859783"/>
              <a:ext cx="3240360" cy="792087"/>
              <a:chOff x="5508104" y="1275607"/>
              <a:chExt cx="3240360" cy="792087"/>
            </a:xfrm>
          </p:grpSpPr>
          <p:grpSp>
            <p:nvGrpSpPr>
              <p:cNvPr id="41" name="组合 40"/>
              <p:cNvGrpSpPr/>
              <p:nvPr/>
            </p:nvGrpSpPr>
            <p:grpSpPr>
              <a:xfrm>
                <a:off x="5508104" y="1275607"/>
                <a:ext cx="3240360" cy="792087"/>
                <a:chOff x="4002862" y="1275607"/>
                <a:chExt cx="3240360" cy="792087"/>
              </a:xfrm>
            </p:grpSpPr>
            <p:sp>
              <p:nvSpPr>
                <p:cNvPr id="48" name="圆角矩形 47"/>
                <p:cNvSpPr/>
                <p:nvPr/>
              </p:nvSpPr>
              <p:spPr>
                <a:xfrm>
                  <a:off x="6602076" y="1426548"/>
                  <a:ext cx="641146" cy="641146"/>
                </a:xfrm>
                <a:prstGeom prst="roundRect">
                  <a:avLst/>
                </a:prstGeom>
                <a:blipFill>
                  <a:blip r:embed="rId1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9" name="圆角矩形标注 48"/>
                <p:cNvSpPr/>
                <p:nvPr/>
              </p:nvSpPr>
              <p:spPr>
                <a:xfrm rot="16200000">
                  <a:off x="4836881" y="441588"/>
                  <a:ext cx="694374" cy="2362412"/>
                </a:xfrm>
                <a:prstGeom prst="wedgeRoundRectCallout">
                  <a:avLst>
                    <a:gd name="adj1" fmla="val -24162"/>
                    <a:gd name="adj2" fmla="val 54883"/>
                    <a:gd name="adj3" fmla="val 16667"/>
                  </a:avLst>
                </a:prstGeom>
                <a:solidFill>
                  <a:schemeClr val="tx1">
                    <a:alpha val="42000"/>
                  </a:schemeClr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dirty="0" smtClean="0"/>
                    <a:t> </a:t>
                  </a:r>
                  <a:endParaRPr lang="zh-CN" altLang="en-US" dirty="0"/>
                </a:p>
              </p:txBody>
            </p:sp>
          </p:grpSp>
          <p:sp>
            <p:nvSpPr>
              <p:cNvPr id="42" name="TextBox 41"/>
              <p:cNvSpPr txBox="1"/>
              <p:nvPr/>
            </p:nvSpPr>
            <p:spPr>
              <a:xfrm>
                <a:off x="5718609" y="1336509"/>
                <a:ext cx="176734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要</a:t>
                </a:r>
                <a:r>
                  <a:rPr lang="zh-CN" altLang="en-US" sz="16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照片干嘛。</a:t>
                </a:r>
                <a:endParaRPr lang="en-US" altLang="zh-CN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r>
                  <a:rPr lang="zh-CN" altLang="en-US" sz="16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你要拿来辟邪么？</a:t>
                </a:r>
                <a:endPara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14" name="矩形 13"/>
          <p:cNvSpPr/>
          <p:nvPr/>
        </p:nvSpPr>
        <p:spPr>
          <a:xfrm>
            <a:off x="3491880" y="3920069"/>
            <a:ext cx="202312" cy="2367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3702801" y="3921000"/>
            <a:ext cx="202312" cy="2367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>
            <a:off x="3900921" y="3926062"/>
            <a:ext cx="202312" cy="2367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4111842" y="3926993"/>
            <a:ext cx="202312" cy="2367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4332969" y="3926776"/>
            <a:ext cx="202312" cy="2367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4543890" y="3927707"/>
            <a:ext cx="202312" cy="2367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>
            <a:off x="4742010" y="3932769"/>
            <a:ext cx="202312" cy="2367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4952931" y="3933700"/>
            <a:ext cx="202312" cy="2367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5155978" y="3959309"/>
            <a:ext cx="202312" cy="1956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5366899" y="3939693"/>
            <a:ext cx="202312" cy="2367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>
            <a:off x="5565019" y="3965302"/>
            <a:ext cx="202312" cy="1956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67"/>
          <p:cNvSpPr/>
          <p:nvPr/>
        </p:nvSpPr>
        <p:spPr>
          <a:xfrm>
            <a:off x="5775940" y="3945686"/>
            <a:ext cx="202312" cy="2367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5997067" y="3945469"/>
            <a:ext cx="202312" cy="2367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6207988" y="3946400"/>
            <a:ext cx="202312" cy="2367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>
            <a:off x="6406108" y="3951462"/>
            <a:ext cx="202312" cy="2367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>
            <a:off x="6617029" y="3952393"/>
            <a:ext cx="202312" cy="2367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打字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1188640" y="2757726"/>
            <a:ext cx="609600" cy="609600"/>
          </a:xfrm>
          <a:prstGeom prst="rect">
            <a:avLst/>
          </a:prstGeom>
        </p:spPr>
      </p:pic>
      <p:pic>
        <p:nvPicPr>
          <p:cNvPr id="18" name="打字.wav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-1188640" y="1756089"/>
            <a:ext cx="609600" cy="6096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324782" y="3887595"/>
            <a:ext cx="29754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没什么，就是想看看。</a:t>
            </a:r>
            <a:endParaRPr lang="zh-CN" altLang="en-US" sz="1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9" name="打字 回车 提示.wav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-1188640" y="3589049"/>
            <a:ext cx="609600" cy="609600"/>
          </a:xfrm>
          <a:prstGeom prst="rect">
            <a:avLst/>
          </a:prstGeom>
        </p:spPr>
      </p:pic>
      <p:grpSp>
        <p:nvGrpSpPr>
          <p:cNvPr id="73" name="组合 72"/>
          <p:cNvGrpSpPr/>
          <p:nvPr/>
        </p:nvGrpSpPr>
        <p:grpSpPr>
          <a:xfrm>
            <a:off x="2771800" y="2440434"/>
            <a:ext cx="3240360" cy="936104"/>
            <a:chOff x="2771800" y="195486"/>
            <a:chExt cx="3240360" cy="936104"/>
          </a:xfrm>
        </p:grpSpPr>
        <p:grpSp>
          <p:nvGrpSpPr>
            <p:cNvPr id="74" name="组合 73"/>
            <p:cNvGrpSpPr/>
            <p:nvPr/>
          </p:nvGrpSpPr>
          <p:grpSpPr>
            <a:xfrm>
              <a:off x="2771800" y="195486"/>
              <a:ext cx="3240360" cy="936104"/>
              <a:chOff x="1619672" y="195486"/>
              <a:chExt cx="3240360" cy="936104"/>
            </a:xfrm>
          </p:grpSpPr>
          <p:sp>
            <p:nvSpPr>
              <p:cNvPr id="76" name="圆角矩形 75"/>
              <p:cNvSpPr/>
              <p:nvPr/>
            </p:nvSpPr>
            <p:spPr>
              <a:xfrm>
                <a:off x="1619672" y="195486"/>
                <a:ext cx="653058" cy="653058"/>
              </a:xfrm>
              <a:prstGeom prst="roundRect">
                <a:avLst/>
              </a:prstGeom>
              <a:blipFill>
                <a:blip r:embed="rId1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圆角矩形标注 76"/>
              <p:cNvSpPr/>
              <p:nvPr/>
            </p:nvSpPr>
            <p:spPr>
              <a:xfrm rot="5400000">
                <a:off x="3324713" y="-403729"/>
                <a:ext cx="694374" cy="2376264"/>
              </a:xfrm>
              <a:prstGeom prst="wedgeRoundRectCallout">
                <a:avLst>
                  <a:gd name="adj1" fmla="val -24162"/>
                  <a:gd name="adj2" fmla="val 54883"/>
                  <a:gd name="adj3" fmla="val 16667"/>
                </a:avLst>
              </a:prstGeom>
              <a:solidFill>
                <a:schemeClr val="tx1">
                  <a:alpha val="42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/>
                  <a:t> </a:t>
                </a:r>
                <a:endParaRPr lang="zh-CN" altLang="en-US" dirty="0"/>
              </a:p>
            </p:txBody>
          </p:sp>
        </p:grpSp>
        <p:sp>
          <p:nvSpPr>
            <p:cNvPr id="75" name="TextBox 74"/>
            <p:cNvSpPr txBox="1"/>
            <p:nvPr/>
          </p:nvSpPr>
          <p:spPr>
            <a:xfrm>
              <a:off x="3884899" y="492015"/>
              <a:ext cx="183371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没什么，就是想看看。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59927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89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089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7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7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7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7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7750"/>
                                  </p:stCondLst>
                                  <p:iterate type="lt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mediacall" presetSubtype="0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3157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7" presetID="26" presetClass="emph" presetSubtype="0" fill="hold" nodeType="withEffect">
                                  <p:stCondLst>
                                    <p:cond delay="10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25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125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64" presetClass="path" presetSubtype="0" fill="hold" nodeType="withEffect">
                                  <p:stCondLst>
                                    <p:cond delay="10250"/>
                                  </p:stCondLst>
                                  <p:childTnLst>
                                    <p:animMotion origin="layout" path="M -1.11111E-6 3.82716E-6 L -1.11111E-6 -0.20062 " pathEditMode="relative" rAng="0" ptsTypes="AA">
                                      <p:cBhvr>
                                        <p:cTn id="51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031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10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1025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>
                <p:cTn id="5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80000">
                <p:cTn id="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51" grpId="0"/>
      <p:bldP spid="14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11" grpId="0"/>
      <p:bldP spid="11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椭圆 77"/>
          <p:cNvSpPr/>
          <p:nvPr/>
        </p:nvSpPr>
        <p:spPr>
          <a:xfrm>
            <a:off x="5333482" y="1069999"/>
            <a:ext cx="665188" cy="665188"/>
          </a:xfrm>
          <a:prstGeom prst="ellipse">
            <a:avLst/>
          </a:prstGeom>
          <a:noFill/>
          <a:ln w="38100">
            <a:solidFill>
              <a:schemeClr val="bg1">
                <a:alpha val="1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7229487" y="353225"/>
            <a:ext cx="260586" cy="260586"/>
          </a:xfrm>
          <a:prstGeom prst="ellipse">
            <a:avLst/>
          </a:prstGeom>
          <a:noFill/>
          <a:ln w="38100">
            <a:solidFill>
              <a:schemeClr val="bg1">
                <a:alpha val="1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5535463" y="95945"/>
            <a:ext cx="1639242" cy="1639242"/>
          </a:xfrm>
          <a:prstGeom prst="ellipse">
            <a:avLst/>
          </a:prstGeom>
          <a:noFill/>
          <a:ln w="19050">
            <a:solidFill>
              <a:schemeClr val="bg1">
                <a:alpha val="1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>
            <a:off x="3518397" y="483518"/>
            <a:ext cx="1146895" cy="1146895"/>
          </a:xfrm>
          <a:prstGeom prst="ellipse">
            <a:avLst/>
          </a:prstGeom>
          <a:noFill/>
          <a:ln w="38100">
            <a:solidFill>
              <a:schemeClr val="bg1">
                <a:alpha val="1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椭圆 81"/>
          <p:cNvSpPr/>
          <p:nvPr/>
        </p:nvSpPr>
        <p:spPr>
          <a:xfrm>
            <a:off x="4854799" y="369124"/>
            <a:ext cx="270829" cy="270829"/>
          </a:xfrm>
          <a:prstGeom prst="ellipse">
            <a:avLst/>
          </a:prstGeom>
          <a:noFill/>
          <a:ln w="12700">
            <a:solidFill>
              <a:schemeClr val="bg1">
                <a:alpha val="1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4823767" y="456593"/>
            <a:ext cx="711696" cy="711696"/>
          </a:xfrm>
          <a:prstGeom prst="ellipse">
            <a:avLst/>
          </a:prstGeom>
          <a:noFill/>
          <a:ln w="19050">
            <a:solidFill>
              <a:schemeClr val="bg1">
                <a:alpha val="1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椭圆 83"/>
          <p:cNvSpPr/>
          <p:nvPr/>
        </p:nvSpPr>
        <p:spPr>
          <a:xfrm>
            <a:off x="6229492" y="3733694"/>
            <a:ext cx="703974" cy="703974"/>
          </a:xfrm>
          <a:prstGeom prst="ellipse">
            <a:avLst/>
          </a:prstGeom>
          <a:noFill/>
          <a:ln w="38100">
            <a:solidFill>
              <a:schemeClr val="bg1">
                <a:alpha val="1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椭圆 84"/>
          <p:cNvSpPr/>
          <p:nvPr/>
        </p:nvSpPr>
        <p:spPr>
          <a:xfrm>
            <a:off x="6586261" y="3794442"/>
            <a:ext cx="1286452" cy="1286452"/>
          </a:xfrm>
          <a:prstGeom prst="ellipse">
            <a:avLst/>
          </a:prstGeom>
          <a:noFill/>
          <a:ln w="28575">
            <a:solidFill>
              <a:schemeClr val="bg1">
                <a:alpha val="1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5998543" y="4557796"/>
            <a:ext cx="204369" cy="204369"/>
          </a:xfrm>
          <a:prstGeom prst="ellipse">
            <a:avLst/>
          </a:prstGeom>
          <a:noFill/>
          <a:ln w="19050">
            <a:solidFill>
              <a:schemeClr val="bg1">
                <a:alpha val="1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>
            <a:off x="3248778" y="3019686"/>
            <a:ext cx="2084704" cy="2084704"/>
          </a:xfrm>
          <a:prstGeom prst="ellipse">
            <a:avLst/>
          </a:prstGeom>
          <a:noFill/>
          <a:ln w="38100">
            <a:solidFill>
              <a:schemeClr val="bg1">
                <a:alpha val="1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椭圆 87"/>
          <p:cNvSpPr/>
          <p:nvPr/>
        </p:nvSpPr>
        <p:spPr>
          <a:xfrm>
            <a:off x="403590" y="287965"/>
            <a:ext cx="1216081" cy="1216081"/>
          </a:xfrm>
          <a:prstGeom prst="ellipse">
            <a:avLst/>
          </a:prstGeom>
          <a:noFill/>
          <a:ln w="38100">
            <a:solidFill>
              <a:schemeClr val="bg1">
                <a:alpha val="1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>
            <a:off x="179512" y="1173657"/>
            <a:ext cx="703974" cy="703974"/>
          </a:xfrm>
          <a:prstGeom prst="ellipse">
            <a:avLst/>
          </a:prstGeom>
          <a:noFill/>
          <a:ln w="38100">
            <a:solidFill>
              <a:schemeClr val="bg1">
                <a:alpha val="1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矩形 89"/>
          <p:cNvSpPr/>
          <p:nvPr/>
        </p:nvSpPr>
        <p:spPr>
          <a:xfrm>
            <a:off x="6011370" y="2392945"/>
            <a:ext cx="1165618" cy="1155357"/>
          </a:xfrm>
          <a:prstGeom prst="rect">
            <a:avLst/>
          </a:prstGeom>
          <a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1" name="Picture 3" descr="E:\2013.11.8\图片\QQ截图2013012714532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177" y="2392978"/>
            <a:ext cx="2461890" cy="1155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" name="Picture 4" descr="E:\2013.11.8\图片\QQ截图2013012714515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5843" y="1122418"/>
            <a:ext cx="2461889" cy="1148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" name="Picture 5" descr="E:\2013.11.8\图片\QQ截图2013012714523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177" y="1122418"/>
            <a:ext cx="2461889" cy="1148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" name="Picture 6" descr="E:\2013.11.8\图片\QQ截图20130127145307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6259" y="1122419"/>
            <a:ext cx="1231504" cy="1148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" name="图片 9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178" y="3680798"/>
            <a:ext cx="2461888" cy="1148599"/>
          </a:xfrm>
          <a:prstGeom prst="rect">
            <a:avLst/>
          </a:prstGeom>
        </p:spPr>
      </p:pic>
      <p:pic>
        <p:nvPicPr>
          <p:cNvPr id="97" name="图片 9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2840" y="1122418"/>
            <a:ext cx="1189904" cy="1155324"/>
          </a:xfrm>
          <a:prstGeom prst="rect">
            <a:avLst/>
          </a:prstGeom>
        </p:spPr>
      </p:pic>
      <p:pic>
        <p:nvPicPr>
          <p:cNvPr id="98" name="Picture 2" descr="E:\2013.11.8\图片\77a170b888e425ca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326259" y="2387003"/>
            <a:ext cx="2516485" cy="1161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9" name="TextBox 98"/>
          <p:cNvSpPr txBox="1"/>
          <p:nvPr/>
        </p:nvSpPr>
        <p:spPr>
          <a:xfrm>
            <a:off x="668301" y="220886"/>
            <a:ext cx="12733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</a:p>
        </p:txBody>
      </p:sp>
      <p:grpSp>
        <p:nvGrpSpPr>
          <p:cNvPr id="100" name="组合 99"/>
          <p:cNvGrpSpPr/>
          <p:nvPr/>
        </p:nvGrpSpPr>
        <p:grpSpPr>
          <a:xfrm>
            <a:off x="6418549" y="347560"/>
            <a:ext cx="2027546" cy="559804"/>
            <a:chOff x="6418549" y="347560"/>
            <a:chExt cx="2027546" cy="559804"/>
          </a:xfrm>
        </p:grpSpPr>
        <p:pic>
          <p:nvPicPr>
            <p:cNvPr id="101" name="图片 100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56376" y="347560"/>
              <a:ext cx="489719" cy="495998"/>
            </a:xfrm>
            <a:prstGeom prst="rect">
              <a:avLst/>
            </a:prstGeom>
          </p:spPr>
        </p:pic>
        <p:sp>
          <p:nvSpPr>
            <p:cNvPr id="102" name="TextBox 101"/>
            <p:cNvSpPr txBox="1"/>
            <p:nvPr/>
          </p:nvSpPr>
          <p:spPr>
            <a:xfrm>
              <a:off x="6418549" y="445699"/>
              <a:ext cx="175385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宋冰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_Sing</a:t>
              </a:r>
              <a:endPara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95" name="图片 9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8778" y="3680798"/>
            <a:ext cx="2593965" cy="126721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-794" y="-20537"/>
            <a:ext cx="9166026" cy="5164037"/>
            <a:chOff x="-794" y="-20537"/>
            <a:chExt cx="9166026" cy="516403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17660"/>
              <a:ext cx="9165232" cy="5158283"/>
            </a:xfrm>
            <a:prstGeom prst="rect">
              <a:avLst/>
            </a:prstGeom>
          </p:spPr>
        </p:pic>
        <p:pic>
          <p:nvPicPr>
            <p:cNvPr id="56" name="Picture 3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1657" y="3709317"/>
              <a:ext cx="5438775" cy="14208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矩形 3"/>
            <p:cNvSpPr/>
            <p:nvPr/>
          </p:nvSpPr>
          <p:spPr>
            <a:xfrm>
              <a:off x="0" y="-20537"/>
              <a:ext cx="2051720" cy="5164037"/>
            </a:xfrm>
            <a:prstGeom prst="rect">
              <a:avLst/>
            </a:prstGeom>
            <a:solidFill>
              <a:schemeClr val="tx1">
                <a:lumMod val="85000"/>
                <a:lumOff val="15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1457098" y="294281"/>
              <a:ext cx="306590" cy="286990"/>
              <a:chOff x="1194550" y="196472"/>
              <a:chExt cx="1433234" cy="1341610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1194550" y="196472"/>
                <a:ext cx="1433234" cy="1341610"/>
              </a:xfrm>
              <a:prstGeom prst="rect">
                <a:avLst/>
              </a:prstGeom>
              <a:solidFill>
                <a:schemeClr val="tx1">
                  <a:alpha val="2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十字形 8"/>
              <p:cNvSpPr/>
              <p:nvPr/>
            </p:nvSpPr>
            <p:spPr>
              <a:xfrm>
                <a:off x="1473213" y="403147"/>
                <a:ext cx="887747" cy="887747"/>
              </a:xfrm>
              <a:prstGeom prst="plus">
                <a:avLst>
                  <a:gd name="adj" fmla="val 33399"/>
                </a:avLst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179512" y="246286"/>
              <a:ext cx="392098" cy="392098"/>
              <a:chOff x="323528" y="294281"/>
              <a:chExt cx="490122" cy="490122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323528" y="294281"/>
                <a:ext cx="490122" cy="490122"/>
              </a:xfrm>
              <a:prstGeom prst="ellipse">
                <a:avLst/>
              </a:prstGeom>
              <a:noFill/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下箭头 23"/>
              <p:cNvSpPr/>
              <p:nvPr/>
            </p:nvSpPr>
            <p:spPr>
              <a:xfrm rot="5400000">
                <a:off x="424097" y="354901"/>
                <a:ext cx="285970" cy="376986"/>
              </a:xfrm>
              <a:custGeom>
                <a:avLst/>
                <a:gdLst>
                  <a:gd name="connsiteX0" fmla="*/ 0 w 881844"/>
                  <a:gd name="connsiteY0" fmla="*/ 420562 h 1001186"/>
                  <a:gd name="connsiteX1" fmla="*/ 309360 w 881844"/>
                  <a:gd name="connsiteY1" fmla="*/ 420562 h 1001186"/>
                  <a:gd name="connsiteX2" fmla="*/ 309360 w 881844"/>
                  <a:gd name="connsiteY2" fmla="*/ 0 h 1001186"/>
                  <a:gd name="connsiteX3" fmla="*/ 572484 w 881844"/>
                  <a:gd name="connsiteY3" fmla="*/ 0 h 1001186"/>
                  <a:gd name="connsiteX4" fmla="*/ 572484 w 881844"/>
                  <a:gd name="connsiteY4" fmla="*/ 420562 h 1001186"/>
                  <a:gd name="connsiteX5" fmla="*/ 881844 w 881844"/>
                  <a:gd name="connsiteY5" fmla="*/ 420562 h 1001186"/>
                  <a:gd name="connsiteX6" fmla="*/ 440922 w 881844"/>
                  <a:gd name="connsiteY6" fmla="*/ 1001186 h 1001186"/>
                  <a:gd name="connsiteX7" fmla="*/ 0 w 881844"/>
                  <a:gd name="connsiteY7" fmla="*/ 420562 h 1001186"/>
                  <a:gd name="connsiteX0" fmla="*/ 0 w 881844"/>
                  <a:gd name="connsiteY0" fmla="*/ 420562 h 1001186"/>
                  <a:gd name="connsiteX1" fmla="*/ 309360 w 881844"/>
                  <a:gd name="connsiteY1" fmla="*/ 585662 h 1001186"/>
                  <a:gd name="connsiteX2" fmla="*/ 309360 w 881844"/>
                  <a:gd name="connsiteY2" fmla="*/ 0 h 1001186"/>
                  <a:gd name="connsiteX3" fmla="*/ 572484 w 881844"/>
                  <a:gd name="connsiteY3" fmla="*/ 0 h 1001186"/>
                  <a:gd name="connsiteX4" fmla="*/ 572484 w 881844"/>
                  <a:gd name="connsiteY4" fmla="*/ 420562 h 1001186"/>
                  <a:gd name="connsiteX5" fmla="*/ 881844 w 881844"/>
                  <a:gd name="connsiteY5" fmla="*/ 420562 h 1001186"/>
                  <a:gd name="connsiteX6" fmla="*/ 440922 w 881844"/>
                  <a:gd name="connsiteY6" fmla="*/ 1001186 h 1001186"/>
                  <a:gd name="connsiteX7" fmla="*/ 0 w 881844"/>
                  <a:gd name="connsiteY7" fmla="*/ 420562 h 1001186"/>
                  <a:gd name="connsiteX0" fmla="*/ 0 w 881844"/>
                  <a:gd name="connsiteY0" fmla="*/ 420562 h 1001186"/>
                  <a:gd name="connsiteX1" fmla="*/ 309360 w 881844"/>
                  <a:gd name="connsiteY1" fmla="*/ 585662 h 1001186"/>
                  <a:gd name="connsiteX2" fmla="*/ 309360 w 881844"/>
                  <a:gd name="connsiteY2" fmla="*/ 0 h 1001186"/>
                  <a:gd name="connsiteX3" fmla="*/ 572484 w 881844"/>
                  <a:gd name="connsiteY3" fmla="*/ 0 h 1001186"/>
                  <a:gd name="connsiteX4" fmla="*/ 547084 w 881844"/>
                  <a:gd name="connsiteY4" fmla="*/ 636462 h 1001186"/>
                  <a:gd name="connsiteX5" fmla="*/ 881844 w 881844"/>
                  <a:gd name="connsiteY5" fmla="*/ 420562 h 1001186"/>
                  <a:gd name="connsiteX6" fmla="*/ 440922 w 881844"/>
                  <a:gd name="connsiteY6" fmla="*/ 1001186 h 1001186"/>
                  <a:gd name="connsiteX7" fmla="*/ 0 w 881844"/>
                  <a:gd name="connsiteY7" fmla="*/ 420562 h 1001186"/>
                  <a:gd name="connsiteX0" fmla="*/ 0 w 881844"/>
                  <a:gd name="connsiteY0" fmla="*/ 420562 h 1001186"/>
                  <a:gd name="connsiteX1" fmla="*/ 309360 w 881844"/>
                  <a:gd name="connsiteY1" fmla="*/ 585662 h 1001186"/>
                  <a:gd name="connsiteX2" fmla="*/ 309360 w 881844"/>
                  <a:gd name="connsiteY2" fmla="*/ 0 h 1001186"/>
                  <a:gd name="connsiteX3" fmla="*/ 572484 w 881844"/>
                  <a:gd name="connsiteY3" fmla="*/ 0 h 1001186"/>
                  <a:gd name="connsiteX4" fmla="*/ 547084 w 881844"/>
                  <a:gd name="connsiteY4" fmla="*/ 598362 h 1001186"/>
                  <a:gd name="connsiteX5" fmla="*/ 881844 w 881844"/>
                  <a:gd name="connsiteY5" fmla="*/ 420562 h 1001186"/>
                  <a:gd name="connsiteX6" fmla="*/ 440922 w 881844"/>
                  <a:gd name="connsiteY6" fmla="*/ 1001186 h 1001186"/>
                  <a:gd name="connsiteX7" fmla="*/ 0 w 881844"/>
                  <a:gd name="connsiteY7" fmla="*/ 420562 h 1001186"/>
                  <a:gd name="connsiteX0" fmla="*/ 0 w 881844"/>
                  <a:gd name="connsiteY0" fmla="*/ 420562 h 1001186"/>
                  <a:gd name="connsiteX1" fmla="*/ 309360 w 881844"/>
                  <a:gd name="connsiteY1" fmla="*/ 585662 h 1001186"/>
                  <a:gd name="connsiteX2" fmla="*/ 309360 w 881844"/>
                  <a:gd name="connsiteY2" fmla="*/ 0 h 1001186"/>
                  <a:gd name="connsiteX3" fmla="*/ 572484 w 881844"/>
                  <a:gd name="connsiteY3" fmla="*/ 0 h 1001186"/>
                  <a:gd name="connsiteX4" fmla="*/ 547084 w 881844"/>
                  <a:gd name="connsiteY4" fmla="*/ 598362 h 1001186"/>
                  <a:gd name="connsiteX5" fmla="*/ 881844 w 881844"/>
                  <a:gd name="connsiteY5" fmla="*/ 420562 h 1001186"/>
                  <a:gd name="connsiteX6" fmla="*/ 440922 w 881844"/>
                  <a:gd name="connsiteY6" fmla="*/ 1001186 h 1001186"/>
                  <a:gd name="connsiteX7" fmla="*/ 0 w 881844"/>
                  <a:gd name="connsiteY7" fmla="*/ 420562 h 1001186"/>
                  <a:gd name="connsiteX0" fmla="*/ 0 w 881844"/>
                  <a:gd name="connsiteY0" fmla="*/ 420562 h 1001186"/>
                  <a:gd name="connsiteX1" fmla="*/ 385560 w 881844"/>
                  <a:gd name="connsiteY1" fmla="*/ 611062 h 1001186"/>
                  <a:gd name="connsiteX2" fmla="*/ 309360 w 881844"/>
                  <a:gd name="connsiteY2" fmla="*/ 0 h 1001186"/>
                  <a:gd name="connsiteX3" fmla="*/ 572484 w 881844"/>
                  <a:gd name="connsiteY3" fmla="*/ 0 h 1001186"/>
                  <a:gd name="connsiteX4" fmla="*/ 547084 w 881844"/>
                  <a:gd name="connsiteY4" fmla="*/ 598362 h 1001186"/>
                  <a:gd name="connsiteX5" fmla="*/ 881844 w 881844"/>
                  <a:gd name="connsiteY5" fmla="*/ 420562 h 1001186"/>
                  <a:gd name="connsiteX6" fmla="*/ 440922 w 881844"/>
                  <a:gd name="connsiteY6" fmla="*/ 1001186 h 1001186"/>
                  <a:gd name="connsiteX7" fmla="*/ 0 w 881844"/>
                  <a:gd name="connsiteY7" fmla="*/ 420562 h 1001186"/>
                  <a:gd name="connsiteX0" fmla="*/ 0 w 881844"/>
                  <a:gd name="connsiteY0" fmla="*/ 420562 h 1001186"/>
                  <a:gd name="connsiteX1" fmla="*/ 385560 w 881844"/>
                  <a:gd name="connsiteY1" fmla="*/ 611062 h 1001186"/>
                  <a:gd name="connsiteX2" fmla="*/ 385560 w 881844"/>
                  <a:gd name="connsiteY2" fmla="*/ 0 h 1001186"/>
                  <a:gd name="connsiteX3" fmla="*/ 572484 w 881844"/>
                  <a:gd name="connsiteY3" fmla="*/ 0 h 1001186"/>
                  <a:gd name="connsiteX4" fmla="*/ 547084 w 881844"/>
                  <a:gd name="connsiteY4" fmla="*/ 598362 h 1001186"/>
                  <a:gd name="connsiteX5" fmla="*/ 881844 w 881844"/>
                  <a:gd name="connsiteY5" fmla="*/ 420562 h 1001186"/>
                  <a:gd name="connsiteX6" fmla="*/ 440922 w 881844"/>
                  <a:gd name="connsiteY6" fmla="*/ 1001186 h 1001186"/>
                  <a:gd name="connsiteX7" fmla="*/ 0 w 881844"/>
                  <a:gd name="connsiteY7" fmla="*/ 420562 h 1001186"/>
                  <a:gd name="connsiteX0" fmla="*/ 0 w 881844"/>
                  <a:gd name="connsiteY0" fmla="*/ 420562 h 1001186"/>
                  <a:gd name="connsiteX1" fmla="*/ 385560 w 881844"/>
                  <a:gd name="connsiteY1" fmla="*/ 611062 h 1001186"/>
                  <a:gd name="connsiteX2" fmla="*/ 385560 w 881844"/>
                  <a:gd name="connsiteY2" fmla="*/ 0 h 1001186"/>
                  <a:gd name="connsiteX3" fmla="*/ 508984 w 881844"/>
                  <a:gd name="connsiteY3" fmla="*/ 25400 h 1001186"/>
                  <a:gd name="connsiteX4" fmla="*/ 547084 w 881844"/>
                  <a:gd name="connsiteY4" fmla="*/ 598362 h 1001186"/>
                  <a:gd name="connsiteX5" fmla="*/ 881844 w 881844"/>
                  <a:gd name="connsiteY5" fmla="*/ 420562 h 1001186"/>
                  <a:gd name="connsiteX6" fmla="*/ 440922 w 881844"/>
                  <a:gd name="connsiteY6" fmla="*/ 1001186 h 1001186"/>
                  <a:gd name="connsiteX7" fmla="*/ 0 w 881844"/>
                  <a:gd name="connsiteY7" fmla="*/ 420562 h 1001186"/>
                  <a:gd name="connsiteX0" fmla="*/ 0 w 881844"/>
                  <a:gd name="connsiteY0" fmla="*/ 420562 h 1001186"/>
                  <a:gd name="connsiteX1" fmla="*/ 385560 w 881844"/>
                  <a:gd name="connsiteY1" fmla="*/ 611062 h 1001186"/>
                  <a:gd name="connsiteX2" fmla="*/ 385560 w 881844"/>
                  <a:gd name="connsiteY2" fmla="*/ 0 h 1001186"/>
                  <a:gd name="connsiteX3" fmla="*/ 508984 w 881844"/>
                  <a:gd name="connsiteY3" fmla="*/ 25400 h 1001186"/>
                  <a:gd name="connsiteX4" fmla="*/ 470884 w 881844"/>
                  <a:gd name="connsiteY4" fmla="*/ 611062 h 1001186"/>
                  <a:gd name="connsiteX5" fmla="*/ 881844 w 881844"/>
                  <a:gd name="connsiteY5" fmla="*/ 420562 h 1001186"/>
                  <a:gd name="connsiteX6" fmla="*/ 440922 w 881844"/>
                  <a:gd name="connsiteY6" fmla="*/ 1001186 h 1001186"/>
                  <a:gd name="connsiteX7" fmla="*/ 0 w 881844"/>
                  <a:gd name="connsiteY7" fmla="*/ 420562 h 1001186"/>
                  <a:gd name="connsiteX0" fmla="*/ 0 w 881844"/>
                  <a:gd name="connsiteY0" fmla="*/ 420562 h 899586"/>
                  <a:gd name="connsiteX1" fmla="*/ 385560 w 881844"/>
                  <a:gd name="connsiteY1" fmla="*/ 611062 h 899586"/>
                  <a:gd name="connsiteX2" fmla="*/ 385560 w 881844"/>
                  <a:gd name="connsiteY2" fmla="*/ 0 h 899586"/>
                  <a:gd name="connsiteX3" fmla="*/ 508984 w 881844"/>
                  <a:gd name="connsiteY3" fmla="*/ 25400 h 899586"/>
                  <a:gd name="connsiteX4" fmla="*/ 470884 w 881844"/>
                  <a:gd name="connsiteY4" fmla="*/ 611062 h 899586"/>
                  <a:gd name="connsiteX5" fmla="*/ 881844 w 881844"/>
                  <a:gd name="connsiteY5" fmla="*/ 420562 h 899586"/>
                  <a:gd name="connsiteX6" fmla="*/ 440922 w 881844"/>
                  <a:gd name="connsiteY6" fmla="*/ 899586 h 899586"/>
                  <a:gd name="connsiteX7" fmla="*/ 0 w 881844"/>
                  <a:gd name="connsiteY7" fmla="*/ 420562 h 899586"/>
                  <a:gd name="connsiteX0" fmla="*/ 0 w 805644"/>
                  <a:gd name="connsiteY0" fmla="*/ 471362 h 899586"/>
                  <a:gd name="connsiteX1" fmla="*/ 309360 w 805644"/>
                  <a:gd name="connsiteY1" fmla="*/ 611062 h 899586"/>
                  <a:gd name="connsiteX2" fmla="*/ 309360 w 805644"/>
                  <a:gd name="connsiteY2" fmla="*/ 0 h 899586"/>
                  <a:gd name="connsiteX3" fmla="*/ 432784 w 805644"/>
                  <a:gd name="connsiteY3" fmla="*/ 25400 h 899586"/>
                  <a:gd name="connsiteX4" fmla="*/ 394684 w 805644"/>
                  <a:gd name="connsiteY4" fmla="*/ 611062 h 899586"/>
                  <a:gd name="connsiteX5" fmla="*/ 805644 w 805644"/>
                  <a:gd name="connsiteY5" fmla="*/ 420562 h 899586"/>
                  <a:gd name="connsiteX6" fmla="*/ 364722 w 805644"/>
                  <a:gd name="connsiteY6" fmla="*/ 899586 h 899586"/>
                  <a:gd name="connsiteX7" fmla="*/ 0 w 805644"/>
                  <a:gd name="connsiteY7" fmla="*/ 471362 h 899586"/>
                  <a:gd name="connsiteX0" fmla="*/ 0 w 729444"/>
                  <a:gd name="connsiteY0" fmla="*/ 471362 h 899586"/>
                  <a:gd name="connsiteX1" fmla="*/ 309360 w 729444"/>
                  <a:gd name="connsiteY1" fmla="*/ 611062 h 899586"/>
                  <a:gd name="connsiteX2" fmla="*/ 309360 w 729444"/>
                  <a:gd name="connsiteY2" fmla="*/ 0 h 899586"/>
                  <a:gd name="connsiteX3" fmla="*/ 432784 w 729444"/>
                  <a:gd name="connsiteY3" fmla="*/ 25400 h 899586"/>
                  <a:gd name="connsiteX4" fmla="*/ 394684 w 729444"/>
                  <a:gd name="connsiteY4" fmla="*/ 611062 h 899586"/>
                  <a:gd name="connsiteX5" fmla="*/ 729444 w 729444"/>
                  <a:gd name="connsiteY5" fmla="*/ 433262 h 899586"/>
                  <a:gd name="connsiteX6" fmla="*/ 364722 w 729444"/>
                  <a:gd name="connsiteY6" fmla="*/ 899586 h 899586"/>
                  <a:gd name="connsiteX7" fmla="*/ 0 w 729444"/>
                  <a:gd name="connsiteY7" fmla="*/ 471362 h 899586"/>
                  <a:gd name="connsiteX0" fmla="*/ 0 w 729444"/>
                  <a:gd name="connsiteY0" fmla="*/ 471362 h 899586"/>
                  <a:gd name="connsiteX1" fmla="*/ 309360 w 729444"/>
                  <a:gd name="connsiteY1" fmla="*/ 611062 h 899586"/>
                  <a:gd name="connsiteX2" fmla="*/ 309360 w 729444"/>
                  <a:gd name="connsiteY2" fmla="*/ 0 h 899586"/>
                  <a:gd name="connsiteX3" fmla="*/ 432784 w 729444"/>
                  <a:gd name="connsiteY3" fmla="*/ 25400 h 899586"/>
                  <a:gd name="connsiteX4" fmla="*/ 445484 w 729444"/>
                  <a:gd name="connsiteY4" fmla="*/ 611062 h 899586"/>
                  <a:gd name="connsiteX5" fmla="*/ 729444 w 729444"/>
                  <a:gd name="connsiteY5" fmla="*/ 433262 h 899586"/>
                  <a:gd name="connsiteX6" fmla="*/ 364722 w 729444"/>
                  <a:gd name="connsiteY6" fmla="*/ 899586 h 899586"/>
                  <a:gd name="connsiteX7" fmla="*/ 0 w 729444"/>
                  <a:gd name="connsiteY7" fmla="*/ 471362 h 899586"/>
                  <a:gd name="connsiteX0" fmla="*/ 0 w 729444"/>
                  <a:gd name="connsiteY0" fmla="*/ 445962 h 874186"/>
                  <a:gd name="connsiteX1" fmla="*/ 309360 w 729444"/>
                  <a:gd name="connsiteY1" fmla="*/ 585662 h 874186"/>
                  <a:gd name="connsiteX2" fmla="*/ 309360 w 729444"/>
                  <a:gd name="connsiteY2" fmla="*/ 12700 h 874186"/>
                  <a:gd name="connsiteX3" fmla="*/ 432784 w 729444"/>
                  <a:gd name="connsiteY3" fmla="*/ 0 h 874186"/>
                  <a:gd name="connsiteX4" fmla="*/ 445484 w 729444"/>
                  <a:gd name="connsiteY4" fmla="*/ 585662 h 874186"/>
                  <a:gd name="connsiteX5" fmla="*/ 729444 w 729444"/>
                  <a:gd name="connsiteY5" fmla="*/ 407862 h 874186"/>
                  <a:gd name="connsiteX6" fmla="*/ 364722 w 729444"/>
                  <a:gd name="connsiteY6" fmla="*/ 874186 h 874186"/>
                  <a:gd name="connsiteX7" fmla="*/ 0 w 729444"/>
                  <a:gd name="connsiteY7" fmla="*/ 445962 h 874186"/>
                  <a:gd name="connsiteX0" fmla="*/ 0 w 729444"/>
                  <a:gd name="connsiteY0" fmla="*/ 484062 h 912286"/>
                  <a:gd name="connsiteX1" fmla="*/ 309360 w 729444"/>
                  <a:gd name="connsiteY1" fmla="*/ 623762 h 912286"/>
                  <a:gd name="connsiteX2" fmla="*/ 296660 w 729444"/>
                  <a:gd name="connsiteY2" fmla="*/ 0 h 912286"/>
                  <a:gd name="connsiteX3" fmla="*/ 432784 w 729444"/>
                  <a:gd name="connsiteY3" fmla="*/ 38100 h 912286"/>
                  <a:gd name="connsiteX4" fmla="*/ 445484 w 729444"/>
                  <a:gd name="connsiteY4" fmla="*/ 623762 h 912286"/>
                  <a:gd name="connsiteX5" fmla="*/ 729444 w 729444"/>
                  <a:gd name="connsiteY5" fmla="*/ 445962 h 912286"/>
                  <a:gd name="connsiteX6" fmla="*/ 364722 w 729444"/>
                  <a:gd name="connsiteY6" fmla="*/ 912286 h 912286"/>
                  <a:gd name="connsiteX7" fmla="*/ 0 w 729444"/>
                  <a:gd name="connsiteY7" fmla="*/ 484062 h 912286"/>
                  <a:gd name="connsiteX0" fmla="*/ 0 w 729444"/>
                  <a:gd name="connsiteY0" fmla="*/ 445962 h 874186"/>
                  <a:gd name="connsiteX1" fmla="*/ 309360 w 729444"/>
                  <a:gd name="connsiteY1" fmla="*/ 585662 h 874186"/>
                  <a:gd name="connsiteX2" fmla="*/ 283960 w 729444"/>
                  <a:gd name="connsiteY2" fmla="*/ 0 h 874186"/>
                  <a:gd name="connsiteX3" fmla="*/ 432784 w 729444"/>
                  <a:gd name="connsiteY3" fmla="*/ 0 h 874186"/>
                  <a:gd name="connsiteX4" fmla="*/ 445484 w 729444"/>
                  <a:gd name="connsiteY4" fmla="*/ 585662 h 874186"/>
                  <a:gd name="connsiteX5" fmla="*/ 729444 w 729444"/>
                  <a:gd name="connsiteY5" fmla="*/ 407862 h 874186"/>
                  <a:gd name="connsiteX6" fmla="*/ 364722 w 729444"/>
                  <a:gd name="connsiteY6" fmla="*/ 874186 h 874186"/>
                  <a:gd name="connsiteX7" fmla="*/ 0 w 729444"/>
                  <a:gd name="connsiteY7" fmla="*/ 445962 h 874186"/>
                  <a:gd name="connsiteX0" fmla="*/ 0 w 729444"/>
                  <a:gd name="connsiteY0" fmla="*/ 445962 h 874186"/>
                  <a:gd name="connsiteX1" fmla="*/ 309360 w 729444"/>
                  <a:gd name="connsiteY1" fmla="*/ 585662 h 874186"/>
                  <a:gd name="connsiteX2" fmla="*/ 322060 w 729444"/>
                  <a:gd name="connsiteY2" fmla="*/ 0 h 874186"/>
                  <a:gd name="connsiteX3" fmla="*/ 432784 w 729444"/>
                  <a:gd name="connsiteY3" fmla="*/ 0 h 874186"/>
                  <a:gd name="connsiteX4" fmla="*/ 445484 w 729444"/>
                  <a:gd name="connsiteY4" fmla="*/ 585662 h 874186"/>
                  <a:gd name="connsiteX5" fmla="*/ 729444 w 729444"/>
                  <a:gd name="connsiteY5" fmla="*/ 407862 h 874186"/>
                  <a:gd name="connsiteX6" fmla="*/ 364722 w 729444"/>
                  <a:gd name="connsiteY6" fmla="*/ 874186 h 874186"/>
                  <a:gd name="connsiteX7" fmla="*/ 0 w 729444"/>
                  <a:gd name="connsiteY7" fmla="*/ 445962 h 874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29444" h="874186">
                    <a:moveTo>
                      <a:pt x="0" y="445962"/>
                    </a:moveTo>
                    <a:lnTo>
                      <a:pt x="309360" y="585662"/>
                    </a:lnTo>
                    <a:lnTo>
                      <a:pt x="322060" y="0"/>
                    </a:lnTo>
                    <a:lnTo>
                      <a:pt x="432784" y="0"/>
                    </a:lnTo>
                    <a:lnTo>
                      <a:pt x="445484" y="585662"/>
                    </a:lnTo>
                    <a:lnTo>
                      <a:pt x="729444" y="407862"/>
                    </a:lnTo>
                    <a:lnTo>
                      <a:pt x="364722" y="874186"/>
                    </a:lnTo>
                    <a:lnTo>
                      <a:pt x="0" y="44596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7689872" y="4089535"/>
              <a:ext cx="470186" cy="471613"/>
              <a:chOff x="2581176" y="1203598"/>
              <a:chExt cx="3024336" cy="3024336"/>
            </a:xfrm>
          </p:grpSpPr>
          <p:sp>
            <p:nvSpPr>
              <p:cNvPr id="43" name="椭圆 42"/>
              <p:cNvSpPr/>
              <p:nvPr/>
            </p:nvSpPr>
            <p:spPr>
              <a:xfrm>
                <a:off x="2581176" y="1203598"/>
                <a:ext cx="3024336" cy="3024336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6" name="组合 45"/>
              <p:cNvGrpSpPr/>
              <p:nvPr/>
            </p:nvGrpSpPr>
            <p:grpSpPr>
              <a:xfrm>
                <a:off x="3398474" y="1869429"/>
                <a:ext cx="1551410" cy="1620666"/>
                <a:chOff x="1473315" y="1688328"/>
                <a:chExt cx="1551410" cy="1620666"/>
              </a:xfrm>
            </p:grpSpPr>
            <p:sp>
              <p:nvSpPr>
                <p:cNvPr id="44" name="等腰三角形 43"/>
                <p:cNvSpPr/>
                <p:nvPr/>
              </p:nvSpPr>
              <p:spPr>
                <a:xfrm rot="5400000">
                  <a:off x="2055841" y="1760097"/>
                  <a:ext cx="1040654" cy="897115"/>
                </a:xfrm>
                <a:prstGeom prst="triangl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" name="流程图: 库存数据 44"/>
                <p:cNvSpPr/>
                <p:nvPr/>
              </p:nvSpPr>
              <p:spPr>
                <a:xfrm>
                  <a:off x="1473315" y="1898568"/>
                  <a:ext cx="851764" cy="1410426"/>
                </a:xfrm>
                <a:custGeom>
                  <a:avLst/>
                  <a:gdLst>
                    <a:gd name="connsiteX0" fmla="*/ 1667 w 10000"/>
                    <a:gd name="connsiteY0" fmla="*/ 0 h 10000"/>
                    <a:gd name="connsiteX1" fmla="*/ 10000 w 10000"/>
                    <a:gd name="connsiteY1" fmla="*/ 0 h 10000"/>
                    <a:gd name="connsiteX2" fmla="*/ 8333 w 10000"/>
                    <a:gd name="connsiteY2" fmla="*/ 5000 h 10000"/>
                    <a:gd name="connsiteX3" fmla="*/ 10000 w 10000"/>
                    <a:gd name="connsiteY3" fmla="*/ 10000 h 10000"/>
                    <a:gd name="connsiteX4" fmla="*/ 1667 w 10000"/>
                    <a:gd name="connsiteY4" fmla="*/ 10000 h 10000"/>
                    <a:gd name="connsiteX5" fmla="*/ 0 w 10000"/>
                    <a:gd name="connsiteY5" fmla="*/ 5000 h 10000"/>
                    <a:gd name="connsiteX6" fmla="*/ 1667 w 10000"/>
                    <a:gd name="connsiteY6" fmla="*/ 0 h 10000"/>
                    <a:gd name="connsiteX0" fmla="*/ 1667 w 10000"/>
                    <a:gd name="connsiteY0" fmla="*/ 0 h 10000"/>
                    <a:gd name="connsiteX1" fmla="*/ 7510 w 10000"/>
                    <a:gd name="connsiteY1" fmla="*/ 2531 h 10000"/>
                    <a:gd name="connsiteX2" fmla="*/ 8333 w 10000"/>
                    <a:gd name="connsiteY2" fmla="*/ 5000 h 10000"/>
                    <a:gd name="connsiteX3" fmla="*/ 10000 w 10000"/>
                    <a:gd name="connsiteY3" fmla="*/ 10000 h 10000"/>
                    <a:gd name="connsiteX4" fmla="*/ 1667 w 10000"/>
                    <a:gd name="connsiteY4" fmla="*/ 10000 h 10000"/>
                    <a:gd name="connsiteX5" fmla="*/ 0 w 10000"/>
                    <a:gd name="connsiteY5" fmla="*/ 5000 h 10000"/>
                    <a:gd name="connsiteX6" fmla="*/ 1667 w 10000"/>
                    <a:gd name="connsiteY6" fmla="*/ 0 h 10000"/>
                    <a:gd name="connsiteX0" fmla="*/ 2940 w 10028"/>
                    <a:gd name="connsiteY0" fmla="*/ 0 h 12454"/>
                    <a:gd name="connsiteX1" fmla="*/ 7538 w 10028"/>
                    <a:gd name="connsiteY1" fmla="*/ 4985 h 12454"/>
                    <a:gd name="connsiteX2" fmla="*/ 8361 w 10028"/>
                    <a:gd name="connsiteY2" fmla="*/ 7454 h 12454"/>
                    <a:gd name="connsiteX3" fmla="*/ 10028 w 10028"/>
                    <a:gd name="connsiteY3" fmla="*/ 12454 h 12454"/>
                    <a:gd name="connsiteX4" fmla="*/ 1695 w 10028"/>
                    <a:gd name="connsiteY4" fmla="*/ 12454 h 12454"/>
                    <a:gd name="connsiteX5" fmla="*/ 28 w 10028"/>
                    <a:gd name="connsiteY5" fmla="*/ 7454 h 12454"/>
                    <a:gd name="connsiteX6" fmla="*/ 2940 w 10028"/>
                    <a:gd name="connsiteY6" fmla="*/ 0 h 12454"/>
                    <a:gd name="connsiteX0" fmla="*/ 2940 w 10028"/>
                    <a:gd name="connsiteY0" fmla="*/ 0 h 12454"/>
                    <a:gd name="connsiteX1" fmla="*/ 7538 w 10028"/>
                    <a:gd name="connsiteY1" fmla="*/ 4985 h 12454"/>
                    <a:gd name="connsiteX2" fmla="*/ 8361 w 10028"/>
                    <a:gd name="connsiteY2" fmla="*/ 7454 h 12454"/>
                    <a:gd name="connsiteX3" fmla="*/ 10028 w 10028"/>
                    <a:gd name="connsiteY3" fmla="*/ 12454 h 12454"/>
                    <a:gd name="connsiteX4" fmla="*/ 1695 w 10028"/>
                    <a:gd name="connsiteY4" fmla="*/ 12454 h 12454"/>
                    <a:gd name="connsiteX5" fmla="*/ 28 w 10028"/>
                    <a:gd name="connsiteY5" fmla="*/ 7454 h 12454"/>
                    <a:gd name="connsiteX6" fmla="*/ 2940 w 10028"/>
                    <a:gd name="connsiteY6" fmla="*/ 0 h 12454"/>
                    <a:gd name="connsiteX0" fmla="*/ 2940 w 10028"/>
                    <a:gd name="connsiteY0" fmla="*/ 0 h 12454"/>
                    <a:gd name="connsiteX1" fmla="*/ 7538 w 10028"/>
                    <a:gd name="connsiteY1" fmla="*/ 4985 h 12454"/>
                    <a:gd name="connsiteX2" fmla="*/ 4419 w 10028"/>
                    <a:gd name="connsiteY2" fmla="*/ 7224 h 12454"/>
                    <a:gd name="connsiteX3" fmla="*/ 10028 w 10028"/>
                    <a:gd name="connsiteY3" fmla="*/ 12454 h 12454"/>
                    <a:gd name="connsiteX4" fmla="*/ 1695 w 10028"/>
                    <a:gd name="connsiteY4" fmla="*/ 12454 h 12454"/>
                    <a:gd name="connsiteX5" fmla="*/ 28 w 10028"/>
                    <a:gd name="connsiteY5" fmla="*/ 7454 h 12454"/>
                    <a:gd name="connsiteX6" fmla="*/ 2940 w 10028"/>
                    <a:gd name="connsiteY6" fmla="*/ 0 h 12454"/>
                    <a:gd name="connsiteX0" fmla="*/ 2940 w 7831"/>
                    <a:gd name="connsiteY0" fmla="*/ 0 h 12454"/>
                    <a:gd name="connsiteX1" fmla="*/ 7538 w 7831"/>
                    <a:gd name="connsiteY1" fmla="*/ 4985 h 12454"/>
                    <a:gd name="connsiteX2" fmla="*/ 4419 w 7831"/>
                    <a:gd name="connsiteY2" fmla="*/ 7224 h 12454"/>
                    <a:gd name="connsiteX3" fmla="*/ 2351 w 7831"/>
                    <a:gd name="connsiteY3" fmla="*/ 11687 h 12454"/>
                    <a:gd name="connsiteX4" fmla="*/ 1695 w 7831"/>
                    <a:gd name="connsiteY4" fmla="*/ 12454 h 12454"/>
                    <a:gd name="connsiteX5" fmla="*/ 28 w 7831"/>
                    <a:gd name="connsiteY5" fmla="*/ 7454 h 12454"/>
                    <a:gd name="connsiteX6" fmla="*/ 2940 w 7831"/>
                    <a:gd name="connsiteY6" fmla="*/ 0 h 12454"/>
                    <a:gd name="connsiteX0" fmla="*/ 12458 w 16670"/>
                    <a:gd name="connsiteY0" fmla="*/ 0 h 10677"/>
                    <a:gd name="connsiteX1" fmla="*/ 10116 w 16670"/>
                    <a:gd name="connsiteY1" fmla="*/ 4680 h 10677"/>
                    <a:gd name="connsiteX2" fmla="*/ 6133 w 16670"/>
                    <a:gd name="connsiteY2" fmla="*/ 6478 h 10677"/>
                    <a:gd name="connsiteX3" fmla="*/ 3492 w 16670"/>
                    <a:gd name="connsiteY3" fmla="*/ 10061 h 10677"/>
                    <a:gd name="connsiteX4" fmla="*/ 2654 w 16670"/>
                    <a:gd name="connsiteY4" fmla="*/ 10677 h 10677"/>
                    <a:gd name="connsiteX5" fmla="*/ 526 w 16670"/>
                    <a:gd name="connsiteY5" fmla="*/ 6662 h 10677"/>
                    <a:gd name="connsiteX6" fmla="*/ 12458 w 16670"/>
                    <a:gd name="connsiteY6" fmla="*/ 0 h 10677"/>
                    <a:gd name="connsiteX0" fmla="*/ 12458 w 13093"/>
                    <a:gd name="connsiteY0" fmla="*/ 0 h 10677"/>
                    <a:gd name="connsiteX1" fmla="*/ 10116 w 13093"/>
                    <a:gd name="connsiteY1" fmla="*/ 4680 h 10677"/>
                    <a:gd name="connsiteX2" fmla="*/ 6133 w 13093"/>
                    <a:gd name="connsiteY2" fmla="*/ 6478 h 10677"/>
                    <a:gd name="connsiteX3" fmla="*/ 3492 w 13093"/>
                    <a:gd name="connsiteY3" fmla="*/ 10061 h 10677"/>
                    <a:gd name="connsiteX4" fmla="*/ 2654 w 13093"/>
                    <a:gd name="connsiteY4" fmla="*/ 10677 h 10677"/>
                    <a:gd name="connsiteX5" fmla="*/ 526 w 13093"/>
                    <a:gd name="connsiteY5" fmla="*/ 6662 h 10677"/>
                    <a:gd name="connsiteX6" fmla="*/ 12458 w 13093"/>
                    <a:gd name="connsiteY6" fmla="*/ 0 h 10677"/>
                    <a:gd name="connsiteX0" fmla="*/ 12458 w 14355"/>
                    <a:gd name="connsiteY0" fmla="*/ 0 h 10677"/>
                    <a:gd name="connsiteX1" fmla="*/ 14355 w 14355"/>
                    <a:gd name="connsiteY1" fmla="*/ 4003 h 10677"/>
                    <a:gd name="connsiteX2" fmla="*/ 6133 w 14355"/>
                    <a:gd name="connsiteY2" fmla="*/ 6478 h 10677"/>
                    <a:gd name="connsiteX3" fmla="*/ 3492 w 14355"/>
                    <a:gd name="connsiteY3" fmla="*/ 10061 h 10677"/>
                    <a:gd name="connsiteX4" fmla="*/ 2654 w 14355"/>
                    <a:gd name="connsiteY4" fmla="*/ 10677 h 10677"/>
                    <a:gd name="connsiteX5" fmla="*/ 526 w 14355"/>
                    <a:gd name="connsiteY5" fmla="*/ 6662 h 10677"/>
                    <a:gd name="connsiteX6" fmla="*/ 12458 w 14355"/>
                    <a:gd name="connsiteY6" fmla="*/ 0 h 10677"/>
                    <a:gd name="connsiteX0" fmla="*/ 15007 w 15778"/>
                    <a:gd name="connsiteY0" fmla="*/ 0 h 10800"/>
                    <a:gd name="connsiteX1" fmla="*/ 14519 w 15778"/>
                    <a:gd name="connsiteY1" fmla="*/ 4126 h 10800"/>
                    <a:gd name="connsiteX2" fmla="*/ 6297 w 15778"/>
                    <a:gd name="connsiteY2" fmla="*/ 6601 h 10800"/>
                    <a:gd name="connsiteX3" fmla="*/ 3656 w 15778"/>
                    <a:gd name="connsiteY3" fmla="*/ 10184 h 10800"/>
                    <a:gd name="connsiteX4" fmla="*/ 2818 w 15778"/>
                    <a:gd name="connsiteY4" fmla="*/ 10800 h 10800"/>
                    <a:gd name="connsiteX5" fmla="*/ 690 w 15778"/>
                    <a:gd name="connsiteY5" fmla="*/ 6785 h 10800"/>
                    <a:gd name="connsiteX6" fmla="*/ 15007 w 15778"/>
                    <a:gd name="connsiteY6" fmla="*/ 0 h 10800"/>
                    <a:gd name="connsiteX0" fmla="*/ 12440 w 13211"/>
                    <a:gd name="connsiteY0" fmla="*/ 0 h 10800"/>
                    <a:gd name="connsiteX1" fmla="*/ 11952 w 13211"/>
                    <a:gd name="connsiteY1" fmla="*/ 4126 h 10800"/>
                    <a:gd name="connsiteX2" fmla="*/ 3730 w 13211"/>
                    <a:gd name="connsiteY2" fmla="*/ 6601 h 10800"/>
                    <a:gd name="connsiteX3" fmla="*/ 1089 w 13211"/>
                    <a:gd name="connsiteY3" fmla="*/ 10184 h 10800"/>
                    <a:gd name="connsiteX4" fmla="*/ 251 w 13211"/>
                    <a:gd name="connsiteY4" fmla="*/ 10800 h 10800"/>
                    <a:gd name="connsiteX5" fmla="*/ 4350 w 13211"/>
                    <a:gd name="connsiteY5" fmla="*/ 4014 h 10800"/>
                    <a:gd name="connsiteX6" fmla="*/ 12440 w 13211"/>
                    <a:gd name="connsiteY6" fmla="*/ 0 h 10800"/>
                    <a:gd name="connsiteX0" fmla="*/ 12440 w 13211"/>
                    <a:gd name="connsiteY0" fmla="*/ 0 h 10800"/>
                    <a:gd name="connsiteX1" fmla="*/ 11952 w 13211"/>
                    <a:gd name="connsiteY1" fmla="*/ 4126 h 10800"/>
                    <a:gd name="connsiteX2" fmla="*/ 5585 w 13211"/>
                    <a:gd name="connsiteY2" fmla="*/ 6601 h 10800"/>
                    <a:gd name="connsiteX3" fmla="*/ 1089 w 13211"/>
                    <a:gd name="connsiteY3" fmla="*/ 10184 h 10800"/>
                    <a:gd name="connsiteX4" fmla="*/ 251 w 13211"/>
                    <a:gd name="connsiteY4" fmla="*/ 10800 h 10800"/>
                    <a:gd name="connsiteX5" fmla="*/ 4350 w 13211"/>
                    <a:gd name="connsiteY5" fmla="*/ 4014 h 10800"/>
                    <a:gd name="connsiteX6" fmla="*/ 12440 w 13211"/>
                    <a:gd name="connsiteY6" fmla="*/ 0 h 10800"/>
                    <a:gd name="connsiteX0" fmla="*/ 12440 w 13211"/>
                    <a:gd name="connsiteY0" fmla="*/ 0 h 10800"/>
                    <a:gd name="connsiteX1" fmla="*/ 11952 w 13211"/>
                    <a:gd name="connsiteY1" fmla="*/ 4126 h 10800"/>
                    <a:gd name="connsiteX2" fmla="*/ 5585 w 13211"/>
                    <a:gd name="connsiteY2" fmla="*/ 6601 h 10800"/>
                    <a:gd name="connsiteX3" fmla="*/ 7051 w 13211"/>
                    <a:gd name="connsiteY3" fmla="*/ 8829 h 10800"/>
                    <a:gd name="connsiteX4" fmla="*/ 251 w 13211"/>
                    <a:gd name="connsiteY4" fmla="*/ 10800 h 10800"/>
                    <a:gd name="connsiteX5" fmla="*/ 4350 w 13211"/>
                    <a:gd name="connsiteY5" fmla="*/ 4014 h 10800"/>
                    <a:gd name="connsiteX6" fmla="*/ 12440 w 13211"/>
                    <a:gd name="connsiteY6" fmla="*/ 0 h 10800"/>
                    <a:gd name="connsiteX0" fmla="*/ 9107 w 9878"/>
                    <a:gd name="connsiteY0" fmla="*/ 0 h 8829"/>
                    <a:gd name="connsiteX1" fmla="*/ 8619 w 9878"/>
                    <a:gd name="connsiteY1" fmla="*/ 4126 h 8829"/>
                    <a:gd name="connsiteX2" fmla="*/ 2252 w 9878"/>
                    <a:gd name="connsiteY2" fmla="*/ 6601 h 8829"/>
                    <a:gd name="connsiteX3" fmla="*/ 3718 w 9878"/>
                    <a:gd name="connsiteY3" fmla="*/ 8829 h 8829"/>
                    <a:gd name="connsiteX4" fmla="*/ 892 w 9878"/>
                    <a:gd name="connsiteY4" fmla="*/ 8522 h 8829"/>
                    <a:gd name="connsiteX5" fmla="*/ 1017 w 9878"/>
                    <a:gd name="connsiteY5" fmla="*/ 4014 h 8829"/>
                    <a:gd name="connsiteX6" fmla="*/ 9107 w 9878"/>
                    <a:gd name="connsiteY6" fmla="*/ 0 h 8829"/>
                    <a:gd name="connsiteX0" fmla="*/ 9219 w 10000"/>
                    <a:gd name="connsiteY0" fmla="*/ 0 h 10000"/>
                    <a:gd name="connsiteX1" fmla="*/ 8725 w 10000"/>
                    <a:gd name="connsiteY1" fmla="*/ 4673 h 10000"/>
                    <a:gd name="connsiteX2" fmla="*/ 2280 w 10000"/>
                    <a:gd name="connsiteY2" fmla="*/ 7476 h 10000"/>
                    <a:gd name="connsiteX3" fmla="*/ 4628 w 10000"/>
                    <a:gd name="connsiteY3" fmla="*/ 6265 h 10000"/>
                    <a:gd name="connsiteX4" fmla="*/ 3764 w 10000"/>
                    <a:gd name="connsiteY4" fmla="*/ 10000 h 10000"/>
                    <a:gd name="connsiteX5" fmla="*/ 903 w 10000"/>
                    <a:gd name="connsiteY5" fmla="*/ 9652 h 10000"/>
                    <a:gd name="connsiteX6" fmla="*/ 1030 w 10000"/>
                    <a:gd name="connsiteY6" fmla="*/ 4546 h 10000"/>
                    <a:gd name="connsiteX7" fmla="*/ 9219 w 10000"/>
                    <a:gd name="connsiteY7" fmla="*/ 0 h 10000"/>
                    <a:gd name="connsiteX0" fmla="*/ 9219 w 10000"/>
                    <a:gd name="connsiteY0" fmla="*/ 0 h 10000"/>
                    <a:gd name="connsiteX1" fmla="*/ 8725 w 10000"/>
                    <a:gd name="connsiteY1" fmla="*/ 4673 h 10000"/>
                    <a:gd name="connsiteX2" fmla="*/ 2280 w 10000"/>
                    <a:gd name="connsiteY2" fmla="*/ 7476 h 10000"/>
                    <a:gd name="connsiteX3" fmla="*/ 3287 w 10000"/>
                    <a:gd name="connsiteY3" fmla="*/ 8636 h 10000"/>
                    <a:gd name="connsiteX4" fmla="*/ 3764 w 10000"/>
                    <a:gd name="connsiteY4" fmla="*/ 10000 h 10000"/>
                    <a:gd name="connsiteX5" fmla="*/ 903 w 10000"/>
                    <a:gd name="connsiteY5" fmla="*/ 9652 h 10000"/>
                    <a:gd name="connsiteX6" fmla="*/ 1030 w 10000"/>
                    <a:gd name="connsiteY6" fmla="*/ 4546 h 10000"/>
                    <a:gd name="connsiteX7" fmla="*/ 9219 w 10000"/>
                    <a:gd name="connsiteY7" fmla="*/ 0 h 10000"/>
                    <a:gd name="connsiteX0" fmla="*/ 9219 w 10000"/>
                    <a:gd name="connsiteY0" fmla="*/ 0 h 10000"/>
                    <a:gd name="connsiteX1" fmla="*/ 8725 w 10000"/>
                    <a:gd name="connsiteY1" fmla="*/ 4673 h 10000"/>
                    <a:gd name="connsiteX2" fmla="*/ 4024 w 10000"/>
                    <a:gd name="connsiteY2" fmla="*/ 5942 h 10000"/>
                    <a:gd name="connsiteX3" fmla="*/ 3287 w 10000"/>
                    <a:gd name="connsiteY3" fmla="*/ 8636 h 10000"/>
                    <a:gd name="connsiteX4" fmla="*/ 3764 w 10000"/>
                    <a:gd name="connsiteY4" fmla="*/ 10000 h 10000"/>
                    <a:gd name="connsiteX5" fmla="*/ 903 w 10000"/>
                    <a:gd name="connsiteY5" fmla="*/ 9652 h 10000"/>
                    <a:gd name="connsiteX6" fmla="*/ 1030 w 10000"/>
                    <a:gd name="connsiteY6" fmla="*/ 4546 h 10000"/>
                    <a:gd name="connsiteX7" fmla="*/ 9219 w 10000"/>
                    <a:gd name="connsiteY7" fmla="*/ 0 h 10000"/>
                    <a:gd name="connsiteX0" fmla="*/ 9219 w 10000"/>
                    <a:gd name="connsiteY0" fmla="*/ 0 h 10000"/>
                    <a:gd name="connsiteX1" fmla="*/ 8725 w 10000"/>
                    <a:gd name="connsiteY1" fmla="*/ 4673 h 10000"/>
                    <a:gd name="connsiteX2" fmla="*/ 4024 w 10000"/>
                    <a:gd name="connsiteY2" fmla="*/ 5942 h 10000"/>
                    <a:gd name="connsiteX3" fmla="*/ 4092 w 10000"/>
                    <a:gd name="connsiteY3" fmla="*/ 8008 h 10000"/>
                    <a:gd name="connsiteX4" fmla="*/ 3764 w 10000"/>
                    <a:gd name="connsiteY4" fmla="*/ 10000 h 10000"/>
                    <a:gd name="connsiteX5" fmla="*/ 903 w 10000"/>
                    <a:gd name="connsiteY5" fmla="*/ 9652 h 10000"/>
                    <a:gd name="connsiteX6" fmla="*/ 1030 w 10000"/>
                    <a:gd name="connsiteY6" fmla="*/ 4546 h 10000"/>
                    <a:gd name="connsiteX7" fmla="*/ 9219 w 10000"/>
                    <a:gd name="connsiteY7" fmla="*/ 0 h 10000"/>
                    <a:gd name="connsiteX0" fmla="*/ 9219 w 10000"/>
                    <a:gd name="connsiteY0" fmla="*/ 0 h 9652"/>
                    <a:gd name="connsiteX1" fmla="*/ 8725 w 10000"/>
                    <a:gd name="connsiteY1" fmla="*/ 4673 h 9652"/>
                    <a:gd name="connsiteX2" fmla="*/ 4024 w 10000"/>
                    <a:gd name="connsiteY2" fmla="*/ 5942 h 9652"/>
                    <a:gd name="connsiteX3" fmla="*/ 4092 w 10000"/>
                    <a:gd name="connsiteY3" fmla="*/ 8008 h 9652"/>
                    <a:gd name="connsiteX4" fmla="*/ 6715 w 10000"/>
                    <a:gd name="connsiteY4" fmla="*/ 9651 h 9652"/>
                    <a:gd name="connsiteX5" fmla="*/ 903 w 10000"/>
                    <a:gd name="connsiteY5" fmla="*/ 9652 h 9652"/>
                    <a:gd name="connsiteX6" fmla="*/ 1030 w 10000"/>
                    <a:gd name="connsiteY6" fmla="*/ 4546 h 9652"/>
                    <a:gd name="connsiteX7" fmla="*/ 9219 w 10000"/>
                    <a:gd name="connsiteY7" fmla="*/ 0 h 9652"/>
                    <a:gd name="connsiteX0" fmla="*/ 8539 w 9320"/>
                    <a:gd name="connsiteY0" fmla="*/ 0 h 9999"/>
                    <a:gd name="connsiteX1" fmla="*/ 8045 w 9320"/>
                    <a:gd name="connsiteY1" fmla="*/ 4841 h 9999"/>
                    <a:gd name="connsiteX2" fmla="*/ 3344 w 9320"/>
                    <a:gd name="connsiteY2" fmla="*/ 6156 h 9999"/>
                    <a:gd name="connsiteX3" fmla="*/ 3412 w 9320"/>
                    <a:gd name="connsiteY3" fmla="*/ 8297 h 9999"/>
                    <a:gd name="connsiteX4" fmla="*/ 6035 w 9320"/>
                    <a:gd name="connsiteY4" fmla="*/ 9999 h 9999"/>
                    <a:gd name="connsiteX5" fmla="*/ 2101 w 9320"/>
                    <a:gd name="connsiteY5" fmla="*/ 8699 h 9999"/>
                    <a:gd name="connsiteX6" fmla="*/ 350 w 9320"/>
                    <a:gd name="connsiteY6" fmla="*/ 4710 h 9999"/>
                    <a:gd name="connsiteX7" fmla="*/ 8539 w 9320"/>
                    <a:gd name="connsiteY7" fmla="*/ 0 h 9999"/>
                    <a:gd name="connsiteX0" fmla="*/ 9162 w 10000"/>
                    <a:gd name="connsiteY0" fmla="*/ 0 h 10000"/>
                    <a:gd name="connsiteX1" fmla="*/ 8632 w 10000"/>
                    <a:gd name="connsiteY1" fmla="*/ 4841 h 10000"/>
                    <a:gd name="connsiteX2" fmla="*/ 3876 w 10000"/>
                    <a:gd name="connsiteY2" fmla="*/ 5218 h 10000"/>
                    <a:gd name="connsiteX3" fmla="*/ 3661 w 10000"/>
                    <a:gd name="connsiteY3" fmla="*/ 8298 h 10000"/>
                    <a:gd name="connsiteX4" fmla="*/ 6475 w 10000"/>
                    <a:gd name="connsiteY4" fmla="*/ 10000 h 10000"/>
                    <a:gd name="connsiteX5" fmla="*/ 2254 w 10000"/>
                    <a:gd name="connsiteY5" fmla="*/ 8700 h 10000"/>
                    <a:gd name="connsiteX6" fmla="*/ 376 w 10000"/>
                    <a:gd name="connsiteY6" fmla="*/ 4710 h 10000"/>
                    <a:gd name="connsiteX7" fmla="*/ 9162 w 10000"/>
                    <a:gd name="connsiteY7" fmla="*/ 0 h 10000"/>
                    <a:gd name="connsiteX0" fmla="*/ 9162 w 10000"/>
                    <a:gd name="connsiteY0" fmla="*/ 0 h 10000"/>
                    <a:gd name="connsiteX1" fmla="*/ 8632 w 10000"/>
                    <a:gd name="connsiteY1" fmla="*/ 4841 h 10000"/>
                    <a:gd name="connsiteX2" fmla="*/ 3876 w 10000"/>
                    <a:gd name="connsiteY2" fmla="*/ 5218 h 10000"/>
                    <a:gd name="connsiteX3" fmla="*/ 3085 w 10000"/>
                    <a:gd name="connsiteY3" fmla="*/ 7070 h 10000"/>
                    <a:gd name="connsiteX4" fmla="*/ 6475 w 10000"/>
                    <a:gd name="connsiteY4" fmla="*/ 10000 h 10000"/>
                    <a:gd name="connsiteX5" fmla="*/ 2254 w 10000"/>
                    <a:gd name="connsiteY5" fmla="*/ 8700 h 10000"/>
                    <a:gd name="connsiteX6" fmla="*/ 376 w 10000"/>
                    <a:gd name="connsiteY6" fmla="*/ 4710 h 10000"/>
                    <a:gd name="connsiteX7" fmla="*/ 9162 w 10000"/>
                    <a:gd name="connsiteY7" fmla="*/ 0 h 10000"/>
                    <a:gd name="connsiteX0" fmla="*/ 9162 w 10102"/>
                    <a:gd name="connsiteY0" fmla="*/ 0 h 10000"/>
                    <a:gd name="connsiteX1" fmla="*/ 9639 w 10102"/>
                    <a:gd name="connsiteY1" fmla="*/ 3902 h 10000"/>
                    <a:gd name="connsiteX2" fmla="*/ 3876 w 10102"/>
                    <a:gd name="connsiteY2" fmla="*/ 5218 h 10000"/>
                    <a:gd name="connsiteX3" fmla="*/ 3085 w 10102"/>
                    <a:gd name="connsiteY3" fmla="*/ 7070 h 10000"/>
                    <a:gd name="connsiteX4" fmla="*/ 6475 w 10102"/>
                    <a:gd name="connsiteY4" fmla="*/ 10000 h 10000"/>
                    <a:gd name="connsiteX5" fmla="*/ 2254 w 10102"/>
                    <a:gd name="connsiteY5" fmla="*/ 8700 h 10000"/>
                    <a:gd name="connsiteX6" fmla="*/ 376 w 10102"/>
                    <a:gd name="connsiteY6" fmla="*/ 4710 h 10000"/>
                    <a:gd name="connsiteX7" fmla="*/ 9162 w 10102"/>
                    <a:gd name="connsiteY7" fmla="*/ 0 h 10000"/>
                    <a:gd name="connsiteX0" fmla="*/ 9490 w 10430"/>
                    <a:gd name="connsiteY0" fmla="*/ 0 h 10000"/>
                    <a:gd name="connsiteX1" fmla="*/ 9967 w 10430"/>
                    <a:gd name="connsiteY1" fmla="*/ 3902 h 10000"/>
                    <a:gd name="connsiteX2" fmla="*/ 4204 w 10430"/>
                    <a:gd name="connsiteY2" fmla="*/ 5218 h 10000"/>
                    <a:gd name="connsiteX3" fmla="*/ 3413 w 10430"/>
                    <a:gd name="connsiteY3" fmla="*/ 7070 h 10000"/>
                    <a:gd name="connsiteX4" fmla="*/ 6803 w 10430"/>
                    <a:gd name="connsiteY4" fmla="*/ 10000 h 10000"/>
                    <a:gd name="connsiteX5" fmla="*/ 2582 w 10430"/>
                    <a:gd name="connsiteY5" fmla="*/ 8700 h 10000"/>
                    <a:gd name="connsiteX6" fmla="*/ 704 w 10430"/>
                    <a:gd name="connsiteY6" fmla="*/ 4710 h 10000"/>
                    <a:gd name="connsiteX7" fmla="*/ 9490 w 10430"/>
                    <a:gd name="connsiteY7" fmla="*/ 0 h 10000"/>
                    <a:gd name="connsiteX0" fmla="*/ 9490 w 10430"/>
                    <a:gd name="connsiteY0" fmla="*/ 0 h 10000"/>
                    <a:gd name="connsiteX1" fmla="*/ 9967 w 10430"/>
                    <a:gd name="connsiteY1" fmla="*/ 3902 h 10000"/>
                    <a:gd name="connsiteX2" fmla="*/ 4204 w 10430"/>
                    <a:gd name="connsiteY2" fmla="*/ 5218 h 10000"/>
                    <a:gd name="connsiteX3" fmla="*/ 3413 w 10430"/>
                    <a:gd name="connsiteY3" fmla="*/ 7070 h 10000"/>
                    <a:gd name="connsiteX4" fmla="*/ 6803 w 10430"/>
                    <a:gd name="connsiteY4" fmla="*/ 10000 h 10000"/>
                    <a:gd name="connsiteX5" fmla="*/ 2582 w 10430"/>
                    <a:gd name="connsiteY5" fmla="*/ 8700 h 10000"/>
                    <a:gd name="connsiteX6" fmla="*/ 704 w 10430"/>
                    <a:gd name="connsiteY6" fmla="*/ 4710 h 10000"/>
                    <a:gd name="connsiteX7" fmla="*/ 9490 w 10430"/>
                    <a:gd name="connsiteY7" fmla="*/ 0 h 10000"/>
                    <a:gd name="connsiteX0" fmla="*/ 9490 w 10430"/>
                    <a:gd name="connsiteY0" fmla="*/ 0 h 10000"/>
                    <a:gd name="connsiteX1" fmla="*/ 9967 w 10430"/>
                    <a:gd name="connsiteY1" fmla="*/ 3902 h 10000"/>
                    <a:gd name="connsiteX2" fmla="*/ 4204 w 10430"/>
                    <a:gd name="connsiteY2" fmla="*/ 5218 h 10000"/>
                    <a:gd name="connsiteX3" fmla="*/ 3413 w 10430"/>
                    <a:gd name="connsiteY3" fmla="*/ 7070 h 10000"/>
                    <a:gd name="connsiteX4" fmla="*/ 6803 w 10430"/>
                    <a:gd name="connsiteY4" fmla="*/ 10000 h 10000"/>
                    <a:gd name="connsiteX5" fmla="*/ 2582 w 10430"/>
                    <a:gd name="connsiteY5" fmla="*/ 8700 h 10000"/>
                    <a:gd name="connsiteX6" fmla="*/ 704 w 10430"/>
                    <a:gd name="connsiteY6" fmla="*/ 4710 h 10000"/>
                    <a:gd name="connsiteX7" fmla="*/ 9490 w 10430"/>
                    <a:gd name="connsiteY7" fmla="*/ 0 h 10000"/>
                    <a:gd name="connsiteX0" fmla="*/ 9490 w 10430"/>
                    <a:gd name="connsiteY0" fmla="*/ 0 h 10000"/>
                    <a:gd name="connsiteX1" fmla="*/ 9967 w 10430"/>
                    <a:gd name="connsiteY1" fmla="*/ 3902 h 10000"/>
                    <a:gd name="connsiteX2" fmla="*/ 4204 w 10430"/>
                    <a:gd name="connsiteY2" fmla="*/ 5218 h 10000"/>
                    <a:gd name="connsiteX3" fmla="*/ 3845 w 10430"/>
                    <a:gd name="connsiteY3" fmla="*/ 7215 h 10000"/>
                    <a:gd name="connsiteX4" fmla="*/ 6803 w 10430"/>
                    <a:gd name="connsiteY4" fmla="*/ 10000 h 10000"/>
                    <a:gd name="connsiteX5" fmla="*/ 2582 w 10430"/>
                    <a:gd name="connsiteY5" fmla="*/ 8700 h 10000"/>
                    <a:gd name="connsiteX6" fmla="*/ 704 w 10430"/>
                    <a:gd name="connsiteY6" fmla="*/ 4710 h 10000"/>
                    <a:gd name="connsiteX7" fmla="*/ 9490 w 10430"/>
                    <a:gd name="connsiteY7" fmla="*/ 0 h 10000"/>
                    <a:gd name="connsiteX0" fmla="*/ 9490 w 10430"/>
                    <a:gd name="connsiteY0" fmla="*/ 0 h 10000"/>
                    <a:gd name="connsiteX1" fmla="*/ 9967 w 10430"/>
                    <a:gd name="connsiteY1" fmla="*/ 3902 h 10000"/>
                    <a:gd name="connsiteX2" fmla="*/ 4204 w 10430"/>
                    <a:gd name="connsiteY2" fmla="*/ 5218 h 10000"/>
                    <a:gd name="connsiteX3" fmla="*/ 3845 w 10430"/>
                    <a:gd name="connsiteY3" fmla="*/ 7215 h 10000"/>
                    <a:gd name="connsiteX4" fmla="*/ 6803 w 10430"/>
                    <a:gd name="connsiteY4" fmla="*/ 10000 h 10000"/>
                    <a:gd name="connsiteX5" fmla="*/ 2582 w 10430"/>
                    <a:gd name="connsiteY5" fmla="*/ 8700 h 10000"/>
                    <a:gd name="connsiteX6" fmla="*/ 704 w 10430"/>
                    <a:gd name="connsiteY6" fmla="*/ 4710 h 10000"/>
                    <a:gd name="connsiteX7" fmla="*/ 9490 w 10430"/>
                    <a:gd name="connsiteY7" fmla="*/ 0 h 10000"/>
                    <a:gd name="connsiteX0" fmla="*/ 9490 w 10430"/>
                    <a:gd name="connsiteY0" fmla="*/ 0 h 10000"/>
                    <a:gd name="connsiteX1" fmla="*/ 9967 w 10430"/>
                    <a:gd name="connsiteY1" fmla="*/ 3902 h 10000"/>
                    <a:gd name="connsiteX2" fmla="*/ 6650 w 10430"/>
                    <a:gd name="connsiteY2" fmla="*/ 4568 h 10000"/>
                    <a:gd name="connsiteX3" fmla="*/ 3845 w 10430"/>
                    <a:gd name="connsiteY3" fmla="*/ 7215 h 10000"/>
                    <a:gd name="connsiteX4" fmla="*/ 6803 w 10430"/>
                    <a:gd name="connsiteY4" fmla="*/ 10000 h 10000"/>
                    <a:gd name="connsiteX5" fmla="*/ 2582 w 10430"/>
                    <a:gd name="connsiteY5" fmla="*/ 8700 h 10000"/>
                    <a:gd name="connsiteX6" fmla="*/ 704 w 10430"/>
                    <a:gd name="connsiteY6" fmla="*/ 4710 h 10000"/>
                    <a:gd name="connsiteX7" fmla="*/ 9490 w 10430"/>
                    <a:gd name="connsiteY7" fmla="*/ 0 h 10000"/>
                    <a:gd name="connsiteX0" fmla="*/ 9490 w 10430"/>
                    <a:gd name="connsiteY0" fmla="*/ 0 h 10000"/>
                    <a:gd name="connsiteX1" fmla="*/ 9967 w 10430"/>
                    <a:gd name="connsiteY1" fmla="*/ 3902 h 10000"/>
                    <a:gd name="connsiteX2" fmla="*/ 6650 w 10430"/>
                    <a:gd name="connsiteY2" fmla="*/ 4568 h 10000"/>
                    <a:gd name="connsiteX3" fmla="*/ 4565 w 10430"/>
                    <a:gd name="connsiteY3" fmla="*/ 6131 h 10000"/>
                    <a:gd name="connsiteX4" fmla="*/ 6803 w 10430"/>
                    <a:gd name="connsiteY4" fmla="*/ 10000 h 10000"/>
                    <a:gd name="connsiteX5" fmla="*/ 2582 w 10430"/>
                    <a:gd name="connsiteY5" fmla="*/ 8700 h 10000"/>
                    <a:gd name="connsiteX6" fmla="*/ 704 w 10430"/>
                    <a:gd name="connsiteY6" fmla="*/ 4710 h 10000"/>
                    <a:gd name="connsiteX7" fmla="*/ 9490 w 10430"/>
                    <a:gd name="connsiteY7" fmla="*/ 0 h 10000"/>
                    <a:gd name="connsiteX0" fmla="*/ 9490 w 10430"/>
                    <a:gd name="connsiteY0" fmla="*/ 0 h 8700"/>
                    <a:gd name="connsiteX1" fmla="*/ 9967 w 10430"/>
                    <a:gd name="connsiteY1" fmla="*/ 3902 h 8700"/>
                    <a:gd name="connsiteX2" fmla="*/ 6650 w 10430"/>
                    <a:gd name="connsiteY2" fmla="*/ 4568 h 8700"/>
                    <a:gd name="connsiteX3" fmla="*/ 4565 w 10430"/>
                    <a:gd name="connsiteY3" fmla="*/ 6131 h 8700"/>
                    <a:gd name="connsiteX4" fmla="*/ 7379 w 10430"/>
                    <a:gd name="connsiteY4" fmla="*/ 8699 h 8700"/>
                    <a:gd name="connsiteX5" fmla="*/ 2582 w 10430"/>
                    <a:gd name="connsiteY5" fmla="*/ 8700 h 8700"/>
                    <a:gd name="connsiteX6" fmla="*/ 704 w 10430"/>
                    <a:gd name="connsiteY6" fmla="*/ 4710 h 8700"/>
                    <a:gd name="connsiteX7" fmla="*/ 9490 w 10430"/>
                    <a:gd name="connsiteY7" fmla="*/ 0 h 8700"/>
                    <a:gd name="connsiteX0" fmla="*/ 8951 w 9853"/>
                    <a:gd name="connsiteY0" fmla="*/ 0 h 9999"/>
                    <a:gd name="connsiteX1" fmla="*/ 9408 w 9853"/>
                    <a:gd name="connsiteY1" fmla="*/ 4485 h 9999"/>
                    <a:gd name="connsiteX2" fmla="*/ 6228 w 9853"/>
                    <a:gd name="connsiteY2" fmla="*/ 5251 h 9999"/>
                    <a:gd name="connsiteX3" fmla="*/ 4229 w 9853"/>
                    <a:gd name="connsiteY3" fmla="*/ 7047 h 9999"/>
                    <a:gd name="connsiteX4" fmla="*/ 6927 w 9853"/>
                    <a:gd name="connsiteY4" fmla="*/ 9999 h 9999"/>
                    <a:gd name="connsiteX5" fmla="*/ 2742 w 9853"/>
                    <a:gd name="connsiteY5" fmla="*/ 8173 h 9999"/>
                    <a:gd name="connsiteX6" fmla="*/ 527 w 9853"/>
                    <a:gd name="connsiteY6" fmla="*/ 5414 h 9999"/>
                    <a:gd name="connsiteX7" fmla="*/ 8951 w 9853"/>
                    <a:gd name="connsiteY7" fmla="*/ 0 h 9999"/>
                    <a:gd name="connsiteX0" fmla="*/ 7975 w 8890"/>
                    <a:gd name="connsiteY0" fmla="*/ 0 h 10000"/>
                    <a:gd name="connsiteX1" fmla="*/ 8438 w 8890"/>
                    <a:gd name="connsiteY1" fmla="*/ 4485 h 10000"/>
                    <a:gd name="connsiteX2" fmla="*/ 5211 w 8890"/>
                    <a:gd name="connsiteY2" fmla="*/ 5252 h 10000"/>
                    <a:gd name="connsiteX3" fmla="*/ 3182 w 8890"/>
                    <a:gd name="connsiteY3" fmla="*/ 7048 h 10000"/>
                    <a:gd name="connsiteX4" fmla="*/ 5920 w 8890"/>
                    <a:gd name="connsiteY4" fmla="*/ 10000 h 10000"/>
                    <a:gd name="connsiteX5" fmla="*/ 1673 w 8890"/>
                    <a:gd name="connsiteY5" fmla="*/ 8174 h 10000"/>
                    <a:gd name="connsiteX6" fmla="*/ 1385 w 8890"/>
                    <a:gd name="connsiteY6" fmla="*/ 3089 h 10000"/>
                    <a:gd name="connsiteX7" fmla="*/ 7975 w 8890"/>
                    <a:gd name="connsiteY7" fmla="*/ 0 h 10000"/>
                    <a:gd name="connsiteX0" fmla="*/ 8970 w 9999"/>
                    <a:gd name="connsiteY0" fmla="*/ 0 h 10000"/>
                    <a:gd name="connsiteX1" fmla="*/ 9491 w 9999"/>
                    <a:gd name="connsiteY1" fmla="*/ 4485 h 10000"/>
                    <a:gd name="connsiteX2" fmla="*/ 5546 w 9999"/>
                    <a:gd name="connsiteY2" fmla="*/ 4587 h 10000"/>
                    <a:gd name="connsiteX3" fmla="*/ 3578 w 9999"/>
                    <a:gd name="connsiteY3" fmla="*/ 7048 h 10000"/>
                    <a:gd name="connsiteX4" fmla="*/ 6658 w 9999"/>
                    <a:gd name="connsiteY4" fmla="*/ 10000 h 10000"/>
                    <a:gd name="connsiteX5" fmla="*/ 1881 w 9999"/>
                    <a:gd name="connsiteY5" fmla="*/ 8174 h 10000"/>
                    <a:gd name="connsiteX6" fmla="*/ 1557 w 9999"/>
                    <a:gd name="connsiteY6" fmla="*/ 3089 h 10000"/>
                    <a:gd name="connsiteX7" fmla="*/ 8970 w 9999"/>
                    <a:gd name="connsiteY7" fmla="*/ 0 h 10000"/>
                    <a:gd name="connsiteX0" fmla="*/ 8971 w 10000"/>
                    <a:gd name="connsiteY0" fmla="*/ 0 h 10000"/>
                    <a:gd name="connsiteX1" fmla="*/ 9492 w 10000"/>
                    <a:gd name="connsiteY1" fmla="*/ 4485 h 10000"/>
                    <a:gd name="connsiteX2" fmla="*/ 5547 w 10000"/>
                    <a:gd name="connsiteY2" fmla="*/ 4587 h 10000"/>
                    <a:gd name="connsiteX3" fmla="*/ 3578 w 10000"/>
                    <a:gd name="connsiteY3" fmla="*/ 7048 h 10000"/>
                    <a:gd name="connsiteX4" fmla="*/ 6659 w 10000"/>
                    <a:gd name="connsiteY4" fmla="*/ 10000 h 10000"/>
                    <a:gd name="connsiteX5" fmla="*/ 1881 w 10000"/>
                    <a:gd name="connsiteY5" fmla="*/ 8174 h 10000"/>
                    <a:gd name="connsiteX6" fmla="*/ 1557 w 10000"/>
                    <a:gd name="connsiteY6" fmla="*/ 3089 h 10000"/>
                    <a:gd name="connsiteX7" fmla="*/ 8971 w 10000"/>
                    <a:gd name="connsiteY7" fmla="*/ 0 h 10000"/>
                    <a:gd name="connsiteX0" fmla="*/ 8971 w 10000"/>
                    <a:gd name="connsiteY0" fmla="*/ 0 h 10000"/>
                    <a:gd name="connsiteX1" fmla="*/ 9492 w 10000"/>
                    <a:gd name="connsiteY1" fmla="*/ 4485 h 10000"/>
                    <a:gd name="connsiteX2" fmla="*/ 5547 w 10000"/>
                    <a:gd name="connsiteY2" fmla="*/ 4587 h 10000"/>
                    <a:gd name="connsiteX3" fmla="*/ 2790 w 10000"/>
                    <a:gd name="connsiteY3" fmla="*/ 6716 h 10000"/>
                    <a:gd name="connsiteX4" fmla="*/ 6659 w 10000"/>
                    <a:gd name="connsiteY4" fmla="*/ 10000 h 10000"/>
                    <a:gd name="connsiteX5" fmla="*/ 1881 w 10000"/>
                    <a:gd name="connsiteY5" fmla="*/ 8174 h 10000"/>
                    <a:gd name="connsiteX6" fmla="*/ 1557 w 10000"/>
                    <a:gd name="connsiteY6" fmla="*/ 3089 h 10000"/>
                    <a:gd name="connsiteX7" fmla="*/ 8971 w 10000"/>
                    <a:gd name="connsiteY7" fmla="*/ 0 h 10000"/>
                    <a:gd name="connsiteX0" fmla="*/ 8971 w 10000"/>
                    <a:gd name="connsiteY0" fmla="*/ 0 h 10000"/>
                    <a:gd name="connsiteX1" fmla="*/ 9492 w 10000"/>
                    <a:gd name="connsiteY1" fmla="*/ 4485 h 10000"/>
                    <a:gd name="connsiteX2" fmla="*/ 5547 w 10000"/>
                    <a:gd name="connsiteY2" fmla="*/ 4587 h 10000"/>
                    <a:gd name="connsiteX3" fmla="*/ 2790 w 10000"/>
                    <a:gd name="connsiteY3" fmla="*/ 6716 h 10000"/>
                    <a:gd name="connsiteX4" fmla="*/ 6659 w 10000"/>
                    <a:gd name="connsiteY4" fmla="*/ 10000 h 10000"/>
                    <a:gd name="connsiteX5" fmla="*/ 1881 w 10000"/>
                    <a:gd name="connsiteY5" fmla="*/ 8174 h 10000"/>
                    <a:gd name="connsiteX6" fmla="*/ 1557 w 10000"/>
                    <a:gd name="connsiteY6" fmla="*/ 3089 h 10000"/>
                    <a:gd name="connsiteX7" fmla="*/ 8971 w 10000"/>
                    <a:gd name="connsiteY7" fmla="*/ 0 h 10000"/>
                    <a:gd name="connsiteX0" fmla="*/ 8971 w 10000"/>
                    <a:gd name="connsiteY0" fmla="*/ 0 h 10000"/>
                    <a:gd name="connsiteX1" fmla="*/ 9492 w 10000"/>
                    <a:gd name="connsiteY1" fmla="*/ 4485 h 10000"/>
                    <a:gd name="connsiteX2" fmla="*/ 5547 w 10000"/>
                    <a:gd name="connsiteY2" fmla="*/ 4587 h 10000"/>
                    <a:gd name="connsiteX3" fmla="*/ 2790 w 10000"/>
                    <a:gd name="connsiteY3" fmla="*/ 6716 h 10000"/>
                    <a:gd name="connsiteX4" fmla="*/ 6659 w 10000"/>
                    <a:gd name="connsiteY4" fmla="*/ 10000 h 10000"/>
                    <a:gd name="connsiteX5" fmla="*/ 1881 w 10000"/>
                    <a:gd name="connsiteY5" fmla="*/ 8174 h 10000"/>
                    <a:gd name="connsiteX6" fmla="*/ 1557 w 10000"/>
                    <a:gd name="connsiteY6" fmla="*/ 3089 h 10000"/>
                    <a:gd name="connsiteX7" fmla="*/ 8971 w 10000"/>
                    <a:gd name="connsiteY7" fmla="*/ 0 h 10000"/>
                    <a:gd name="connsiteX0" fmla="*/ 8971 w 10000"/>
                    <a:gd name="connsiteY0" fmla="*/ 0 h 10000"/>
                    <a:gd name="connsiteX1" fmla="*/ 9492 w 10000"/>
                    <a:gd name="connsiteY1" fmla="*/ 4485 h 10000"/>
                    <a:gd name="connsiteX2" fmla="*/ 5547 w 10000"/>
                    <a:gd name="connsiteY2" fmla="*/ 4587 h 10000"/>
                    <a:gd name="connsiteX3" fmla="*/ 2790 w 10000"/>
                    <a:gd name="connsiteY3" fmla="*/ 6716 h 10000"/>
                    <a:gd name="connsiteX4" fmla="*/ 6659 w 10000"/>
                    <a:gd name="connsiteY4" fmla="*/ 10000 h 10000"/>
                    <a:gd name="connsiteX5" fmla="*/ 1881 w 10000"/>
                    <a:gd name="connsiteY5" fmla="*/ 8174 h 10000"/>
                    <a:gd name="connsiteX6" fmla="*/ 1557 w 10000"/>
                    <a:gd name="connsiteY6" fmla="*/ 3089 h 10000"/>
                    <a:gd name="connsiteX7" fmla="*/ 8971 w 10000"/>
                    <a:gd name="connsiteY7" fmla="*/ 0 h 10000"/>
                    <a:gd name="connsiteX0" fmla="*/ 8971 w 10000"/>
                    <a:gd name="connsiteY0" fmla="*/ 0 h 10000"/>
                    <a:gd name="connsiteX1" fmla="*/ 9492 w 10000"/>
                    <a:gd name="connsiteY1" fmla="*/ 4485 h 10000"/>
                    <a:gd name="connsiteX2" fmla="*/ 5547 w 10000"/>
                    <a:gd name="connsiteY2" fmla="*/ 4587 h 10000"/>
                    <a:gd name="connsiteX3" fmla="*/ 3735 w 10000"/>
                    <a:gd name="connsiteY3" fmla="*/ 6550 h 10000"/>
                    <a:gd name="connsiteX4" fmla="*/ 6659 w 10000"/>
                    <a:gd name="connsiteY4" fmla="*/ 10000 h 10000"/>
                    <a:gd name="connsiteX5" fmla="*/ 1881 w 10000"/>
                    <a:gd name="connsiteY5" fmla="*/ 8174 h 10000"/>
                    <a:gd name="connsiteX6" fmla="*/ 1557 w 10000"/>
                    <a:gd name="connsiteY6" fmla="*/ 3089 h 10000"/>
                    <a:gd name="connsiteX7" fmla="*/ 8971 w 10000"/>
                    <a:gd name="connsiteY7" fmla="*/ 0 h 10000"/>
                    <a:gd name="connsiteX0" fmla="*/ 8971 w 10000"/>
                    <a:gd name="connsiteY0" fmla="*/ 0 h 10000"/>
                    <a:gd name="connsiteX1" fmla="*/ 9492 w 10000"/>
                    <a:gd name="connsiteY1" fmla="*/ 4485 h 10000"/>
                    <a:gd name="connsiteX2" fmla="*/ 5547 w 10000"/>
                    <a:gd name="connsiteY2" fmla="*/ 4587 h 10000"/>
                    <a:gd name="connsiteX3" fmla="*/ 3735 w 10000"/>
                    <a:gd name="connsiteY3" fmla="*/ 6550 h 10000"/>
                    <a:gd name="connsiteX4" fmla="*/ 6659 w 10000"/>
                    <a:gd name="connsiteY4" fmla="*/ 10000 h 10000"/>
                    <a:gd name="connsiteX5" fmla="*/ 1881 w 10000"/>
                    <a:gd name="connsiteY5" fmla="*/ 8174 h 10000"/>
                    <a:gd name="connsiteX6" fmla="*/ 1557 w 10000"/>
                    <a:gd name="connsiteY6" fmla="*/ 3089 h 10000"/>
                    <a:gd name="connsiteX7" fmla="*/ 8971 w 10000"/>
                    <a:gd name="connsiteY7" fmla="*/ 0 h 10000"/>
                    <a:gd name="connsiteX0" fmla="*/ 8971 w 10000"/>
                    <a:gd name="connsiteY0" fmla="*/ 0 h 10000"/>
                    <a:gd name="connsiteX1" fmla="*/ 9492 w 10000"/>
                    <a:gd name="connsiteY1" fmla="*/ 4485 h 10000"/>
                    <a:gd name="connsiteX2" fmla="*/ 5547 w 10000"/>
                    <a:gd name="connsiteY2" fmla="*/ 4587 h 10000"/>
                    <a:gd name="connsiteX3" fmla="*/ 4365 w 10000"/>
                    <a:gd name="connsiteY3" fmla="*/ 8211 h 10000"/>
                    <a:gd name="connsiteX4" fmla="*/ 6659 w 10000"/>
                    <a:gd name="connsiteY4" fmla="*/ 10000 h 10000"/>
                    <a:gd name="connsiteX5" fmla="*/ 1881 w 10000"/>
                    <a:gd name="connsiteY5" fmla="*/ 8174 h 10000"/>
                    <a:gd name="connsiteX6" fmla="*/ 1557 w 10000"/>
                    <a:gd name="connsiteY6" fmla="*/ 3089 h 10000"/>
                    <a:gd name="connsiteX7" fmla="*/ 8971 w 10000"/>
                    <a:gd name="connsiteY7" fmla="*/ 0 h 10000"/>
                    <a:gd name="connsiteX0" fmla="*/ 8971 w 10000"/>
                    <a:gd name="connsiteY0" fmla="*/ 0 h 10000"/>
                    <a:gd name="connsiteX1" fmla="*/ 9492 w 10000"/>
                    <a:gd name="connsiteY1" fmla="*/ 4485 h 10000"/>
                    <a:gd name="connsiteX2" fmla="*/ 5547 w 10000"/>
                    <a:gd name="connsiteY2" fmla="*/ 4587 h 10000"/>
                    <a:gd name="connsiteX3" fmla="*/ 4365 w 10000"/>
                    <a:gd name="connsiteY3" fmla="*/ 8211 h 10000"/>
                    <a:gd name="connsiteX4" fmla="*/ 6659 w 10000"/>
                    <a:gd name="connsiteY4" fmla="*/ 10000 h 10000"/>
                    <a:gd name="connsiteX5" fmla="*/ 1881 w 10000"/>
                    <a:gd name="connsiteY5" fmla="*/ 8174 h 10000"/>
                    <a:gd name="connsiteX6" fmla="*/ 1557 w 10000"/>
                    <a:gd name="connsiteY6" fmla="*/ 3089 h 10000"/>
                    <a:gd name="connsiteX7" fmla="*/ 8971 w 10000"/>
                    <a:gd name="connsiteY7" fmla="*/ 0 h 10000"/>
                    <a:gd name="connsiteX0" fmla="*/ 8971 w 10000"/>
                    <a:gd name="connsiteY0" fmla="*/ 0 h 9585"/>
                    <a:gd name="connsiteX1" fmla="*/ 9492 w 10000"/>
                    <a:gd name="connsiteY1" fmla="*/ 4485 h 9585"/>
                    <a:gd name="connsiteX2" fmla="*/ 5547 w 10000"/>
                    <a:gd name="connsiteY2" fmla="*/ 4587 h 9585"/>
                    <a:gd name="connsiteX3" fmla="*/ 4365 w 10000"/>
                    <a:gd name="connsiteY3" fmla="*/ 8211 h 9585"/>
                    <a:gd name="connsiteX4" fmla="*/ 8392 w 10000"/>
                    <a:gd name="connsiteY4" fmla="*/ 9585 h 9585"/>
                    <a:gd name="connsiteX5" fmla="*/ 1881 w 10000"/>
                    <a:gd name="connsiteY5" fmla="*/ 8174 h 9585"/>
                    <a:gd name="connsiteX6" fmla="*/ 1557 w 10000"/>
                    <a:gd name="connsiteY6" fmla="*/ 3089 h 9585"/>
                    <a:gd name="connsiteX7" fmla="*/ 8971 w 10000"/>
                    <a:gd name="connsiteY7" fmla="*/ 0 h 9585"/>
                    <a:gd name="connsiteX0" fmla="*/ 8971 w 10000"/>
                    <a:gd name="connsiteY0" fmla="*/ 0 h 9913"/>
                    <a:gd name="connsiteX1" fmla="*/ 9492 w 10000"/>
                    <a:gd name="connsiteY1" fmla="*/ 4679 h 9913"/>
                    <a:gd name="connsiteX2" fmla="*/ 5547 w 10000"/>
                    <a:gd name="connsiteY2" fmla="*/ 4786 h 9913"/>
                    <a:gd name="connsiteX3" fmla="*/ 4365 w 10000"/>
                    <a:gd name="connsiteY3" fmla="*/ 8567 h 9913"/>
                    <a:gd name="connsiteX4" fmla="*/ 5556 w 10000"/>
                    <a:gd name="connsiteY4" fmla="*/ 9913 h 9913"/>
                    <a:gd name="connsiteX5" fmla="*/ 1881 w 10000"/>
                    <a:gd name="connsiteY5" fmla="*/ 8528 h 9913"/>
                    <a:gd name="connsiteX6" fmla="*/ 1557 w 10000"/>
                    <a:gd name="connsiteY6" fmla="*/ 3223 h 9913"/>
                    <a:gd name="connsiteX7" fmla="*/ 8971 w 10000"/>
                    <a:gd name="connsiteY7" fmla="*/ 0 h 9913"/>
                    <a:gd name="connsiteX0" fmla="*/ 9853 w 10794"/>
                    <a:gd name="connsiteY0" fmla="*/ 0 h 9709"/>
                    <a:gd name="connsiteX1" fmla="*/ 9535 w 10794"/>
                    <a:gd name="connsiteY1" fmla="*/ 4429 h 9709"/>
                    <a:gd name="connsiteX2" fmla="*/ 5590 w 10794"/>
                    <a:gd name="connsiteY2" fmla="*/ 4537 h 9709"/>
                    <a:gd name="connsiteX3" fmla="*/ 4408 w 10794"/>
                    <a:gd name="connsiteY3" fmla="*/ 8351 h 9709"/>
                    <a:gd name="connsiteX4" fmla="*/ 5599 w 10794"/>
                    <a:gd name="connsiteY4" fmla="*/ 9709 h 9709"/>
                    <a:gd name="connsiteX5" fmla="*/ 1924 w 10794"/>
                    <a:gd name="connsiteY5" fmla="*/ 8312 h 9709"/>
                    <a:gd name="connsiteX6" fmla="*/ 1600 w 10794"/>
                    <a:gd name="connsiteY6" fmla="*/ 2960 h 9709"/>
                    <a:gd name="connsiteX7" fmla="*/ 9853 w 10794"/>
                    <a:gd name="connsiteY7" fmla="*/ 0 h 9709"/>
                    <a:gd name="connsiteX0" fmla="*/ 9129 w 9788"/>
                    <a:gd name="connsiteY0" fmla="*/ 0 h 10000"/>
                    <a:gd name="connsiteX1" fmla="*/ 8835 w 9788"/>
                    <a:gd name="connsiteY1" fmla="*/ 4562 h 10000"/>
                    <a:gd name="connsiteX2" fmla="*/ 5180 w 9788"/>
                    <a:gd name="connsiteY2" fmla="*/ 4673 h 10000"/>
                    <a:gd name="connsiteX3" fmla="*/ 4085 w 9788"/>
                    <a:gd name="connsiteY3" fmla="*/ 8601 h 10000"/>
                    <a:gd name="connsiteX4" fmla="*/ 5188 w 9788"/>
                    <a:gd name="connsiteY4" fmla="*/ 10000 h 10000"/>
                    <a:gd name="connsiteX5" fmla="*/ 1783 w 9788"/>
                    <a:gd name="connsiteY5" fmla="*/ 8561 h 10000"/>
                    <a:gd name="connsiteX6" fmla="*/ 1483 w 9788"/>
                    <a:gd name="connsiteY6" fmla="*/ 3049 h 10000"/>
                    <a:gd name="connsiteX7" fmla="*/ 9129 w 9788"/>
                    <a:gd name="connsiteY7" fmla="*/ 0 h 10000"/>
                    <a:gd name="connsiteX0" fmla="*/ 9327 w 10000"/>
                    <a:gd name="connsiteY0" fmla="*/ 0 h 10000"/>
                    <a:gd name="connsiteX1" fmla="*/ 9026 w 10000"/>
                    <a:gd name="connsiteY1" fmla="*/ 4562 h 10000"/>
                    <a:gd name="connsiteX2" fmla="*/ 5292 w 10000"/>
                    <a:gd name="connsiteY2" fmla="*/ 4673 h 10000"/>
                    <a:gd name="connsiteX3" fmla="*/ 2879 w 10000"/>
                    <a:gd name="connsiteY3" fmla="*/ 7597 h 10000"/>
                    <a:gd name="connsiteX4" fmla="*/ 5300 w 10000"/>
                    <a:gd name="connsiteY4" fmla="*/ 10000 h 10000"/>
                    <a:gd name="connsiteX5" fmla="*/ 1822 w 10000"/>
                    <a:gd name="connsiteY5" fmla="*/ 8561 h 10000"/>
                    <a:gd name="connsiteX6" fmla="*/ 1515 w 10000"/>
                    <a:gd name="connsiteY6" fmla="*/ 3049 h 10000"/>
                    <a:gd name="connsiteX7" fmla="*/ 9327 w 10000"/>
                    <a:gd name="connsiteY7" fmla="*/ 0 h 10000"/>
                    <a:gd name="connsiteX0" fmla="*/ 9327 w 10000"/>
                    <a:gd name="connsiteY0" fmla="*/ 0 h 10000"/>
                    <a:gd name="connsiteX1" fmla="*/ 9026 w 10000"/>
                    <a:gd name="connsiteY1" fmla="*/ 4562 h 10000"/>
                    <a:gd name="connsiteX2" fmla="*/ 5292 w 10000"/>
                    <a:gd name="connsiteY2" fmla="*/ 4673 h 10000"/>
                    <a:gd name="connsiteX3" fmla="*/ 2879 w 10000"/>
                    <a:gd name="connsiteY3" fmla="*/ 7914 h 10000"/>
                    <a:gd name="connsiteX4" fmla="*/ 5300 w 10000"/>
                    <a:gd name="connsiteY4" fmla="*/ 10000 h 10000"/>
                    <a:gd name="connsiteX5" fmla="*/ 1822 w 10000"/>
                    <a:gd name="connsiteY5" fmla="*/ 8561 h 10000"/>
                    <a:gd name="connsiteX6" fmla="*/ 1515 w 10000"/>
                    <a:gd name="connsiteY6" fmla="*/ 3049 h 10000"/>
                    <a:gd name="connsiteX7" fmla="*/ 9327 w 10000"/>
                    <a:gd name="connsiteY7" fmla="*/ 0 h 10000"/>
                    <a:gd name="connsiteX0" fmla="*/ 9327 w 10000"/>
                    <a:gd name="connsiteY0" fmla="*/ 0 h 10000"/>
                    <a:gd name="connsiteX1" fmla="*/ 9026 w 10000"/>
                    <a:gd name="connsiteY1" fmla="*/ 4562 h 10000"/>
                    <a:gd name="connsiteX2" fmla="*/ 5292 w 10000"/>
                    <a:gd name="connsiteY2" fmla="*/ 4673 h 10000"/>
                    <a:gd name="connsiteX3" fmla="*/ 2879 w 10000"/>
                    <a:gd name="connsiteY3" fmla="*/ 7914 h 10000"/>
                    <a:gd name="connsiteX4" fmla="*/ 5300 w 10000"/>
                    <a:gd name="connsiteY4" fmla="*/ 10000 h 10000"/>
                    <a:gd name="connsiteX5" fmla="*/ 1822 w 10000"/>
                    <a:gd name="connsiteY5" fmla="*/ 8561 h 10000"/>
                    <a:gd name="connsiteX6" fmla="*/ 1515 w 10000"/>
                    <a:gd name="connsiteY6" fmla="*/ 3049 h 10000"/>
                    <a:gd name="connsiteX7" fmla="*/ 9327 w 10000"/>
                    <a:gd name="connsiteY7" fmla="*/ 0 h 10000"/>
                    <a:gd name="connsiteX0" fmla="*/ 9327 w 10000"/>
                    <a:gd name="connsiteY0" fmla="*/ 0 h 10000"/>
                    <a:gd name="connsiteX1" fmla="*/ 9026 w 10000"/>
                    <a:gd name="connsiteY1" fmla="*/ 4562 h 10000"/>
                    <a:gd name="connsiteX2" fmla="*/ 5292 w 10000"/>
                    <a:gd name="connsiteY2" fmla="*/ 4673 h 10000"/>
                    <a:gd name="connsiteX3" fmla="*/ 2879 w 10000"/>
                    <a:gd name="connsiteY3" fmla="*/ 7914 h 10000"/>
                    <a:gd name="connsiteX4" fmla="*/ 5300 w 10000"/>
                    <a:gd name="connsiteY4" fmla="*/ 10000 h 10000"/>
                    <a:gd name="connsiteX5" fmla="*/ 1822 w 10000"/>
                    <a:gd name="connsiteY5" fmla="*/ 8561 h 10000"/>
                    <a:gd name="connsiteX6" fmla="*/ 1515 w 10000"/>
                    <a:gd name="connsiteY6" fmla="*/ 3049 h 10000"/>
                    <a:gd name="connsiteX7" fmla="*/ 9327 w 10000"/>
                    <a:gd name="connsiteY7" fmla="*/ 0 h 10000"/>
                    <a:gd name="connsiteX0" fmla="*/ 9327 w 10000"/>
                    <a:gd name="connsiteY0" fmla="*/ 0 h 10000"/>
                    <a:gd name="connsiteX1" fmla="*/ 9026 w 10000"/>
                    <a:gd name="connsiteY1" fmla="*/ 4562 h 10000"/>
                    <a:gd name="connsiteX2" fmla="*/ 5107 w 10000"/>
                    <a:gd name="connsiteY2" fmla="*/ 4303 h 10000"/>
                    <a:gd name="connsiteX3" fmla="*/ 2879 w 10000"/>
                    <a:gd name="connsiteY3" fmla="*/ 7914 h 10000"/>
                    <a:gd name="connsiteX4" fmla="*/ 5300 w 10000"/>
                    <a:gd name="connsiteY4" fmla="*/ 10000 h 10000"/>
                    <a:gd name="connsiteX5" fmla="*/ 1822 w 10000"/>
                    <a:gd name="connsiteY5" fmla="*/ 8561 h 10000"/>
                    <a:gd name="connsiteX6" fmla="*/ 1515 w 10000"/>
                    <a:gd name="connsiteY6" fmla="*/ 3049 h 10000"/>
                    <a:gd name="connsiteX7" fmla="*/ 9327 w 10000"/>
                    <a:gd name="connsiteY7" fmla="*/ 0 h 10000"/>
                    <a:gd name="connsiteX0" fmla="*/ 9327 w 10000"/>
                    <a:gd name="connsiteY0" fmla="*/ 0 h 10000"/>
                    <a:gd name="connsiteX1" fmla="*/ 9026 w 10000"/>
                    <a:gd name="connsiteY1" fmla="*/ 4562 h 10000"/>
                    <a:gd name="connsiteX2" fmla="*/ 5107 w 10000"/>
                    <a:gd name="connsiteY2" fmla="*/ 4303 h 10000"/>
                    <a:gd name="connsiteX3" fmla="*/ 2879 w 10000"/>
                    <a:gd name="connsiteY3" fmla="*/ 7914 h 10000"/>
                    <a:gd name="connsiteX4" fmla="*/ 5300 w 10000"/>
                    <a:gd name="connsiteY4" fmla="*/ 10000 h 10000"/>
                    <a:gd name="connsiteX5" fmla="*/ 1822 w 10000"/>
                    <a:gd name="connsiteY5" fmla="*/ 8561 h 10000"/>
                    <a:gd name="connsiteX6" fmla="*/ 1515 w 10000"/>
                    <a:gd name="connsiteY6" fmla="*/ 3049 h 10000"/>
                    <a:gd name="connsiteX7" fmla="*/ 9327 w 10000"/>
                    <a:gd name="connsiteY7" fmla="*/ 0 h 10000"/>
                    <a:gd name="connsiteX0" fmla="*/ 9327 w 10000"/>
                    <a:gd name="connsiteY0" fmla="*/ 0 h 10000"/>
                    <a:gd name="connsiteX1" fmla="*/ 9026 w 10000"/>
                    <a:gd name="connsiteY1" fmla="*/ 4562 h 10000"/>
                    <a:gd name="connsiteX2" fmla="*/ 5107 w 10000"/>
                    <a:gd name="connsiteY2" fmla="*/ 4303 h 10000"/>
                    <a:gd name="connsiteX3" fmla="*/ 2879 w 10000"/>
                    <a:gd name="connsiteY3" fmla="*/ 7914 h 10000"/>
                    <a:gd name="connsiteX4" fmla="*/ 5300 w 10000"/>
                    <a:gd name="connsiteY4" fmla="*/ 10000 h 10000"/>
                    <a:gd name="connsiteX5" fmla="*/ 1822 w 10000"/>
                    <a:gd name="connsiteY5" fmla="*/ 8561 h 10000"/>
                    <a:gd name="connsiteX6" fmla="*/ 1515 w 10000"/>
                    <a:gd name="connsiteY6" fmla="*/ 3049 h 10000"/>
                    <a:gd name="connsiteX7" fmla="*/ 9327 w 10000"/>
                    <a:gd name="connsiteY7" fmla="*/ 0 h 10000"/>
                    <a:gd name="connsiteX0" fmla="*/ 9327 w 10000"/>
                    <a:gd name="connsiteY0" fmla="*/ 0 h 10000"/>
                    <a:gd name="connsiteX1" fmla="*/ 9026 w 10000"/>
                    <a:gd name="connsiteY1" fmla="*/ 4562 h 10000"/>
                    <a:gd name="connsiteX2" fmla="*/ 5107 w 10000"/>
                    <a:gd name="connsiteY2" fmla="*/ 4303 h 10000"/>
                    <a:gd name="connsiteX3" fmla="*/ 2879 w 10000"/>
                    <a:gd name="connsiteY3" fmla="*/ 7914 h 10000"/>
                    <a:gd name="connsiteX4" fmla="*/ 5300 w 10000"/>
                    <a:gd name="connsiteY4" fmla="*/ 10000 h 10000"/>
                    <a:gd name="connsiteX5" fmla="*/ 1822 w 10000"/>
                    <a:gd name="connsiteY5" fmla="*/ 8561 h 10000"/>
                    <a:gd name="connsiteX6" fmla="*/ 1515 w 10000"/>
                    <a:gd name="connsiteY6" fmla="*/ 3049 h 10000"/>
                    <a:gd name="connsiteX7" fmla="*/ 9327 w 10000"/>
                    <a:gd name="connsiteY7" fmla="*/ 0 h 10000"/>
                    <a:gd name="connsiteX0" fmla="*/ 9327 w 10000"/>
                    <a:gd name="connsiteY0" fmla="*/ 0 h 10000"/>
                    <a:gd name="connsiteX1" fmla="*/ 9026 w 10000"/>
                    <a:gd name="connsiteY1" fmla="*/ 4562 h 10000"/>
                    <a:gd name="connsiteX2" fmla="*/ 5107 w 10000"/>
                    <a:gd name="connsiteY2" fmla="*/ 4303 h 10000"/>
                    <a:gd name="connsiteX3" fmla="*/ 2879 w 10000"/>
                    <a:gd name="connsiteY3" fmla="*/ 7914 h 10000"/>
                    <a:gd name="connsiteX4" fmla="*/ 5300 w 10000"/>
                    <a:gd name="connsiteY4" fmla="*/ 10000 h 10000"/>
                    <a:gd name="connsiteX5" fmla="*/ 1822 w 10000"/>
                    <a:gd name="connsiteY5" fmla="*/ 8561 h 10000"/>
                    <a:gd name="connsiteX6" fmla="*/ 1515 w 10000"/>
                    <a:gd name="connsiteY6" fmla="*/ 3049 h 10000"/>
                    <a:gd name="connsiteX7" fmla="*/ 9327 w 10000"/>
                    <a:gd name="connsiteY7" fmla="*/ 0 h 10000"/>
                    <a:gd name="connsiteX0" fmla="*/ 9327 w 10000"/>
                    <a:gd name="connsiteY0" fmla="*/ 0 h 10000"/>
                    <a:gd name="connsiteX1" fmla="*/ 9026 w 10000"/>
                    <a:gd name="connsiteY1" fmla="*/ 4562 h 10000"/>
                    <a:gd name="connsiteX2" fmla="*/ 5107 w 10000"/>
                    <a:gd name="connsiteY2" fmla="*/ 4303 h 10000"/>
                    <a:gd name="connsiteX3" fmla="*/ 2879 w 10000"/>
                    <a:gd name="connsiteY3" fmla="*/ 7914 h 10000"/>
                    <a:gd name="connsiteX4" fmla="*/ 5300 w 10000"/>
                    <a:gd name="connsiteY4" fmla="*/ 10000 h 10000"/>
                    <a:gd name="connsiteX5" fmla="*/ 1822 w 10000"/>
                    <a:gd name="connsiteY5" fmla="*/ 8561 h 10000"/>
                    <a:gd name="connsiteX6" fmla="*/ 1515 w 10000"/>
                    <a:gd name="connsiteY6" fmla="*/ 3049 h 10000"/>
                    <a:gd name="connsiteX7" fmla="*/ 9327 w 10000"/>
                    <a:gd name="connsiteY7" fmla="*/ 0 h 10000"/>
                    <a:gd name="connsiteX0" fmla="*/ 9327 w 10000"/>
                    <a:gd name="connsiteY0" fmla="*/ 0 h 10000"/>
                    <a:gd name="connsiteX1" fmla="*/ 9026 w 10000"/>
                    <a:gd name="connsiteY1" fmla="*/ 4562 h 10000"/>
                    <a:gd name="connsiteX2" fmla="*/ 5107 w 10000"/>
                    <a:gd name="connsiteY2" fmla="*/ 4303 h 10000"/>
                    <a:gd name="connsiteX3" fmla="*/ 2879 w 10000"/>
                    <a:gd name="connsiteY3" fmla="*/ 7914 h 10000"/>
                    <a:gd name="connsiteX4" fmla="*/ 5300 w 10000"/>
                    <a:gd name="connsiteY4" fmla="*/ 10000 h 10000"/>
                    <a:gd name="connsiteX5" fmla="*/ 1822 w 10000"/>
                    <a:gd name="connsiteY5" fmla="*/ 8561 h 10000"/>
                    <a:gd name="connsiteX6" fmla="*/ 1515 w 10000"/>
                    <a:gd name="connsiteY6" fmla="*/ 3049 h 10000"/>
                    <a:gd name="connsiteX7" fmla="*/ 9327 w 10000"/>
                    <a:gd name="connsiteY7" fmla="*/ 0 h 1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0000" h="10000">
                      <a:moveTo>
                        <a:pt x="9327" y="0"/>
                      </a:moveTo>
                      <a:cubicBezTo>
                        <a:pt x="12127" y="5258"/>
                        <a:pt x="5034" y="4562"/>
                        <a:pt x="9026" y="4562"/>
                      </a:cubicBezTo>
                      <a:cubicBezTo>
                        <a:pt x="7702" y="4562"/>
                        <a:pt x="6315" y="4167"/>
                        <a:pt x="5107" y="4303"/>
                      </a:cubicBezTo>
                      <a:cubicBezTo>
                        <a:pt x="3899" y="4439"/>
                        <a:pt x="729" y="5330"/>
                        <a:pt x="2879" y="7914"/>
                      </a:cubicBezTo>
                      <a:cubicBezTo>
                        <a:pt x="3843" y="9091"/>
                        <a:pt x="5544" y="9585"/>
                        <a:pt x="5300" y="10000"/>
                      </a:cubicBezTo>
                      <a:lnTo>
                        <a:pt x="1822" y="8561"/>
                      </a:lnTo>
                      <a:cubicBezTo>
                        <a:pt x="-1292" y="6401"/>
                        <a:pt x="265" y="4475"/>
                        <a:pt x="1515" y="3049"/>
                      </a:cubicBezTo>
                      <a:cubicBezTo>
                        <a:pt x="2767" y="1622"/>
                        <a:pt x="8002" y="0"/>
                        <a:pt x="9327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pic>
          <p:nvPicPr>
            <p:cNvPr id="31" name="Picture 2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794" y="1097141"/>
              <a:ext cx="2195513" cy="6588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20" name="组合 19"/>
            <p:cNvGrpSpPr/>
            <p:nvPr/>
          </p:nvGrpSpPr>
          <p:grpSpPr>
            <a:xfrm>
              <a:off x="2771800" y="144687"/>
              <a:ext cx="5976664" cy="2473671"/>
              <a:chOff x="2771800" y="1178199"/>
              <a:chExt cx="5976664" cy="2473671"/>
            </a:xfrm>
          </p:grpSpPr>
          <p:grpSp>
            <p:nvGrpSpPr>
              <p:cNvPr id="55" name="组合 54"/>
              <p:cNvGrpSpPr/>
              <p:nvPr/>
            </p:nvGrpSpPr>
            <p:grpSpPr>
              <a:xfrm>
                <a:off x="5508104" y="1178199"/>
                <a:ext cx="3240360" cy="792087"/>
                <a:chOff x="5508104" y="1275607"/>
                <a:chExt cx="3240360" cy="792087"/>
              </a:xfrm>
            </p:grpSpPr>
            <p:grpSp>
              <p:nvGrpSpPr>
                <p:cNvPr id="16" name="组合 15"/>
                <p:cNvGrpSpPr/>
                <p:nvPr/>
              </p:nvGrpSpPr>
              <p:grpSpPr>
                <a:xfrm>
                  <a:off x="5508104" y="1275607"/>
                  <a:ext cx="3240360" cy="792087"/>
                  <a:chOff x="4002862" y="1275607"/>
                  <a:chExt cx="3240360" cy="792087"/>
                </a:xfrm>
              </p:grpSpPr>
              <p:sp>
                <p:nvSpPr>
                  <p:cNvPr id="8" name="圆角矩形 7"/>
                  <p:cNvSpPr/>
                  <p:nvPr/>
                </p:nvSpPr>
                <p:spPr>
                  <a:xfrm>
                    <a:off x="6602076" y="1426548"/>
                    <a:ext cx="641146" cy="641146"/>
                  </a:xfrm>
                  <a:prstGeom prst="roundRect">
                    <a:avLst/>
                  </a:prstGeom>
                  <a:blipFill>
                    <a:blip r:embed="rId15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tretch>
                      <a:fillRect/>
                    </a:stretch>
                  </a:blip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" name="圆角矩形标注 9"/>
                  <p:cNvSpPr/>
                  <p:nvPr/>
                </p:nvSpPr>
                <p:spPr>
                  <a:xfrm rot="16200000">
                    <a:off x="4836881" y="441588"/>
                    <a:ext cx="694374" cy="2362412"/>
                  </a:xfrm>
                  <a:prstGeom prst="wedgeRoundRectCallout">
                    <a:avLst>
                      <a:gd name="adj1" fmla="val -24162"/>
                      <a:gd name="adj2" fmla="val 54883"/>
                      <a:gd name="adj3" fmla="val 16667"/>
                    </a:avLst>
                  </a:prstGeom>
                  <a:solidFill>
                    <a:schemeClr val="tx1">
                      <a:alpha val="42000"/>
                    </a:schemeClr>
                  </a:solidFill>
                  <a:ln w="127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zh-CN" altLang="en-US" dirty="0" smtClean="0"/>
                      <a:t> </a:t>
                    </a:r>
                    <a:endParaRPr lang="zh-CN" altLang="en-US" dirty="0"/>
                  </a:p>
                </p:txBody>
              </p:sp>
            </p:grpSp>
            <p:sp>
              <p:nvSpPr>
                <p:cNvPr id="54" name="TextBox 53"/>
                <p:cNvSpPr txBox="1"/>
                <p:nvPr/>
              </p:nvSpPr>
              <p:spPr>
                <a:xfrm>
                  <a:off x="5892670" y="1336509"/>
                  <a:ext cx="1593279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 smtClean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很久都不玩了怎么了？</a:t>
                  </a:r>
                  <a:endParaRPr lang="zh-CN" altLang="en-US" sz="16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grpSp>
            <p:nvGrpSpPr>
              <p:cNvPr id="32" name="组合 31"/>
              <p:cNvGrpSpPr/>
              <p:nvPr/>
            </p:nvGrpSpPr>
            <p:grpSpPr>
              <a:xfrm>
                <a:off x="2771800" y="1754262"/>
                <a:ext cx="3240360" cy="936104"/>
                <a:chOff x="2771800" y="195486"/>
                <a:chExt cx="3240360" cy="936104"/>
              </a:xfrm>
            </p:grpSpPr>
            <p:grpSp>
              <p:nvGrpSpPr>
                <p:cNvPr id="33" name="组合 32"/>
                <p:cNvGrpSpPr/>
                <p:nvPr/>
              </p:nvGrpSpPr>
              <p:grpSpPr>
                <a:xfrm>
                  <a:off x="2771800" y="195486"/>
                  <a:ext cx="3240360" cy="936104"/>
                  <a:chOff x="1619672" y="195486"/>
                  <a:chExt cx="3240360" cy="936104"/>
                </a:xfrm>
              </p:grpSpPr>
              <p:sp>
                <p:nvSpPr>
                  <p:cNvPr id="35" name="圆角矩形 34"/>
                  <p:cNvSpPr/>
                  <p:nvPr/>
                </p:nvSpPr>
                <p:spPr>
                  <a:xfrm>
                    <a:off x="1619672" y="195486"/>
                    <a:ext cx="653058" cy="653058"/>
                  </a:xfrm>
                  <a:prstGeom prst="roundRect">
                    <a:avLst/>
                  </a:prstGeom>
                  <a:blipFill>
                    <a:blip r:embed="rId16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tretch>
                      <a:fillRect/>
                    </a:stretch>
                  </a:blip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6" name="圆角矩形标注 35"/>
                  <p:cNvSpPr/>
                  <p:nvPr/>
                </p:nvSpPr>
                <p:spPr>
                  <a:xfrm rot="5400000">
                    <a:off x="3324713" y="-403729"/>
                    <a:ext cx="694374" cy="2376264"/>
                  </a:xfrm>
                  <a:prstGeom prst="wedgeRoundRectCallout">
                    <a:avLst>
                      <a:gd name="adj1" fmla="val -24162"/>
                      <a:gd name="adj2" fmla="val 54883"/>
                      <a:gd name="adj3" fmla="val 16667"/>
                    </a:avLst>
                  </a:prstGeom>
                  <a:solidFill>
                    <a:schemeClr val="tx1">
                      <a:alpha val="42000"/>
                    </a:schemeClr>
                  </a:solidFill>
                  <a:ln w="127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zh-CN" altLang="en-US" dirty="0" smtClean="0"/>
                      <a:t> </a:t>
                    </a:r>
                    <a:endParaRPr lang="zh-CN" altLang="en-US" dirty="0"/>
                  </a:p>
                </p:txBody>
              </p:sp>
            </p:grpSp>
            <p:sp>
              <p:nvSpPr>
                <p:cNvPr id="34" name="TextBox 33"/>
                <p:cNvSpPr txBox="1"/>
                <p:nvPr/>
              </p:nvSpPr>
              <p:spPr>
                <a:xfrm>
                  <a:off x="3884899" y="492015"/>
                  <a:ext cx="1833710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 smtClean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我想找几张你的照片。</a:t>
                  </a:r>
                  <a:endParaRPr lang="zh-CN" altLang="en-US" sz="16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grpSp>
            <p:nvGrpSpPr>
              <p:cNvPr id="40" name="组合 39"/>
              <p:cNvGrpSpPr/>
              <p:nvPr/>
            </p:nvGrpSpPr>
            <p:grpSpPr>
              <a:xfrm>
                <a:off x="5508104" y="2859783"/>
                <a:ext cx="3240360" cy="792087"/>
                <a:chOff x="5508104" y="1275607"/>
                <a:chExt cx="3240360" cy="792087"/>
              </a:xfrm>
            </p:grpSpPr>
            <p:grpSp>
              <p:nvGrpSpPr>
                <p:cNvPr id="41" name="组合 40"/>
                <p:cNvGrpSpPr/>
                <p:nvPr/>
              </p:nvGrpSpPr>
              <p:grpSpPr>
                <a:xfrm>
                  <a:off x="5508104" y="1275607"/>
                  <a:ext cx="3240360" cy="792087"/>
                  <a:chOff x="4002862" y="1275607"/>
                  <a:chExt cx="3240360" cy="792087"/>
                </a:xfrm>
              </p:grpSpPr>
              <p:sp>
                <p:nvSpPr>
                  <p:cNvPr id="48" name="圆角矩形 47"/>
                  <p:cNvSpPr/>
                  <p:nvPr/>
                </p:nvSpPr>
                <p:spPr>
                  <a:xfrm>
                    <a:off x="6602076" y="1426548"/>
                    <a:ext cx="641146" cy="641146"/>
                  </a:xfrm>
                  <a:prstGeom prst="roundRect">
                    <a:avLst/>
                  </a:prstGeom>
                  <a:blipFill>
                    <a:blip r:embed="rId15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tretch>
                      <a:fillRect/>
                    </a:stretch>
                  </a:blip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9" name="圆角矩形标注 48"/>
                  <p:cNvSpPr/>
                  <p:nvPr/>
                </p:nvSpPr>
                <p:spPr>
                  <a:xfrm rot="16200000">
                    <a:off x="4836881" y="441588"/>
                    <a:ext cx="694374" cy="2362412"/>
                  </a:xfrm>
                  <a:prstGeom prst="wedgeRoundRectCallout">
                    <a:avLst>
                      <a:gd name="adj1" fmla="val -24162"/>
                      <a:gd name="adj2" fmla="val 54883"/>
                      <a:gd name="adj3" fmla="val 16667"/>
                    </a:avLst>
                  </a:prstGeom>
                  <a:solidFill>
                    <a:schemeClr val="tx1">
                      <a:alpha val="42000"/>
                    </a:schemeClr>
                  </a:solidFill>
                  <a:ln w="127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zh-CN" altLang="en-US" dirty="0" smtClean="0"/>
                      <a:t> </a:t>
                    </a:r>
                    <a:endParaRPr lang="zh-CN" altLang="en-US" dirty="0"/>
                  </a:p>
                </p:txBody>
              </p:sp>
            </p:grpSp>
            <p:sp>
              <p:nvSpPr>
                <p:cNvPr id="42" name="TextBox 41"/>
                <p:cNvSpPr txBox="1"/>
                <p:nvPr/>
              </p:nvSpPr>
              <p:spPr>
                <a:xfrm>
                  <a:off x="5718609" y="1336509"/>
                  <a:ext cx="1767340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要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照片干嘛。</a:t>
                  </a:r>
                  <a:endParaRPr lang="en-US" altLang="zh-CN" sz="16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  <a:p>
                  <a:r>
                    <a:rPr lang="zh-CN" altLang="en-US" sz="1600" dirty="0" smtClean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你要拿来辟邪么？</a:t>
                  </a:r>
                  <a:endParaRPr lang="zh-CN" altLang="en-US" sz="16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  <p:grpSp>
          <p:nvGrpSpPr>
            <p:cNvPr id="73" name="组合 72"/>
            <p:cNvGrpSpPr/>
            <p:nvPr/>
          </p:nvGrpSpPr>
          <p:grpSpPr>
            <a:xfrm>
              <a:off x="2771800" y="2440434"/>
              <a:ext cx="3240360" cy="936104"/>
              <a:chOff x="2771800" y="195486"/>
              <a:chExt cx="3240360" cy="936104"/>
            </a:xfrm>
          </p:grpSpPr>
          <p:grpSp>
            <p:nvGrpSpPr>
              <p:cNvPr id="74" name="组合 73"/>
              <p:cNvGrpSpPr/>
              <p:nvPr/>
            </p:nvGrpSpPr>
            <p:grpSpPr>
              <a:xfrm>
                <a:off x="2771800" y="195486"/>
                <a:ext cx="3240360" cy="936104"/>
                <a:chOff x="1619672" y="195486"/>
                <a:chExt cx="3240360" cy="936104"/>
              </a:xfrm>
            </p:grpSpPr>
            <p:sp>
              <p:nvSpPr>
                <p:cNvPr id="76" name="圆角矩形 75"/>
                <p:cNvSpPr/>
                <p:nvPr/>
              </p:nvSpPr>
              <p:spPr>
                <a:xfrm>
                  <a:off x="1619672" y="195486"/>
                  <a:ext cx="653058" cy="653058"/>
                </a:xfrm>
                <a:prstGeom prst="roundRect">
                  <a:avLst/>
                </a:prstGeom>
                <a:blipFill>
                  <a:blip r:embed="rId1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7" name="圆角矩形标注 76"/>
                <p:cNvSpPr/>
                <p:nvPr/>
              </p:nvSpPr>
              <p:spPr>
                <a:xfrm rot="5400000">
                  <a:off x="3324713" y="-403729"/>
                  <a:ext cx="694374" cy="2376264"/>
                </a:xfrm>
                <a:prstGeom prst="wedgeRoundRectCallout">
                  <a:avLst>
                    <a:gd name="adj1" fmla="val -24162"/>
                    <a:gd name="adj2" fmla="val 54883"/>
                    <a:gd name="adj3" fmla="val 16667"/>
                  </a:avLst>
                </a:prstGeom>
                <a:solidFill>
                  <a:schemeClr val="tx1">
                    <a:alpha val="42000"/>
                  </a:schemeClr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dirty="0" smtClean="0"/>
                    <a:t> </a:t>
                  </a:r>
                  <a:endParaRPr lang="zh-CN" altLang="en-US" dirty="0"/>
                </a:p>
              </p:txBody>
            </p:sp>
          </p:grpSp>
          <p:sp>
            <p:nvSpPr>
              <p:cNvPr id="75" name="TextBox 74"/>
              <p:cNvSpPr txBox="1"/>
              <p:nvPr/>
            </p:nvSpPr>
            <p:spPr>
              <a:xfrm>
                <a:off x="3884899" y="492015"/>
                <a:ext cx="183371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没什么，就是想看看。</a:t>
                </a:r>
              </a:p>
            </p:txBody>
          </p:sp>
        </p:grpSp>
      </p:grpSp>
      <p:sp>
        <p:nvSpPr>
          <p:cNvPr id="64" name="矩形 63"/>
          <p:cNvSpPr/>
          <p:nvPr/>
        </p:nvSpPr>
        <p:spPr>
          <a:xfrm>
            <a:off x="1" y="0"/>
            <a:ext cx="9144000" cy="5143499"/>
          </a:xfrm>
          <a:prstGeom prst="rect">
            <a:avLst/>
          </a:prstGeom>
          <a:solidFill>
            <a:srgbClr val="C115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                 </a:t>
            </a:r>
          </a:p>
          <a:p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48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4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4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4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时</a:t>
            </a:r>
            <a:r>
              <a:rPr lang="zh-CN" altLang="en-US" sz="4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光轴</a:t>
            </a:r>
          </a:p>
        </p:txBody>
      </p:sp>
    </p:spTree>
    <p:extLst>
      <p:ext uri="{BB962C8B-B14F-4D97-AF65-F5344CB8AC3E}">
        <p14:creationId xmlns:p14="http://schemas.microsoft.com/office/powerpoint/2010/main" val="163907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6" dur="450" fill="hold"/>
                                        <p:tgtEl>
                                          <p:spTgt spid="3"/>
                                        </p:tgtEl>
                                      </p:cBhvr>
                                      <p:by x="45000" y="45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4" presetClass="path" presetSubtype="0" decel="6444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1.66667E-6 4.93827E-7 L -0.00104 -0.20093 " pathEditMode="relative" rAng="0" ptsTypes="AA">
                                      <p:cBhvr>
                                        <p:cTn id="8" dur="4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-100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700"/>
                            </p:stCondLst>
                            <p:childTnLst>
                              <p:par>
                                <p:cTn id="10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450" fill="hold"/>
                                        <p:tgtEl>
                                          <p:spTgt spid="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42" presetClass="path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04 -0.20093 L -0.00104 0.66728 " pathEditMode="relative" rAng="0" ptsTypes="AA">
                                      <p:cBhvr>
                                        <p:cTn id="13" dur="4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3395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3" presetClass="entr" presetSubtype="16" fill="hold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3" presetClass="entr" presetSubtype="16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1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500"/>
                            </p:stCondLst>
                            <p:childTnLst>
                              <p:par>
                                <p:cTn id="88" presetID="26" presetClass="emph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250" tmFilter="0, 0; .2, .5; .8, .5; 1, 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125" autoRev="1" fill="hold"/>
                                        <p:tgtEl>
                                          <p:spTgt spid="9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500"/>
                            </p:stCondLst>
                            <p:childTnLst>
                              <p:par>
                                <p:cTn id="92" presetID="6" presetClass="emph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93" dur="750" fill="hold"/>
                                        <p:tgtEl>
                                          <p:spTgt spid="95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64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33333E-6 -4.32099E-6 L -0.00607 -0.28055 " pathEditMode="relative" rAng="0" ptsTypes="AA">
                                      <p:cBhvr>
                                        <p:cTn id="95" dur="7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3" y="-14043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45" presetClass="entr" presetSubtype="0" repeatCount="6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  <p:bldP spid="90" grpId="1" animBg="1"/>
      <p:bldP spid="99" grpId="0"/>
      <p:bldP spid="99" grpId="1"/>
      <p:bldP spid="6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" y="0"/>
            <a:ext cx="9144000" cy="5143499"/>
          </a:xfrm>
          <a:prstGeom prst="rect">
            <a:avLst/>
          </a:prstGeom>
          <a:solidFill>
            <a:srgbClr val="C115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                 </a:t>
            </a:r>
          </a:p>
          <a:p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48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4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4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4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时</a:t>
            </a:r>
            <a:r>
              <a:rPr lang="zh-CN" altLang="en-US" sz="4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光轴</a:t>
            </a: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940151" cy="515619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5940150" cy="5158537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89" y="0"/>
            <a:ext cx="5933862" cy="5158537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20538"/>
            <a:ext cx="5969359" cy="5259353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539"/>
            <a:ext cx="6915630" cy="5179075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23317"/>
            <a:ext cx="6112576" cy="5181854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344" y="-23316"/>
            <a:ext cx="5933862" cy="5179514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508" y="-23317"/>
            <a:ext cx="6113084" cy="5181854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344" y="0"/>
            <a:ext cx="5971704" cy="5156197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36511" y="1"/>
            <a:ext cx="6114268" cy="5156198"/>
          </a:xfrm>
          <a:prstGeom prst="rect">
            <a:avLst/>
          </a:prstGeom>
        </p:spPr>
      </p:pic>
      <p:grpSp>
        <p:nvGrpSpPr>
          <p:cNvPr id="46" name="组合 45"/>
          <p:cNvGrpSpPr/>
          <p:nvPr/>
        </p:nvGrpSpPr>
        <p:grpSpPr>
          <a:xfrm>
            <a:off x="1855209" y="-191662"/>
            <a:ext cx="1298158" cy="3484222"/>
            <a:chOff x="3779912" y="345791"/>
            <a:chExt cx="1298158" cy="3484222"/>
          </a:xfrm>
        </p:grpSpPr>
        <p:sp>
          <p:nvSpPr>
            <p:cNvPr id="47" name="弧形 46"/>
            <p:cNvSpPr/>
            <p:nvPr/>
          </p:nvSpPr>
          <p:spPr>
            <a:xfrm>
              <a:off x="3779912" y="1203598"/>
              <a:ext cx="1296144" cy="1224136"/>
            </a:xfrm>
            <a:prstGeom prst="arc">
              <a:avLst>
                <a:gd name="adj1" fmla="val 10169201"/>
                <a:gd name="adj2" fmla="val 668950"/>
              </a:avLst>
            </a:prstGeom>
            <a:ln w="1047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弧形 47"/>
            <p:cNvSpPr/>
            <p:nvPr/>
          </p:nvSpPr>
          <p:spPr>
            <a:xfrm rot="4844655">
              <a:off x="3303274" y="1011827"/>
              <a:ext cx="2409318" cy="1077245"/>
            </a:xfrm>
            <a:prstGeom prst="arc">
              <a:avLst>
                <a:gd name="adj1" fmla="val 18824748"/>
                <a:gd name="adj2" fmla="val 20545012"/>
              </a:avLst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弧形 48"/>
            <p:cNvSpPr/>
            <p:nvPr/>
          </p:nvSpPr>
          <p:spPr>
            <a:xfrm rot="14430860">
              <a:off x="3334789" y="2086731"/>
              <a:ext cx="2409318" cy="1077245"/>
            </a:xfrm>
            <a:prstGeom prst="arc">
              <a:avLst>
                <a:gd name="adj1" fmla="val 18824748"/>
                <a:gd name="adj2" fmla="val 20545012"/>
              </a:avLst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17"/>
            <p:cNvSpPr/>
            <p:nvPr/>
          </p:nvSpPr>
          <p:spPr>
            <a:xfrm rot="21301409">
              <a:off x="3859484" y="1870283"/>
              <a:ext cx="324037" cy="715641"/>
            </a:xfrm>
            <a:custGeom>
              <a:avLst/>
              <a:gdLst>
                <a:gd name="connsiteX0" fmla="*/ 0 w 1319372"/>
                <a:gd name="connsiteY0" fmla="*/ 1136951 h 2273901"/>
                <a:gd name="connsiteX1" fmla="*/ 659686 w 1319372"/>
                <a:gd name="connsiteY1" fmla="*/ 0 h 2273901"/>
                <a:gd name="connsiteX2" fmla="*/ 1319372 w 1319372"/>
                <a:gd name="connsiteY2" fmla="*/ 1136951 h 2273901"/>
                <a:gd name="connsiteX3" fmla="*/ 659686 w 1319372"/>
                <a:gd name="connsiteY3" fmla="*/ 2273902 h 2273901"/>
                <a:gd name="connsiteX4" fmla="*/ 0 w 1319372"/>
                <a:gd name="connsiteY4" fmla="*/ 1136951 h 2273901"/>
                <a:gd name="connsiteX0" fmla="*/ 1287 w 1320659"/>
                <a:gd name="connsiteY0" fmla="*/ 1125800 h 2262751"/>
                <a:gd name="connsiteX1" fmla="*/ 805939 w 1320659"/>
                <a:gd name="connsiteY1" fmla="*/ 0 h 2262751"/>
                <a:gd name="connsiteX2" fmla="*/ 1320659 w 1320659"/>
                <a:gd name="connsiteY2" fmla="*/ 1125800 h 2262751"/>
                <a:gd name="connsiteX3" fmla="*/ 660973 w 1320659"/>
                <a:gd name="connsiteY3" fmla="*/ 2262751 h 2262751"/>
                <a:gd name="connsiteX4" fmla="*/ 1287 w 1320659"/>
                <a:gd name="connsiteY4" fmla="*/ 1125800 h 2262751"/>
                <a:gd name="connsiteX0" fmla="*/ 1343 w 1321213"/>
                <a:gd name="connsiteY0" fmla="*/ 1125800 h 2374263"/>
                <a:gd name="connsiteX1" fmla="*/ 805995 w 1321213"/>
                <a:gd name="connsiteY1" fmla="*/ 0 h 2374263"/>
                <a:gd name="connsiteX2" fmla="*/ 1320715 w 1321213"/>
                <a:gd name="connsiteY2" fmla="*/ 1125800 h 2374263"/>
                <a:gd name="connsiteX3" fmla="*/ 984415 w 1321213"/>
                <a:gd name="connsiteY3" fmla="*/ 2374263 h 2374263"/>
                <a:gd name="connsiteX4" fmla="*/ 1343 w 1321213"/>
                <a:gd name="connsiteY4" fmla="*/ 1125800 h 2374263"/>
                <a:gd name="connsiteX0" fmla="*/ 2689 w 1328944"/>
                <a:gd name="connsiteY0" fmla="*/ 1126864 h 2375327"/>
                <a:gd name="connsiteX1" fmla="*/ 807341 w 1328944"/>
                <a:gd name="connsiteY1" fmla="*/ 1064 h 2375327"/>
                <a:gd name="connsiteX2" fmla="*/ 1322061 w 1328944"/>
                <a:gd name="connsiteY2" fmla="*/ 1126864 h 2375327"/>
                <a:gd name="connsiteX3" fmla="*/ 985761 w 1328944"/>
                <a:gd name="connsiteY3" fmla="*/ 2375327 h 2375327"/>
                <a:gd name="connsiteX4" fmla="*/ 2689 w 1328944"/>
                <a:gd name="connsiteY4" fmla="*/ 1126864 h 2375327"/>
                <a:gd name="connsiteX0" fmla="*/ 2689 w 1416079"/>
                <a:gd name="connsiteY0" fmla="*/ 1126864 h 2389601"/>
                <a:gd name="connsiteX1" fmla="*/ 807341 w 1416079"/>
                <a:gd name="connsiteY1" fmla="*/ 1064 h 2389601"/>
                <a:gd name="connsiteX2" fmla="*/ 1322061 w 1416079"/>
                <a:gd name="connsiteY2" fmla="*/ 1126864 h 2389601"/>
                <a:gd name="connsiteX3" fmla="*/ 985761 w 1416079"/>
                <a:gd name="connsiteY3" fmla="*/ 2375327 h 2389601"/>
                <a:gd name="connsiteX4" fmla="*/ 2689 w 1416079"/>
                <a:gd name="connsiteY4" fmla="*/ 1126864 h 2389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079" h="2389601">
                  <a:moveTo>
                    <a:pt x="2689" y="1126864"/>
                  </a:moveTo>
                  <a:cubicBezTo>
                    <a:pt x="-27048" y="731154"/>
                    <a:pt x="186528" y="-32390"/>
                    <a:pt x="807341" y="1064"/>
                  </a:cubicBezTo>
                  <a:cubicBezTo>
                    <a:pt x="1428154" y="34518"/>
                    <a:pt x="1322061" y="498943"/>
                    <a:pt x="1322061" y="1126864"/>
                  </a:cubicBezTo>
                  <a:cubicBezTo>
                    <a:pt x="1322061" y="1754785"/>
                    <a:pt x="1684632" y="2230361"/>
                    <a:pt x="985761" y="2375327"/>
                  </a:cubicBezTo>
                  <a:cubicBezTo>
                    <a:pt x="286890" y="2520293"/>
                    <a:pt x="32426" y="1522574"/>
                    <a:pt x="2689" y="11268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17"/>
            <p:cNvSpPr/>
            <p:nvPr/>
          </p:nvSpPr>
          <p:spPr>
            <a:xfrm rot="11510090">
              <a:off x="4682077" y="1866535"/>
              <a:ext cx="324037" cy="715641"/>
            </a:xfrm>
            <a:custGeom>
              <a:avLst/>
              <a:gdLst>
                <a:gd name="connsiteX0" fmla="*/ 0 w 1319372"/>
                <a:gd name="connsiteY0" fmla="*/ 1136951 h 2273901"/>
                <a:gd name="connsiteX1" fmla="*/ 659686 w 1319372"/>
                <a:gd name="connsiteY1" fmla="*/ 0 h 2273901"/>
                <a:gd name="connsiteX2" fmla="*/ 1319372 w 1319372"/>
                <a:gd name="connsiteY2" fmla="*/ 1136951 h 2273901"/>
                <a:gd name="connsiteX3" fmla="*/ 659686 w 1319372"/>
                <a:gd name="connsiteY3" fmla="*/ 2273902 h 2273901"/>
                <a:gd name="connsiteX4" fmla="*/ 0 w 1319372"/>
                <a:gd name="connsiteY4" fmla="*/ 1136951 h 2273901"/>
                <a:gd name="connsiteX0" fmla="*/ 1287 w 1320659"/>
                <a:gd name="connsiteY0" fmla="*/ 1125800 h 2262751"/>
                <a:gd name="connsiteX1" fmla="*/ 805939 w 1320659"/>
                <a:gd name="connsiteY1" fmla="*/ 0 h 2262751"/>
                <a:gd name="connsiteX2" fmla="*/ 1320659 w 1320659"/>
                <a:gd name="connsiteY2" fmla="*/ 1125800 h 2262751"/>
                <a:gd name="connsiteX3" fmla="*/ 660973 w 1320659"/>
                <a:gd name="connsiteY3" fmla="*/ 2262751 h 2262751"/>
                <a:gd name="connsiteX4" fmla="*/ 1287 w 1320659"/>
                <a:gd name="connsiteY4" fmla="*/ 1125800 h 2262751"/>
                <a:gd name="connsiteX0" fmla="*/ 1343 w 1321213"/>
                <a:gd name="connsiteY0" fmla="*/ 1125800 h 2374263"/>
                <a:gd name="connsiteX1" fmla="*/ 805995 w 1321213"/>
                <a:gd name="connsiteY1" fmla="*/ 0 h 2374263"/>
                <a:gd name="connsiteX2" fmla="*/ 1320715 w 1321213"/>
                <a:gd name="connsiteY2" fmla="*/ 1125800 h 2374263"/>
                <a:gd name="connsiteX3" fmla="*/ 984415 w 1321213"/>
                <a:gd name="connsiteY3" fmla="*/ 2374263 h 2374263"/>
                <a:gd name="connsiteX4" fmla="*/ 1343 w 1321213"/>
                <a:gd name="connsiteY4" fmla="*/ 1125800 h 2374263"/>
                <a:gd name="connsiteX0" fmla="*/ 2689 w 1328944"/>
                <a:gd name="connsiteY0" fmla="*/ 1126864 h 2375327"/>
                <a:gd name="connsiteX1" fmla="*/ 807341 w 1328944"/>
                <a:gd name="connsiteY1" fmla="*/ 1064 h 2375327"/>
                <a:gd name="connsiteX2" fmla="*/ 1322061 w 1328944"/>
                <a:gd name="connsiteY2" fmla="*/ 1126864 h 2375327"/>
                <a:gd name="connsiteX3" fmla="*/ 985761 w 1328944"/>
                <a:gd name="connsiteY3" fmla="*/ 2375327 h 2375327"/>
                <a:gd name="connsiteX4" fmla="*/ 2689 w 1328944"/>
                <a:gd name="connsiteY4" fmla="*/ 1126864 h 2375327"/>
                <a:gd name="connsiteX0" fmla="*/ 2689 w 1416079"/>
                <a:gd name="connsiteY0" fmla="*/ 1126864 h 2389601"/>
                <a:gd name="connsiteX1" fmla="*/ 807341 w 1416079"/>
                <a:gd name="connsiteY1" fmla="*/ 1064 h 2389601"/>
                <a:gd name="connsiteX2" fmla="*/ 1322061 w 1416079"/>
                <a:gd name="connsiteY2" fmla="*/ 1126864 h 2389601"/>
                <a:gd name="connsiteX3" fmla="*/ 985761 w 1416079"/>
                <a:gd name="connsiteY3" fmla="*/ 2375327 h 2389601"/>
                <a:gd name="connsiteX4" fmla="*/ 2689 w 1416079"/>
                <a:gd name="connsiteY4" fmla="*/ 1126864 h 2389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079" h="2389601">
                  <a:moveTo>
                    <a:pt x="2689" y="1126864"/>
                  </a:moveTo>
                  <a:cubicBezTo>
                    <a:pt x="-27048" y="731154"/>
                    <a:pt x="186528" y="-32390"/>
                    <a:pt x="807341" y="1064"/>
                  </a:cubicBezTo>
                  <a:cubicBezTo>
                    <a:pt x="1428154" y="34518"/>
                    <a:pt x="1322061" y="498943"/>
                    <a:pt x="1322061" y="1126864"/>
                  </a:cubicBezTo>
                  <a:cubicBezTo>
                    <a:pt x="1322061" y="1754785"/>
                    <a:pt x="1684632" y="2230361"/>
                    <a:pt x="985761" y="2375327"/>
                  </a:cubicBezTo>
                  <a:cubicBezTo>
                    <a:pt x="286890" y="2520293"/>
                    <a:pt x="32426" y="1522574"/>
                    <a:pt x="2689" y="11268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2" name="五月天 - 我不愿让你一个人 - 钢琴曲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-828600" y="998659"/>
            <a:ext cx="609600" cy="609600"/>
          </a:xfrm>
          <a:prstGeom prst="rect">
            <a:avLst/>
          </a:prstGeom>
        </p:spPr>
      </p:pic>
      <p:cxnSp>
        <p:nvCxnSpPr>
          <p:cNvPr id="10" name="直接连接符 9"/>
          <p:cNvCxnSpPr/>
          <p:nvPr/>
        </p:nvCxnSpPr>
        <p:spPr>
          <a:xfrm flipH="1">
            <a:off x="3153367" y="-384451"/>
            <a:ext cx="2924390" cy="5623266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7" name="组合 56"/>
          <p:cNvGrpSpPr/>
          <p:nvPr/>
        </p:nvGrpSpPr>
        <p:grpSpPr>
          <a:xfrm>
            <a:off x="3150890" y="-384451"/>
            <a:ext cx="9846046" cy="5623266"/>
            <a:chOff x="3150890" y="-384451"/>
            <a:chExt cx="9846046" cy="5623266"/>
          </a:xfrm>
        </p:grpSpPr>
        <p:grpSp>
          <p:nvGrpSpPr>
            <p:cNvPr id="55" name="组合 54"/>
            <p:cNvGrpSpPr/>
            <p:nvPr/>
          </p:nvGrpSpPr>
          <p:grpSpPr>
            <a:xfrm>
              <a:off x="3150890" y="-384451"/>
              <a:ext cx="5969487" cy="5623266"/>
              <a:chOff x="7348881" y="3027464"/>
              <a:chExt cx="5969487" cy="5623266"/>
            </a:xfrm>
          </p:grpSpPr>
          <p:sp>
            <p:nvSpPr>
              <p:cNvPr id="54" name="矩形 16"/>
              <p:cNvSpPr/>
              <p:nvPr/>
            </p:nvSpPr>
            <p:spPr>
              <a:xfrm>
                <a:off x="7452320" y="3401644"/>
                <a:ext cx="5866048" cy="5158537"/>
              </a:xfrm>
              <a:custGeom>
                <a:avLst/>
                <a:gdLst>
                  <a:gd name="connsiteX0" fmla="*/ 0 w 3203848"/>
                  <a:gd name="connsiteY0" fmla="*/ 0 h 5143499"/>
                  <a:gd name="connsiteX1" fmla="*/ 3203848 w 3203848"/>
                  <a:gd name="connsiteY1" fmla="*/ 0 h 5143499"/>
                  <a:gd name="connsiteX2" fmla="*/ 3203848 w 3203848"/>
                  <a:gd name="connsiteY2" fmla="*/ 5143499 h 5143499"/>
                  <a:gd name="connsiteX3" fmla="*/ 0 w 3203848"/>
                  <a:gd name="connsiteY3" fmla="*/ 5143499 h 5143499"/>
                  <a:gd name="connsiteX4" fmla="*/ 0 w 3203848"/>
                  <a:gd name="connsiteY4" fmla="*/ 0 h 5143499"/>
                  <a:gd name="connsiteX0" fmla="*/ 2667000 w 5870848"/>
                  <a:gd name="connsiteY0" fmla="*/ 0 h 5156199"/>
                  <a:gd name="connsiteX1" fmla="*/ 5870848 w 5870848"/>
                  <a:gd name="connsiteY1" fmla="*/ 0 h 5156199"/>
                  <a:gd name="connsiteX2" fmla="*/ 5870848 w 5870848"/>
                  <a:gd name="connsiteY2" fmla="*/ 5143499 h 5156199"/>
                  <a:gd name="connsiteX3" fmla="*/ 0 w 5870848"/>
                  <a:gd name="connsiteY3" fmla="*/ 5156199 h 5156199"/>
                  <a:gd name="connsiteX4" fmla="*/ 2667000 w 5870848"/>
                  <a:gd name="connsiteY4" fmla="*/ 0 h 5156199"/>
                  <a:gd name="connsiteX0" fmla="*/ 2705100 w 5870848"/>
                  <a:gd name="connsiteY0" fmla="*/ 0 h 5156199"/>
                  <a:gd name="connsiteX1" fmla="*/ 5870848 w 5870848"/>
                  <a:gd name="connsiteY1" fmla="*/ 0 h 5156199"/>
                  <a:gd name="connsiteX2" fmla="*/ 5870848 w 5870848"/>
                  <a:gd name="connsiteY2" fmla="*/ 5143499 h 5156199"/>
                  <a:gd name="connsiteX3" fmla="*/ 0 w 5870848"/>
                  <a:gd name="connsiteY3" fmla="*/ 5156199 h 5156199"/>
                  <a:gd name="connsiteX4" fmla="*/ 2705100 w 5870848"/>
                  <a:gd name="connsiteY4" fmla="*/ 0 h 5156199"/>
                  <a:gd name="connsiteX0" fmla="*/ 2717728 w 5883476"/>
                  <a:gd name="connsiteY0" fmla="*/ 0 h 5156199"/>
                  <a:gd name="connsiteX1" fmla="*/ 5883476 w 5883476"/>
                  <a:gd name="connsiteY1" fmla="*/ 0 h 5156199"/>
                  <a:gd name="connsiteX2" fmla="*/ 5883476 w 5883476"/>
                  <a:gd name="connsiteY2" fmla="*/ 5143499 h 5156199"/>
                  <a:gd name="connsiteX3" fmla="*/ 0 w 5883476"/>
                  <a:gd name="connsiteY3" fmla="*/ 5156199 h 5156199"/>
                  <a:gd name="connsiteX4" fmla="*/ 2717728 w 5883476"/>
                  <a:gd name="connsiteY4" fmla="*/ 0 h 5156199"/>
                  <a:gd name="connsiteX0" fmla="*/ 2667215 w 5832963"/>
                  <a:gd name="connsiteY0" fmla="*/ 0 h 5156199"/>
                  <a:gd name="connsiteX1" fmla="*/ 5832963 w 5832963"/>
                  <a:gd name="connsiteY1" fmla="*/ 0 h 5156199"/>
                  <a:gd name="connsiteX2" fmla="*/ 5832963 w 5832963"/>
                  <a:gd name="connsiteY2" fmla="*/ 5143499 h 5156199"/>
                  <a:gd name="connsiteX3" fmla="*/ 0 w 5832963"/>
                  <a:gd name="connsiteY3" fmla="*/ 5156199 h 5156199"/>
                  <a:gd name="connsiteX4" fmla="*/ 2667215 w 5832963"/>
                  <a:gd name="connsiteY4" fmla="*/ 0 h 5156199"/>
                  <a:gd name="connsiteX0" fmla="*/ 2667215 w 5832963"/>
                  <a:gd name="connsiteY0" fmla="*/ 0 h 5156199"/>
                  <a:gd name="connsiteX1" fmla="*/ 5832963 w 5832963"/>
                  <a:gd name="connsiteY1" fmla="*/ 0 h 5156199"/>
                  <a:gd name="connsiteX2" fmla="*/ 5832963 w 5832963"/>
                  <a:gd name="connsiteY2" fmla="*/ 5143499 h 5156199"/>
                  <a:gd name="connsiteX3" fmla="*/ 0 w 5832963"/>
                  <a:gd name="connsiteY3" fmla="*/ 5156199 h 5156199"/>
                  <a:gd name="connsiteX4" fmla="*/ 2667215 w 5832963"/>
                  <a:gd name="connsiteY4" fmla="*/ 0 h 5156199"/>
                  <a:gd name="connsiteX0" fmla="*/ 2667215 w 5832963"/>
                  <a:gd name="connsiteY0" fmla="*/ 0 h 5158537"/>
                  <a:gd name="connsiteX1" fmla="*/ 5832963 w 5832963"/>
                  <a:gd name="connsiteY1" fmla="*/ 0 h 5158537"/>
                  <a:gd name="connsiteX2" fmla="*/ 5832963 w 5832963"/>
                  <a:gd name="connsiteY2" fmla="*/ 5143499 h 5158537"/>
                  <a:gd name="connsiteX3" fmla="*/ 0 w 5832963"/>
                  <a:gd name="connsiteY3" fmla="*/ 5156199 h 5158537"/>
                  <a:gd name="connsiteX4" fmla="*/ 2667215 w 5832963"/>
                  <a:gd name="connsiteY4" fmla="*/ 0 h 5158537"/>
                  <a:gd name="connsiteX0" fmla="*/ 2667215 w 5832963"/>
                  <a:gd name="connsiteY0" fmla="*/ 0 h 5158537"/>
                  <a:gd name="connsiteX1" fmla="*/ 5832963 w 5832963"/>
                  <a:gd name="connsiteY1" fmla="*/ 0 h 5158537"/>
                  <a:gd name="connsiteX2" fmla="*/ 5832963 w 5832963"/>
                  <a:gd name="connsiteY2" fmla="*/ 5143499 h 5158537"/>
                  <a:gd name="connsiteX3" fmla="*/ 0 w 5832963"/>
                  <a:gd name="connsiteY3" fmla="*/ 5156199 h 5158537"/>
                  <a:gd name="connsiteX4" fmla="*/ 2667215 w 5832963"/>
                  <a:gd name="connsiteY4" fmla="*/ 0 h 5158537"/>
                  <a:gd name="connsiteX0" fmla="*/ 3450174 w 5832963"/>
                  <a:gd name="connsiteY0" fmla="*/ 0 h 5514137"/>
                  <a:gd name="connsiteX1" fmla="*/ 5832963 w 5832963"/>
                  <a:gd name="connsiteY1" fmla="*/ 355600 h 5514137"/>
                  <a:gd name="connsiteX2" fmla="*/ 5832963 w 5832963"/>
                  <a:gd name="connsiteY2" fmla="*/ 5499099 h 5514137"/>
                  <a:gd name="connsiteX3" fmla="*/ 0 w 5832963"/>
                  <a:gd name="connsiteY3" fmla="*/ 5511799 h 5514137"/>
                  <a:gd name="connsiteX4" fmla="*/ 3450174 w 5832963"/>
                  <a:gd name="connsiteY4" fmla="*/ 0 h 5514137"/>
                  <a:gd name="connsiteX0" fmla="*/ 3450174 w 5832963"/>
                  <a:gd name="connsiteY0" fmla="*/ 0 h 5514137"/>
                  <a:gd name="connsiteX1" fmla="*/ 5832963 w 5832963"/>
                  <a:gd name="connsiteY1" fmla="*/ 355600 h 5514137"/>
                  <a:gd name="connsiteX2" fmla="*/ 5832963 w 5832963"/>
                  <a:gd name="connsiteY2" fmla="*/ 5499099 h 5514137"/>
                  <a:gd name="connsiteX3" fmla="*/ 0 w 5832963"/>
                  <a:gd name="connsiteY3" fmla="*/ 5511799 h 5514137"/>
                  <a:gd name="connsiteX4" fmla="*/ 3450174 w 5832963"/>
                  <a:gd name="connsiteY4" fmla="*/ 0 h 5514137"/>
                  <a:gd name="connsiteX0" fmla="*/ 2641959 w 5832963"/>
                  <a:gd name="connsiteY0" fmla="*/ 0 h 5158537"/>
                  <a:gd name="connsiteX1" fmla="*/ 5832963 w 5832963"/>
                  <a:gd name="connsiteY1" fmla="*/ 0 h 5158537"/>
                  <a:gd name="connsiteX2" fmla="*/ 5832963 w 5832963"/>
                  <a:gd name="connsiteY2" fmla="*/ 5143499 h 5158537"/>
                  <a:gd name="connsiteX3" fmla="*/ 0 w 5832963"/>
                  <a:gd name="connsiteY3" fmla="*/ 5156199 h 5158537"/>
                  <a:gd name="connsiteX4" fmla="*/ 2641959 w 5832963"/>
                  <a:gd name="connsiteY4" fmla="*/ 0 h 5158537"/>
                  <a:gd name="connsiteX0" fmla="*/ 2629331 w 5832963"/>
                  <a:gd name="connsiteY0" fmla="*/ 50800 h 5158537"/>
                  <a:gd name="connsiteX1" fmla="*/ 5832963 w 5832963"/>
                  <a:gd name="connsiteY1" fmla="*/ 0 h 5158537"/>
                  <a:gd name="connsiteX2" fmla="*/ 5832963 w 5832963"/>
                  <a:gd name="connsiteY2" fmla="*/ 5143499 h 5158537"/>
                  <a:gd name="connsiteX3" fmla="*/ 0 w 5832963"/>
                  <a:gd name="connsiteY3" fmla="*/ 5156199 h 5158537"/>
                  <a:gd name="connsiteX4" fmla="*/ 2629331 w 5832963"/>
                  <a:gd name="connsiteY4" fmla="*/ 50800 h 5158537"/>
                  <a:gd name="connsiteX0" fmla="*/ 2654588 w 5832963"/>
                  <a:gd name="connsiteY0" fmla="*/ 0 h 5158537"/>
                  <a:gd name="connsiteX1" fmla="*/ 5832963 w 5832963"/>
                  <a:gd name="connsiteY1" fmla="*/ 0 h 5158537"/>
                  <a:gd name="connsiteX2" fmla="*/ 5832963 w 5832963"/>
                  <a:gd name="connsiteY2" fmla="*/ 5143499 h 5158537"/>
                  <a:gd name="connsiteX3" fmla="*/ 0 w 5832963"/>
                  <a:gd name="connsiteY3" fmla="*/ 5156199 h 5158537"/>
                  <a:gd name="connsiteX4" fmla="*/ 2654588 w 5832963"/>
                  <a:gd name="connsiteY4" fmla="*/ 0 h 5158537"/>
                  <a:gd name="connsiteX0" fmla="*/ 2654588 w 5832963"/>
                  <a:gd name="connsiteY0" fmla="*/ 0 h 5158537"/>
                  <a:gd name="connsiteX1" fmla="*/ 5832963 w 5832963"/>
                  <a:gd name="connsiteY1" fmla="*/ 0 h 5158537"/>
                  <a:gd name="connsiteX2" fmla="*/ 5832963 w 5832963"/>
                  <a:gd name="connsiteY2" fmla="*/ 5143499 h 5158537"/>
                  <a:gd name="connsiteX3" fmla="*/ 0 w 5832963"/>
                  <a:gd name="connsiteY3" fmla="*/ 5156199 h 5158537"/>
                  <a:gd name="connsiteX4" fmla="*/ 2654588 w 5832963"/>
                  <a:gd name="connsiteY4" fmla="*/ 0 h 5158537"/>
                  <a:gd name="connsiteX0" fmla="*/ 2654588 w 5832963"/>
                  <a:gd name="connsiteY0" fmla="*/ 0 h 5158537"/>
                  <a:gd name="connsiteX1" fmla="*/ 5832963 w 5832963"/>
                  <a:gd name="connsiteY1" fmla="*/ 0 h 5158537"/>
                  <a:gd name="connsiteX2" fmla="*/ 5832963 w 5832963"/>
                  <a:gd name="connsiteY2" fmla="*/ 5143499 h 5158537"/>
                  <a:gd name="connsiteX3" fmla="*/ 0 w 5832963"/>
                  <a:gd name="connsiteY3" fmla="*/ 5156199 h 5158537"/>
                  <a:gd name="connsiteX4" fmla="*/ 2654588 w 5832963"/>
                  <a:gd name="connsiteY4" fmla="*/ 0 h 5158537"/>
                  <a:gd name="connsiteX0" fmla="*/ 2654588 w 5832963"/>
                  <a:gd name="connsiteY0" fmla="*/ 0 h 5158537"/>
                  <a:gd name="connsiteX1" fmla="*/ 5832963 w 5832963"/>
                  <a:gd name="connsiteY1" fmla="*/ 0 h 5158537"/>
                  <a:gd name="connsiteX2" fmla="*/ 5832963 w 5832963"/>
                  <a:gd name="connsiteY2" fmla="*/ 5143499 h 5158537"/>
                  <a:gd name="connsiteX3" fmla="*/ 0 w 5832963"/>
                  <a:gd name="connsiteY3" fmla="*/ 5156199 h 5158537"/>
                  <a:gd name="connsiteX4" fmla="*/ 2654588 w 5832963"/>
                  <a:gd name="connsiteY4" fmla="*/ 0 h 5158537"/>
                  <a:gd name="connsiteX0" fmla="*/ 2212595 w 5390970"/>
                  <a:gd name="connsiteY0" fmla="*/ 0 h 5626208"/>
                  <a:gd name="connsiteX1" fmla="*/ 5390970 w 5390970"/>
                  <a:gd name="connsiteY1" fmla="*/ 0 h 5626208"/>
                  <a:gd name="connsiteX2" fmla="*/ 5390970 w 5390970"/>
                  <a:gd name="connsiteY2" fmla="*/ 5143499 h 5626208"/>
                  <a:gd name="connsiteX3" fmla="*/ 0 w 5390970"/>
                  <a:gd name="connsiteY3" fmla="*/ 5626099 h 5626208"/>
                  <a:gd name="connsiteX4" fmla="*/ 2212595 w 5390970"/>
                  <a:gd name="connsiteY4" fmla="*/ 0 h 5626208"/>
                  <a:gd name="connsiteX0" fmla="*/ 2212595 w 5390970"/>
                  <a:gd name="connsiteY0" fmla="*/ 0 h 5626208"/>
                  <a:gd name="connsiteX1" fmla="*/ 5390970 w 5390970"/>
                  <a:gd name="connsiteY1" fmla="*/ 0 h 5626208"/>
                  <a:gd name="connsiteX2" fmla="*/ 5390970 w 5390970"/>
                  <a:gd name="connsiteY2" fmla="*/ 5143499 h 5626208"/>
                  <a:gd name="connsiteX3" fmla="*/ 0 w 5390970"/>
                  <a:gd name="connsiteY3" fmla="*/ 5626099 h 5626208"/>
                  <a:gd name="connsiteX4" fmla="*/ 2212595 w 5390970"/>
                  <a:gd name="connsiteY4" fmla="*/ 0 h 5626208"/>
                  <a:gd name="connsiteX0" fmla="*/ 2629331 w 5807706"/>
                  <a:gd name="connsiteY0" fmla="*/ 0 h 5144624"/>
                  <a:gd name="connsiteX1" fmla="*/ 5807706 w 5807706"/>
                  <a:gd name="connsiteY1" fmla="*/ 0 h 5144624"/>
                  <a:gd name="connsiteX2" fmla="*/ 5807706 w 5807706"/>
                  <a:gd name="connsiteY2" fmla="*/ 5143499 h 5144624"/>
                  <a:gd name="connsiteX3" fmla="*/ 0 w 5807706"/>
                  <a:gd name="connsiteY3" fmla="*/ 5130799 h 5144624"/>
                  <a:gd name="connsiteX4" fmla="*/ 2629331 w 5807706"/>
                  <a:gd name="connsiteY4" fmla="*/ 0 h 5144624"/>
                  <a:gd name="connsiteX0" fmla="*/ 2654588 w 5832963"/>
                  <a:gd name="connsiteY0" fmla="*/ 0 h 5144624"/>
                  <a:gd name="connsiteX1" fmla="*/ 5832963 w 5832963"/>
                  <a:gd name="connsiteY1" fmla="*/ 0 h 5144624"/>
                  <a:gd name="connsiteX2" fmla="*/ 5832963 w 5832963"/>
                  <a:gd name="connsiteY2" fmla="*/ 5143499 h 5144624"/>
                  <a:gd name="connsiteX3" fmla="*/ 0 w 5832963"/>
                  <a:gd name="connsiteY3" fmla="*/ 5130799 h 5144624"/>
                  <a:gd name="connsiteX4" fmla="*/ 2654588 w 5832963"/>
                  <a:gd name="connsiteY4" fmla="*/ 0 h 5144624"/>
                  <a:gd name="connsiteX0" fmla="*/ 2654588 w 5832963"/>
                  <a:gd name="connsiteY0" fmla="*/ 0 h 5158537"/>
                  <a:gd name="connsiteX1" fmla="*/ 5832963 w 5832963"/>
                  <a:gd name="connsiteY1" fmla="*/ 0 h 5158537"/>
                  <a:gd name="connsiteX2" fmla="*/ 5832963 w 5832963"/>
                  <a:gd name="connsiteY2" fmla="*/ 5143499 h 5158537"/>
                  <a:gd name="connsiteX3" fmla="*/ 0 w 5832963"/>
                  <a:gd name="connsiteY3" fmla="*/ 5156199 h 5158537"/>
                  <a:gd name="connsiteX4" fmla="*/ 2654588 w 5832963"/>
                  <a:gd name="connsiteY4" fmla="*/ 0 h 5158537"/>
                  <a:gd name="connsiteX0" fmla="*/ 2654588 w 5832963"/>
                  <a:gd name="connsiteY0" fmla="*/ 0 h 5158537"/>
                  <a:gd name="connsiteX1" fmla="*/ 5832963 w 5832963"/>
                  <a:gd name="connsiteY1" fmla="*/ 0 h 5158537"/>
                  <a:gd name="connsiteX2" fmla="*/ 5832963 w 5832963"/>
                  <a:gd name="connsiteY2" fmla="*/ 5143499 h 5158537"/>
                  <a:gd name="connsiteX3" fmla="*/ 0 w 5832963"/>
                  <a:gd name="connsiteY3" fmla="*/ 5156199 h 5158537"/>
                  <a:gd name="connsiteX4" fmla="*/ 2654588 w 5832963"/>
                  <a:gd name="connsiteY4" fmla="*/ 0 h 5158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32963" h="5158537">
                    <a:moveTo>
                      <a:pt x="2654588" y="0"/>
                    </a:moveTo>
                    <a:lnTo>
                      <a:pt x="5832963" y="0"/>
                    </a:lnTo>
                    <a:lnTo>
                      <a:pt x="5832963" y="5143499"/>
                    </a:lnTo>
                    <a:cubicBezTo>
                      <a:pt x="3888642" y="5147732"/>
                      <a:pt x="5846487" y="5164666"/>
                      <a:pt x="0" y="5156199"/>
                    </a:cubicBezTo>
                    <a:cubicBezTo>
                      <a:pt x="5087" y="5139266"/>
                      <a:pt x="2636874" y="29633"/>
                      <a:pt x="2654588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3" name="直接连接符 52"/>
              <p:cNvCxnSpPr/>
              <p:nvPr/>
            </p:nvCxnSpPr>
            <p:spPr>
              <a:xfrm flipH="1">
                <a:off x="7348881" y="3027464"/>
                <a:ext cx="2924390" cy="5623266"/>
              </a:xfrm>
              <a:prstGeom prst="line">
                <a:avLst/>
              </a:prstGeom>
              <a:ln w="762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6" name="矩形 55"/>
            <p:cNvSpPr/>
            <p:nvPr/>
          </p:nvSpPr>
          <p:spPr>
            <a:xfrm>
              <a:off x="9144001" y="-23317"/>
              <a:ext cx="3852935" cy="5166816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矩形 16"/>
          <p:cNvSpPr/>
          <p:nvPr/>
        </p:nvSpPr>
        <p:spPr>
          <a:xfrm>
            <a:off x="3267348" y="0"/>
            <a:ext cx="5866048" cy="5158537"/>
          </a:xfrm>
          <a:custGeom>
            <a:avLst/>
            <a:gdLst>
              <a:gd name="connsiteX0" fmla="*/ 0 w 3203848"/>
              <a:gd name="connsiteY0" fmla="*/ 0 h 5143499"/>
              <a:gd name="connsiteX1" fmla="*/ 3203848 w 3203848"/>
              <a:gd name="connsiteY1" fmla="*/ 0 h 5143499"/>
              <a:gd name="connsiteX2" fmla="*/ 3203848 w 3203848"/>
              <a:gd name="connsiteY2" fmla="*/ 5143499 h 5143499"/>
              <a:gd name="connsiteX3" fmla="*/ 0 w 3203848"/>
              <a:gd name="connsiteY3" fmla="*/ 5143499 h 5143499"/>
              <a:gd name="connsiteX4" fmla="*/ 0 w 3203848"/>
              <a:gd name="connsiteY4" fmla="*/ 0 h 5143499"/>
              <a:gd name="connsiteX0" fmla="*/ 2667000 w 5870848"/>
              <a:gd name="connsiteY0" fmla="*/ 0 h 5156199"/>
              <a:gd name="connsiteX1" fmla="*/ 5870848 w 5870848"/>
              <a:gd name="connsiteY1" fmla="*/ 0 h 5156199"/>
              <a:gd name="connsiteX2" fmla="*/ 5870848 w 5870848"/>
              <a:gd name="connsiteY2" fmla="*/ 5143499 h 5156199"/>
              <a:gd name="connsiteX3" fmla="*/ 0 w 5870848"/>
              <a:gd name="connsiteY3" fmla="*/ 5156199 h 5156199"/>
              <a:gd name="connsiteX4" fmla="*/ 2667000 w 5870848"/>
              <a:gd name="connsiteY4" fmla="*/ 0 h 5156199"/>
              <a:gd name="connsiteX0" fmla="*/ 2705100 w 5870848"/>
              <a:gd name="connsiteY0" fmla="*/ 0 h 5156199"/>
              <a:gd name="connsiteX1" fmla="*/ 5870848 w 5870848"/>
              <a:gd name="connsiteY1" fmla="*/ 0 h 5156199"/>
              <a:gd name="connsiteX2" fmla="*/ 5870848 w 5870848"/>
              <a:gd name="connsiteY2" fmla="*/ 5143499 h 5156199"/>
              <a:gd name="connsiteX3" fmla="*/ 0 w 5870848"/>
              <a:gd name="connsiteY3" fmla="*/ 5156199 h 5156199"/>
              <a:gd name="connsiteX4" fmla="*/ 2705100 w 5870848"/>
              <a:gd name="connsiteY4" fmla="*/ 0 h 5156199"/>
              <a:gd name="connsiteX0" fmla="*/ 2717728 w 5883476"/>
              <a:gd name="connsiteY0" fmla="*/ 0 h 5156199"/>
              <a:gd name="connsiteX1" fmla="*/ 5883476 w 5883476"/>
              <a:gd name="connsiteY1" fmla="*/ 0 h 5156199"/>
              <a:gd name="connsiteX2" fmla="*/ 5883476 w 5883476"/>
              <a:gd name="connsiteY2" fmla="*/ 5143499 h 5156199"/>
              <a:gd name="connsiteX3" fmla="*/ 0 w 5883476"/>
              <a:gd name="connsiteY3" fmla="*/ 5156199 h 5156199"/>
              <a:gd name="connsiteX4" fmla="*/ 2717728 w 5883476"/>
              <a:gd name="connsiteY4" fmla="*/ 0 h 5156199"/>
              <a:gd name="connsiteX0" fmla="*/ 2667215 w 5832963"/>
              <a:gd name="connsiteY0" fmla="*/ 0 h 5156199"/>
              <a:gd name="connsiteX1" fmla="*/ 5832963 w 5832963"/>
              <a:gd name="connsiteY1" fmla="*/ 0 h 5156199"/>
              <a:gd name="connsiteX2" fmla="*/ 5832963 w 5832963"/>
              <a:gd name="connsiteY2" fmla="*/ 5143499 h 5156199"/>
              <a:gd name="connsiteX3" fmla="*/ 0 w 5832963"/>
              <a:gd name="connsiteY3" fmla="*/ 5156199 h 5156199"/>
              <a:gd name="connsiteX4" fmla="*/ 2667215 w 5832963"/>
              <a:gd name="connsiteY4" fmla="*/ 0 h 5156199"/>
              <a:gd name="connsiteX0" fmla="*/ 2667215 w 5832963"/>
              <a:gd name="connsiteY0" fmla="*/ 0 h 5156199"/>
              <a:gd name="connsiteX1" fmla="*/ 5832963 w 5832963"/>
              <a:gd name="connsiteY1" fmla="*/ 0 h 5156199"/>
              <a:gd name="connsiteX2" fmla="*/ 5832963 w 5832963"/>
              <a:gd name="connsiteY2" fmla="*/ 5143499 h 5156199"/>
              <a:gd name="connsiteX3" fmla="*/ 0 w 5832963"/>
              <a:gd name="connsiteY3" fmla="*/ 5156199 h 5156199"/>
              <a:gd name="connsiteX4" fmla="*/ 2667215 w 5832963"/>
              <a:gd name="connsiteY4" fmla="*/ 0 h 5156199"/>
              <a:gd name="connsiteX0" fmla="*/ 2667215 w 5832963"/>
              <a:gd name="connsiteY0" fmla="*/ 0 h 5158537"/>
              <a:gd name="connsiteX1" fmla="*/ 5832963 w 5832963"/>
              <a:gd name="connsiteY1" fmla="*/ 0 h 5158537"/>
              <a:gd name="connsiteX2" fmla="*/ 5832963 w 5832963"/>
              <a:gd name="connsiteY2" fmla="*/ 5143499 h 5158537"/>
              <a:gd name="connsiteX3" fmla="*/ 0 w 5832963"/>
              <a:gd name="connsiteY3" fmla="*/ 5156199 h 5158537"/>
              <a:gd name="connsiteX4" fmla="*/ 2667215 w 5832963"/>
              <a:gd name="connsiteY4" fmla="*/ 0 h 5158537"/>
              <a:gd name="connsiteX0" fmla="*/ 2667215 w 5832963"/>
              <a:gd name="connsiteY0" fmla="*/ 0 h 5158537"/>
              <a:gd name="connsiteX1" fmla="*/ 5832963 w 5832963"/>
              <a:gd name="connsiteY1" fmla="*/ 0 h 5158537"/>
              <a:gd name="connsiteX2" fmla="*/ 5832963 w 5832963"/>
              <a:gd name="connsiteY2" fmla="*/ 5143499 h 5158537"/>
              <a:gd name="connsiteX3" fmla="*/ 0 w 5832963"/>
              <a:gd name="connsiteY3" fmla="*/ 5156199 h 5158537"/>
              <a:gd name="connsiteX4" fmla="*/ 2667215 w 5832963"/>
              <a:gd name="connsiteY4" fmla="*/ 0 h 5158537"/>
              <a:gd name="connsiteX0" fmla="*/ 3450174 w 5832963"/>
              <a:gd name="connsiteY0" fmla="*/ 0 h 5514137"/>
              <a:gd name="connsiteX1" fmla="*/ 5832963 w 5832963"/>
              <a:gd name="connsiteY1" fmla="*/ 355600 h 5514137"/>
              <a:gd name="connsiteX2" fmla="*/ 5832963 w 5832963"/>
              <a:gd name="connsiteY2" fmla="*/ 5499099 h 5514137"/>
              <a:gd name="connsiteX3" fmla="*/ 0 w 5832963"/>
              <a:gd name="connsiteY3" fmla="*/ 5511799 h 5514137"/>
              <a:gd name="connsiteX4" fmla="*/ 3450174 w 5832963"/>
              <a:gd name="connsiteY4" fmla="*/ 0 h 5514137"/>
              <a:gd name="connsiteX0" fmla="*/ 3450174 w 5832963"/>
              <a:gd name="connsiteY0" fmla="*/ 0 h 5514137"/>
              <a:gd name="connsiteX1" fmla="*/ 5832963 w 5832963"/>
              <a:gd name="connsiteY1" fmla="*/ 355600 h 5514137"/>
              <a:gd name="connsiteX2" fmla="*/ 5832963 w 5832963"/>
              <a:gd name="connsiteY2" fmla="*/ 5499099 h 5514137"/>
              <a:gd name="connsiteX3" fmla="*/ 0 w 5832963"/>
              <a:gd name="connsiteY3" fmla="*/ 5511799 h 5514137"/>
              <a:gd name="connsiteX4" fmla="*/ 3450174 w 5832963"/>
              <a:gd name="connsiteY4" fmla="*/ 0 h 5514137"/>
              <a:gd name="connsiteX0" fmla="*/ 2641959 w 5832963"/>
              <a:gd name="connsiteY0" fmla="*/ 0 h 5158537"/>
              <a:gd name="connsiteX1" fmla="*/ 5832963 w 5832963"/>
              <a:gd name="connsiteY1" fmla="*/ 0 h 5158537"/>
              <a:gd name="connsiteX2" fmla="*/ 5832963 w 5832963"/>
              <a:gd name="connsiteY2" fmla="*/ 5143499 h 5158537"/>
              <a:gd name="connsiteX3" fmla="*/ 0 w 5832963"/>
              <a:gd name="connsiteY3" fmla="*/ 5156199 h 5158537"/>
              <a:gd name="connsiteX4" fmla="*/ 2641959 w 5832963"/>
              <a:gd name="connsiteY4" fmla="*/ 0 h 5158537"/>
              <a:gd name="connsiteX0" fmla="*/ 2629331 w 5832963"/>
              <a:gd name="connsiteY0" fmla="*/ 50800 h 5158537"/>
              <a:gd name="connsiteX1" fmla="*/ 5832963 w 5832963"/>
              <a:gd name="connsiteY1" fmla="*/ 0 h 5158537"/>
              <a:gd name="connsiteX2" fmla="*/ 5832963 w 5832963"/>
              <a:gd name="connsiteY2" fmla="*/ 5143499 h 5158537"/>
              <a:gd name="connsiteX3" fmla="*/ 0 w 5832963"/>
              <a:gd name="connsiteY3" fmla="*/ 5156199 h 5158537"/>
              <a:gd name="connsiteX4" fmla="*/ 2629331 w 5832963"/>
              <a:gd name="connsiteY4" fmla="*/ 50800 h 5158537"/>
              <a:gd name="connsiteX0" fmla="*/ 2654588 w 5832963"/>
              <a:gd name="connsiteY0" fmla="*/ 0 h 5158537"/>
              <a:gd name="connsiteX1" fmla="*/ 5832963 w 5832963"/>
              <a:gd name="connsiteY1" fmla="*/ 0 h 5158537"/>
              <a:gd name="connsiteX2" fmla="*/ 5832963 w 5832963"/>
              <a:gd name="connsiteY2" fmla="*/ 5143499 h 5158537"/>
              <a:gd name="connsiteX3" fmla="*/ 0 w 5832963"/>
              <a:gd name="connsiteY3" fmla="*/ 5156199 h 5158537"/>
              <a:gd name="connsiteX4" fmla="*/ 2654588 w 5832963"/>
              <a:gd name="connsiteY4" fmla="*/ 0 h 5158537"/>
              <a:gd name="connsiteX0" fmla="*/ 2654588 w 5832963"/>
              <a:gd name="connsiteY0" fmla="*/ 0 h 5158537"/>
              <a:gd name="connsiteX1" fmla="*/ 5832963 w 5832963"/>
              <a:gd name="connsiteY1" fmla="*/ 0 h 5158537"/>
              <a:gd name="connsiteX2" fmla="*/ 5832963 w 5832963"/>
              <a:gd name="connsiteY2" fmla="*/ 5143499 h 5158537"/>
              <a:gd name="connsiteX3" fmla="*/ 0 w 5832963"/>
              <a:gd name="connsiteY3" fmla="*/ 5156199 h 5158537"/>
              <a:gd name="connsiteX4" fmla="*/ 2654588 w 5832963"/>
              <a:gd name="connsiteY4" fmla="*/ 0 h 5158537"/>
              <a:gd name="connsiteX0" fmla="*/ 2654588 w 5832963"/>
              <a:gd name="connsiteY0" fmla="*/ 0 h 5158537"/>
              <a:gd name="connsiteX1" fmla="*/ 5832963 w 5832963"/>
              <a:gd name="connsiteY1" fmla="*/ 0 h 5158537"/>
              <a:gd name="connsiteX2" fmla="*/ 5832963 w 5832963"/>
              <a:gd name="connsiteY2" fmla="*/ 5143499 h 5158537"/>
              <a:gd name="connsiteX3" fmla="*/ 0 w 5832963"/>
              <a:gd name="connsiteY3" fmla="*/ 5156199 h 5158537"/>
              <a:gd name="connsiteX4" fmla="*/ 2654588 w 5832963"/>
              <a:gd name="connsiteY4" fmla="*/ 0 h 5158537"/>
              <a:gd name="connsiteX0" fmla="*/ 2654588 w 5832963"/>
              <a:gd name="connsiteY0" fmla="*/ 0 h 5158537"/>
              <a:gd name="connsiteX1" fmla="*/ 5832963 w 5832963"/>
              <a:gd name="connsiteY1" fmla="*/ 0 h 5158537"/>
              <a:gd name="connsiteX2" fmla="*/ 5832963 w 5832963"/>
              <a:gd name="connsiteY2" fmla="*/ 5143499 h 5158537"/>
              <a:gd name="connsiteX3" fmla="*/ 0 w 5832963"/>
              <a:gd name="connsiteY3" fmla="*/ 5156199 h 5158537"/>
              <a:gd name="connsiteX4" fmla="*/ 2654588 w 5832963"/>
              <a:gd name="connsiteY4" fmla="*/ 0 h 5158537"/>
              <a:gd name="connsiteX0" fmla="*/ 2212595 w 5390970"/>
              <a:gd name="connsiteY0" fmla="*/ 0 h 5626208"/>
              <a:gd name="connsiteX1" fmla="*/ 5390970 w 5390970"/>
              <a:gd name="connsiteY1" fmla="*/ 0 h 5626208"/>
              <a:gd name="connsiteX2" fmla="*/ 5390970 w 5390970"/>
              <a:gd name="connsiteY2" fmla="*/ 5143499 h 5626208"/>
              <a:gd name="connsiteX3" fmla="*/ 0 w 5390970"/>
              <a:gd name="connsiteY3" fmla="*/ 5626099 h 5626208"/>
              <a:gd name="connsiteX4" fmla="*/ 2212595 w 5390970"/>
              <a:gd name="connsiteY4" fmla="*/ 0 h 5626208"/>
              <a:gd name="connsiteX0" fmla="*/ 2212595 w 5390970"/>
              <a:gd name="connsiteY0" fmla="*/ 0 h 5626208"/>
              <a:gd name="connsiteX1" fmla="*/ 5390970 w 5390970"/>
              <a:gd name="connsiteY1" fmla="*/ 0 h 5626208"/>
              <a:gd name="connsiteX2" fmla="*/ 5390970 w 5390970"/>
              <a:gd name="connsiteY2" fmla="*/ 5143499 h 5626208"/>
              <a:gd name="connsiteX3" fmla="*/ 0 w 5390970"/>
              <a:gd name="connsiteY3" fmla="*/ 5626099 h 5626208"/>
              <a:gd name="connsiteX4" fmla="*/ 2212595 w 5390970"/>
              <a:gd name="connsiteY4" fmla="*/ 0 h 5626208"/>
              <a:gd name="connsiteX0" fmla="*/ 2629331 w 5807706"/>
              <a:gd name="connsiteY0" fmla="*/ 0 h 5144624"/>
              <a:gd name="connsiteX1" fmla="*/ 5807706 w 5807706"/>
              <a:gd name="connsiteY1" fmla="*/ 0 h 5144624"/>
              <a:gd name="connsiteX2" fmla="*/ 5807706 w 5807706"/>
              <a:gd name="connsiteY2" fmla="*/ 5143499 h 5144624"/>
              <a:gd name="connsiteX3" fmla="*/ 0 w 5807706"/>
              <a:gd name="connsiteY3" fmla="*/ 5130799 h 5144624"/>
              <a:gd name="connsiteX4" fmla="*/ 2629331 w 5807706"/>
              <a:gd name="connsiteY4" fmla="*/ 0 h 5144624"/>
              <a:gd name="connsiteX0" fmla="*/ 2654588 w 5832963"/>
              <a:gd name="connsiteY0" fmla="*/ 0 h 5144624"/>
              <a:gd name="connsiteX1" fmla="*/ 5832963 w 5832963"/>
              <a:gd name="connsiteY1" fmla="*/ 0 h 5144624"/>
              <a:gd name="connsiteX2" fmla="*/ 5832963 w 5832963"/>
              <a:gd name="connsiteY2" fmla="*/ 5143499 h 5144624"/>
              <a:gd name="connsiteX3" fmla="*/ 0 w 5832963"/>
              <a:gd name="connsiteY3" fmla="*/ 5130799 h 5144624"/>
              <a:gd name="connsiteX4" fmla="*/ 2654588 w 5832963"/>
              <a:gd name="connsiteY4" fmla="*/ 0 h 5144624"/>
              <a:gd name="connsiteX0" fmla="*/ 2654588 w 5832963"/>
              <a:gd name="connsiteY0" fmla="*/ 0 h 5158537"/>
              <a:gd name="connsiteX1" fmla="*/ 5832963 w 5832963"/>
              <a:gd name="connsiteY1" fmla="*/ 0 h 5158537"/>
              <a:gd name="connsiteX2" fmla="*/ 5832963 w 5832963"/>
              <a:gd name="connsiteY2" fmla="*/ 5143499 h 5158537"/>
              <a:gd name="connsiteX3" fmla="*/ 0 w 5832963"/>
              <a:gd name="connsiteY3" fmla="*/ 5156199 h 5158537"/>
              <a:gd name="connsiteX4" fmla="*/ 2654588 w 5832963"/>
              <a:gd name="connsiteY4" fmla="*/ 0 h 5158537"/>
              <a:gd name="connsiteX0" fmla="*/ 2654588 w 5832963"/>
              <a:gd name="connsiteY0" fmla="*/ 0 h 5158537"/>
              <a:gd name="connsiteX1" fmla="*/ 5832963 w 5832963"/>
              <a:gd name="connsiteY1" fmla="*/ 0 h 5158537"/>
              <a:gd name="connsiteX2" fmla="*/ 5832963 w 5832963"/>
              <a:gd name="connsiteY2" fmla="*/ 5143499 h 5158537"/>
              <a:gd name="connsiteX3" fmla="*/ 0 w 5832963"/>
              <a:gd name="connsiteY3" fmla="*/ 5156199 h 5158537"/>
              <a:gd name="connsiteX4" fmla="*/ 2654588 w 5832963"/>
              <a:gd name="connsiteY4" fmla="*/ 0 h 5158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32963" h="5158537">
                <a:moveTo>
                  <a:pt x="2654588" y="0"/>
                </a:moveTo>
                <a:lnTo>
                  <a:pt x="5832963" y="0"/>
                </a:lnTo>
                <a:lnTo>
                  <a:pt x="5832963" y="5143499"/>
                </a:lnTo>
                <a:cubicBezTo>
                  <a:pt x="3888642" y="5147732"/>
                  <a:pt x="5846487" y="5164666"/>
                  <a:pt x="0" y="5156199"/>
                </a:cubicBezTo>
                <a:cubicBezTo>
                  <a:pt x="5087" y="5139266"/>
                  <a:pt x="2636874" y="29633"/>
                  <a:pt x="2654588" y="0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/>
              <a:t>            </a:t>
            </a:r>
            <a:r>
              <a:rPr lang="zh-CN" altLang="en-US" sz="3600" dirty="0" smtClean="0">
                <a:latin typeface="微软雅黑" pitchFamily="34" charset="-122"/>
                <a:ea typeface="微软雅黑" pitchFamily="34" charset="-122"/>
              </a:rPr>
              <a:t>我不愿让你一个人</a:t>
            </a:r>
            <a:endParaRPr lang="zh-CN" altLang="en-US" sz="3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矩形 16"/>
          <p:cNvSpPr/>
          <p:nvPr/>
        </p:nvSpPr>
        <p:spPr>
          <a:xfrm>
            <a:off x="3256805" y="-10271"/>
            <a:ext cx="5887195" cy="5158537"/>
          </a:xfrm>
          <a:custGeom>
            <a:avLst/>
            <a:gdLst>
              <a:gd name="connsiteX0" fmla="*/ 0 w 3203848"/>
              <a:gd name="connsiteY0" fmla="*/ 0 h 5143499"/>
              <a:gd name="connsiteX1" fmla="*/ 3203848 w 3203848"/>
              <a:gd name="connsiteY1" fmla="*/ 0 h 5143499"/>
              <a:gd name="connsiteX2" fmla="*/ 3203848 w 3203848"/>
              <a:gd name="connsiteY2" fmla="*/ 5143499 h 5143499"/>
              <a:gd name="connsiteX3" fmla="*/ 0 w 3203848"/>
              <a:gd name="connsiteY3" fmla="*/ 5143499 h 5143499"/>
              <a:gd name="connsiteX4" fmla="*/ 0 w 3203848"/>
              <a:gd name="connsiteY4" fmla="*/ 0 h 5143499"/>
              <a:gd name="connsiteX0" fmla="*/ 2667000 w 5870848"/>
              <a:gd name="connsiteY0" fmla="*/ 0 h 5156199"/>
              <a:gd name="connsiteX1" fmla="*/ 5870848 w 5870848"/>
              <a:gd name="connsiteY1" fmla="*/ 0 h 5156199"/>
              <a:gd name="connsiteX2" fmla="*/ 5870848 w 5870848"/>
              <a:gd name="connsiteY2" fmla="*/ 5143499 h 5156199"/>
              <a:gd name="connsiteX3" fmla="*/ 0 w 5870848"/>
              <a:gd name="connsiteY3" fmla="*/ 5156199 h 5156199"/>
              <a:gd name="connsiteX4" fmla="*/ 2667000 w 5870848"/>
              <a:gd name="connsiteY4" fmla="*/ 0 h 5156199"/>
              <a:gd name="connsiteX0" fmla="*/ 2705100 w 5870848"/>
              <a:gd name="connsiteY0" fmla="*/ 0 h 5156199"/>
              <a:gd name="connsiteX1" fmla="*/ 5870848 w 5870848"/>
              <a:gd name="connsiteY1" fmla="*/ 0 h 5156199"/>
              <a:gd name="connsiteX2" fmla="*/ 5870848 w 5870848"/>
              <a:gd name="connsiteY2" fmla="*/ 5143499 h 5156199"/>
              <a:gd name="connsiteX3" fmla="*/ 0 w 5870848"/>
              <a:gd name="connsiteY3" fmla="*/ 5156199 h 5156199"/>
              <a:gd name="connsiteX4" fmla="*/ 2705100 w 5870848"/>
              <a:gd name="connsiteY4" fmla="*/ 0 h 5156199"/>
              <a:gd name="connsiteX0" fmla="*/ 2717728 w 5883476"/>
              <a:gd name="connsiteY0" fmla="*/ 0 h 5156199"/>
              <a:gd name="connsiteX1" fmla="*/ 5883476 w 5883476"/>
              <a:gd name="connsiteY1" fmla="*/ 0 h 5156199"/>
              <a:gd name="connsiteX2" fmla="*/ 5883476 w 5883476"/>
              <a:gd name="connsiteY2" fmla="*/ 5143499 h 5156199"/>
              <a:gd name="connsiteX3" fmla="*/ 0 w 5883476"/>
              <a:gd name="connsiteY3" fmla="*/ 5156199 h 5156199"/>
              <a:gd name="connsiteX4" fmla="*/ 2717728 w 5883476"/>
              <a:gd name="connsiteY4" fmla="*/ 0 h 5156199"/>
              <a:gd name="connsiteX0" fmla="*/ 2667215 w 5832963"/>
              <a:gd name="connsiteY0" fmla="*/ 0 h 5156199"/>
              <a:gd name="connsiteX1" fmla="*/ 5832963 w 5832963"/>
              <a:gd name="connsiteY1" fmla="*/ 0 h 5156199"/>
              <a:gd name="connsiteX2" fmla="*/ 5832963 w 5832963"/>
              <a:gd name="connsiteY2" fmla="*/ 5143499 h 5156199"/>
              <a:gd name="connsiteX3" fmla="*/ 0 w 5832963"/>
              <a:gd name="connsiteY3" fmla="*/ 5156199 h 5156199"/>
              <a:gd name="connsiteX4" fmla="*/ 2667215 w 5832963"/>
              <a:gd name="connsiteY4" fmla="*/ 0 h 5156199"/>
              <a:gd name="connsiteX0" fmla="*/ 2667215 w 5832963"/>
              <a:gd name="connsiteY0" fmla="*/ 0 h 5156199"/>
              <a:gd name="connsiteX1" fmla="*/ 5832963 w 5832963"/>
              <a:gd name="connsiteY1" fmla="*/ 0 h 5156199"/>
              <a:gd name="connsiteX2" fmla="*/ 5832963 w 5832963"/>
              <a:gd name="connsiteY2" fmla="*/ 5143499 h 5156199"/>
              <a:gd name="connsiteX3" fmla="*/ 0 w 5832963"/>
              <a:gd name="connsiteY3" fmla="*/ 5156199 h 5156199"/>
              <a:gd name="connsiteX4" fmla="*/ 2667215 w 5832963"/>
              <a:gd name="connsiteY4" fmla="*/ 0 h 5156199"/>
              <a:gd name="connsiteX0" fmla="*/ 2667215 w 5832963"/>
              <a:gd name="connsiteY0" fmla="*/ 0 h 5158537"/>
              <a:gd name="connsiteX1" fmla="*/ 5832963 w 5832963"/>
              <a:gd name="connsiteY1" fmla="*/ 0 h 5158537"/>
              <a:gd name="connsiteX2" fmla="*/ 5832963 w 5832963"/>
              <a:gd name="connsiteY2" fmla="*/ 5143499 h 5158537"/>
              <a:gd name="connsiteX3" fmla="*/ 0 w 5832963"/>
              <a:gd name="connsiteY3" fmla="*/ 5156199 h 5158537"/>
              <a:gd name="connsiteX4" fmla="*/ 2667215 w 5832963"/>
              <a:gd name="connsiteY4" fmla="*/ 0 h 5158537"/>
              <a:gd name="connsiteX0" fmla="*/ 2667215 w 5832963"/>
              <a:gd name="connsiteY0" fmla="*/ 0 h 5158537"/>
              <a:gd name="connsiteX1" fmla="*/ 5832963 w 5832963"/>
              <a:gd name="connsiteY1" fmla="*/ 0 h 5158537"/>
              <a:gd name="connsiteX2" fmla="*/ 5832963 w 5832963"/>
              <a:gd name="connsiteY2" fmla="*/ 5143499 h 5158537"/>
              <a:gd name="connsiteX3" fmla="*/ 0 w 5832963"/>
              <a:gd name="connsiteY3" fmla="*/ 5156199 h 5158537"/>
              <a:gd name="connsiteX4" fmla="*/ 2667215 w 5832963"/>
              <a:gd name="connsiteY4" fmla="*/ 0 h 5158537"/>
              <a:gd name="connsiteX0" fmla="*/ 3450174 w 5832963"/>
              <a:gd name="connsiteY0" fmla="*/ 0 h 5514137"/>
              <a:gd name="connsiteX1" fmla="*/ 5832963 w 5832963"/>
              <a:gd name="connsiteY1" fmla="*/ 355600 h 5514137"/>
              <a:gd name="connsiteX2" fmla="*/ 5832963 w 5832963"/>
              <a:gd name="connsiteY2" fmla="*/ 5499099 h 5514137"/>
              <a:gd name="connsiteX3" fmla="*/ 0 w 5832963"/>
              <a:gd name="connsiteY3" fmla="*/ 5511799 h 5514137"/>
              <a:gd name="connsiteX4" fmla="*/ 3450174 w 5832963"/>
              <a:gd name="connsiteY4" fmla="*/ 0 h 5514137"/>
              <a:gd name="connsiteX0" fmla="*/ 3450174 w 5832963"/>
              <a:gd name="connsiteY0" fmla="*/ 0 h 5514137"/>
              <a:gd name="connsiteX1" fmla="*/ 5832963 w 5832963"/>
              <a:gd name="connsiteY1" fmla="*/ 355600 h 5514137"/>
              <a:gd name="connsiteX2" fmla="*/ 5832963 w 5832963"/>
              <a:gd name="connsiteY2" fmla="*/ 5499099 h 5514137"/>
              <a:gd name="connsiteX3" fmla="*/ 0 w 5832963"/>
              <a:gd name="connsiteY3" fmla="*/ 5511799 h 5514137"/>
              <a:gd name="connsiteX4" fmla="*/ 3450174 w 5832963"/>
              <a:gd name="connsiteY4" fmla="*/ 0 h 5514137"/>
              <a:gd name="connsiteX0" fmla="*/ 2641959 w 5832963"/>
              <a:gd name="connsiteY0" fmla="*/ 0 h 5158537"/>
              <a:gd name="connsiteX1" fmla="*/ 5832963 w 5832963"/>
              <a:gd name="connsiteY1" fmla="*/ 0 h 5158537"/>
              <a:gd name="connsiteX2" fmla="*/ 5832963 w 5832963"/>
              <a:gd name="connsiteY2" fmla="*/ 5143499 h 5158537"/>
              <a:gd name="connsiteX3" fmla="*/ 0 w 5832963"/>
              <a:gd name="connsiteY3" fmla="*/ 5156199 h 5158537"/>
              <a:gd name="connsiteX4" fmla="*/ 2641959 w 5832963"/>
              <a:gd name="connsiteY4" fmla="*/ 0 h 5158537"/>
              <a:gd name="connsiteX0" fmla="*/ 2629331 w 5832963"/>
              <a:gd name="connsiteY0" fmla="*/ 50800 h 5158537"/>
              <a:gd name="connsiteX1" fmla="*/ 5832963 w 5832963"/>
              <a:gd name="connsiteY1" fmla="*/ 0 h 5158537"/>
              <a:gd name="connsiteX2" fmla="*/ 5832963 w 5832963"/>
              <a:gd name="connsiteY2" fmla="*/ 5143499 h 5158537"/>
              <a:gd name="connsiteX3" fmla="*/ 0 w 5832963"/>
              <a:gd name="connsiteY3" fmla="*/ 5156199 h 5158537"/>
              <a:gd name="connsiteX4" fmla="*/ 2629331 w 5832963"/>
              <a:gd name="connsiteY4" fmla="*/ 50800 h 5158537"/>
              <a:gd name="connsiteX0" fmla="*/ 2654588 w 5832963"/>
              <a:gd name="connsiteY0" fmla="*/ 0 h 5158537"/>
              <a:gd name="connsiteX1" fmla="*/ 5832963 w 5832963"/>
              <a:gd name="connsiteY1" fmla="*/ 0 h 5158537"/>
              <a:gd name="connsiteX2" fmla="*/ 5832963 w 5832963"/>
              <a:gd name="connsiteY2" fmla="*/ 5143499 h 5158537"/>
              <a:gd name="connsiteX3" fmla="*/ 0 w 5832963"/>
              <a:gd name="connsiteY3" fmla="*/ 5156199 h 5158537"/>
              <a:gd name="connsiteX4" fmla="*/ 2654588 w 5832963"/>
              <a:gd name="connsiteY4" fmla="*/ 0 h 5158537"/>
              <a:gd name="connsiteX0" fmla="*/ 2654588 w 5832963"/>
              <a:gd name="connsiteY0" fmla="*/ 0 h 5158537"/>
              <a:gd name="connsiteX1" fmla="*/ 5832963 w 5832963"/>
              <a:gd name="connsiteY1" fmla="*/ 0 h 5158537"/>
              <a:gd name="connsiteX2" fmla="*/ 5832963 w 5832963"/>
              <a:gd name="connsiteY2" fmla="*/ 5143499 h 5158537"/>
              <a:gd name="connsiteX3" fmla="*/ 0 w 5832963"/>
              <a:gd name="connsiteY3" fmla="*/ 5156199 h 5158537"/>
              <a:gd name="connsiteX4" fmla="*/ 2654588 w 5832963"/>
              <a:gd name="connsiteY4" fmla="*/ 0 h 5158537"/>
              <a:gd name="connsiteX0" fmla="*/ 2654588 w 5832963"/>
              <a:gd name="connsiteY0" fmla="*/ 0 h 5158537"/>
              <a:gd name="connsiteX1" fmla="*/ 5832963 w 5832963"/>
              <a:gd name="connsiteY1" fmla="*/ 0 h 5158537"/>
              <a:gd name="connsiteX2" fmla="*/ 5832963 w 5832963"/>
              <a:gd name="connsiteY2" fmla="*/ 5143499 h 5158537"/>
              <a:gd name="connsiteX3" fmla="*/ 0 w 5832963"/>
              <a:gd name="connsiteY3" fmla="*/ 5156199 h 5158537"/>
              <a:gd name="connsiteX4" fmla="*/ 2654588 w 5832963"/>
              <a:gd name="connsiteY4" fmla="*/ 0 h 5158537"/>
              <a:gd name="connsiteX0" fmla="*/ 2654588 w 5832963"/>
              <a:gd name="connsiteY0" fmla="*/ 0 h 5158537"/>
              <a:gd name="connsiteX1" fmla="*/ 5832963 w 5832963"/>
              <a:gd name="connsiteY1" fmla="*/ 0 h 5158537"/>
              <a:gd name="connsiteX2" fmla="*/ 5832963 w 5832963"/>
              <a:gd name="connsiteY2" fmla="*/ 5143499 h 5158537"/>
              <a:gd name="connsiteX3" fmla="*/ 0 w 5832963"/>
              <a:gd name="connsiteY3" fmla="*/ 5156199 h 5158537"/>
              <a:gd name="connsiteX4" fmla="*/ 2654588 w 5832963"/>
              <a:gd name="connsiteY4" fmla="*/ 0 h 5158537"/>
              <a:gd name="connsiteX0" fmla="*/ 2212595 w 5390970"/>
              <a:gd name="connsiteY0" fmla="*/ 0 h 5626208"/>
              <a:gd name="connsiteX1" fmla="*/ 5390970 w 5390970"/>
              <a:gd name="connsiteY1" fmla="*/ 0 h 5626208"/>
              <a:gd name="connsiteX2" fmla="*/ 5390970 w 5390970"/>
              <a:gd name="connsiteY2" fmla="*/ 5143499 h 5626208"/>
              <a:gd name="connsiteX3" fmla="*/ 0 w 5390970"/>
              <a:gd name="connsiteY3" fmla="*/ 5626099 h 5626208"/>
              <a:gd name="connsiteX4" fmla="*/ 2212595 w 5390970"/>
              <a:gd name="connsiteY4" fmla="*/ 0 h 5626208"/>
              <a:gd name="connsiteX0" fmla="*/ 2212595 w 5390970"/>
              <a:gd name="connsiteY0" fmla="*/ 0 h 5626208"/>
              <a:gd name="connsiteX1" fmla="*/ 5390970 w 5390970"/>
              <a:gd name="connsiteY1" fmla="*/ 0 h 5626208"/>
              <a:gd name="connsiteX2" fmla="*/ 5390970 w 5390970"/>
              <a:gd name="connsiteY2" fmla="*/ 5143499 h 5626208"/>
              <a:gd name="connsiteX3" fmla="*/ 0 w 5390970"/>
              <a:gd name="connsiteY3" fmla="*/ 5626099 h 5626208"/>
              <a:gd name="connsiteX4" fmla="*/ 2212595 w 5390970"/>
              <a:gd name="connsiteY4" fmla="*/ 0 h 5626208"/>
              <a:gd name="connsiteX0" fmla="*/ 2629331 w 5807706"/>
              <a:gd name="connsiteY0" fmla="*/ 0 h 5144624"/>
              <a:gd name="connsiteX1" fmla="*/ 5807706 w 5807706"/>
              <a:gd name="connsiteY1" fmla="*/ 0 h 5144624"/>
              <a:gd name="connsiteX2" fmla="*/ 5807706 w 5807706"/>
              <a:gd name="connsiteY2" fmla="*/ 5143499 h 5144624"/>
              <a:gd name="connsiteX3" fmla="*/ 0 w 5807706"/>
              <a:gd name="connsiteY3" fmla="*/ 5130799 h 5144624"/>
              <a:gd name="connsiteX4" fmla="*/ 2629331 w 5807706"/>
              <a:gd name="connsiteY4" fmla="*/ 0 h 5144624"/>
              <a:gd name="connsiteX0" fmla="*/ 2654588 w 5832963"/>
              <a:gd name="connsiteY0" fmla="*/ 0 h 5144624"/>
              <a:gd name="connsiteX1" fmla="*/ 5832963 w 5832963"/>
              <a:gd name="connsiteY1" fmla="*/ 0 h 5144624"/>
              <a:gd name="connsiteX2" fmla="*/ 5832963 w 5832963"/>
              <a:gd name="connsiteY2" fmla="*/ 5143499 h 5144624"/>
              <a:gd name="connsiteX3" fmla="*/ 0 w 5832963"/>
              <a:gd name="connsiteY3" fmla="*/ 5130799 h 5144624"/>
              <a:gd name="connsiteX4" fmla="*/ 2654588 w 5832963"/>
              <a:gd name="connsiteY4" fmla="*/ 0 h 5144624"/>
              <a:gd name="connsiteX0" fmla="*/ 2654588 w 5832963"/>
              <a:gd name="connsiteY0" fmla="*/ 0 h 5158537"/>
              <a:gd name="connsiteX1" fmla="*/ 5832963 w 5832963"/>
              <a:gd name="connsiteY1" fmla="*/ 0 h 5158537"/>
              <a:gd name="connsiteX2" fmla="*/ 5832963 w 5832963"/>
              <a:gd name="connsiteY2" fmla="*/ 5143499 h 5158537"/>
              <a:gd name="connsiteX3" fmla="*/ 0 w 5832963"/>
              <a:gd name="connsiteY3" fmla="*/ 5156199 h 5158537"/>
              <a:gd name="connsiteX4" fmla="*/ 2654588 w 5832963"/>
              <a:gd name="connsiteY4" fmla="*/ 0 h 5158537"/>
              <a:gd name="connsiteX0" fmla="*/ 2654588 w 5832963"/>
              <a:gd name="connsiteY0" fmla="*/ 0 h 5158537"/>
              <a:gd name="connsiteX1" fmla="*/ 5832963 w 5832963"/>
              <a:gd name="connsiteY1" fmla="*/ 0 h 5158537"/>
              <a:gd name="connsiteX2" fmla="*/ 5832963 w 5832963"/>
              <a:gd name="connsiteY2" fmla="*/ 5143499 h 5158537"/>
              <a:gd name="connsiteX3" fmla="*/ 0 w 5832963"/>
              <a:gd name="connsiteY3" fmla="*/ 5156199 h 5158537"/>
              <a:gd name="connsiteX4" fmla="*/ 2654588 w 5832963"/>
              <a:gd name="connsiteY4" fmla="*/ 0 h 5158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32963" h="5158537">
                <a:moveTo>
                  <a:pt x="2654588" y="0"/>
                </a:moveTo>
                <a:lnTo>
                  <a:pt x="5832963" y="0"/>
                </a:lnTo>
                <a:lnTo>
                  <a:pt x="5832963" y="5143499"/>
                </a:lnTo>
                <a:cubicBezTo>
                  <a:pt x="3888642" y="5147732"/>
                  <a:pt x="5846487" y="5164666"/>
                  <a:pt x="0" y="5156199"/>
                </a:cubicBezTo>
                <a:cubicBezTo>
                  <a:pt x="5087" y="5139266"/>
                  <a:pt x="2636874" y="29633"/>
                  <a:pt x="2654588" y="0"/>
                </a:cubicBezTo>
                <a:close/>
              </a:path>
            </a:pathLst>
          </a:custGeom>
          <a:solidFill>
            <a:srgbClr val="C11543"/>
          </a:solidFill>
          <a:ln>
            <a:solidFill>
              <a:srgbClr val="C115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      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endParaRPr lang="en-US" altLang="zh-CN" sz="2800" dirty="0">
              <a:latin typeface="微软雅黑" pitchFamily="34" charset="-122"/>
              <a:ea typeface="微软雅黑" pitchFamily="34" charset="-122"/>
            </a:endParaRPr>
          </a:p>
          <a:p>
            <a:pPr algn="ctr"/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endParaRPr lang="en-US" altLang="zh-CN" sz="2800" dirty="0">
              <a:latin typeface="微软雅黑" pitchFamily="34" charset="-122"/>
              <a:ea typeface="微软雅黑" pitchFamily="34" charset="-122"/>
            </a:endParaRPr>
          </a:p>
          <a:p>
            <a:pPr algn="ctr"/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endParaRPr lang="en-US" altLang="zh-CN" sz="2800" dirty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                            </a:t>
            </a:r>
          </a:p>
          <a:p>
            <a:pPr algn="ctr"/>
            <a:r>
              <a:rPr lang="en-US" altLang="zh-CN" sz="2800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   </a:t>
            </a:r>
          </a:p>
          <a:p>
            <a:pPr algn="ctr"/>
            <a:endParaRPr lang="en-US" altLang="zh-CN" sz="2800" dirty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                          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送给爱阿信的你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2057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15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45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7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9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5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2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35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1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650"/>
                            </p:stCondLst>
                            <p:childTnLst>
                              <p:par>
                                <p:cTn id="5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1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800"/>
                            </p:stCondLst>
                            <p:childTnLst>
                              <p:par>
                                <p:cTn id="5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1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950"/>
                            </p:stCondLst>
                            <p:childTnLst>
                              <p:par>
                                <p:cTn id="6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1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100"/>
                            </p:stCondLst>
                            <p:childTnLst>
                              <p:par>
                                <p:cTn id="6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300"/>
                            </p:stCondLst>
                            <p:childTnLst>
                              <p:par>
                                <p:cTn id="7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550"/>
                            </p:stCondLst>
                            <p:childTnLst>
                              <p:par>
                                <p:cTn id="7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850"/>
                            </p:stCondLst>
                            <p:childTnLst>
                              <p:par>
                                <p:cTn id="7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250"/>
                            </p:stCondLst>
                            <p:childTnLst>
                              <p:par>
                                <p:cTn id="8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4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4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4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42" presetClass="pat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1.94444E-6 -4.5679E-6 L -0.33038 1.03488 " pathEditMode="relative" rAng="0" ptsTypes="AA">
                                      <p:cBhvr>
                                        <p:cTn id="9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528" y="51728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42" presetClass="path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2.5E-6 -2.71605E-6 L 0.32031 -1.07747 " pathEditMode="relative" rAng="0" ptsTypes="AA">
                                      <p:cBhvr>
                                        <p:cTn id="9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07" y="-53858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16" presetClass="entr" presetSubtype="37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7500"/>
                            </p:stCondLst>
                            <p:childTnLst>
                              <p:par>
                                <p:cTn id="103" presetID="26" presetClass="emph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5" dur="2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1" presetClass="mediacall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7" dur="1" fill="hold"/>
                                        <p:tgtEl>
                                          <p:spTgt spid="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8" presetID="35" presetClass="path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1.66667E-6 -3.58025E-6 L -0.68229 -3.58025E-6 " pathEditMode="relative" rAng="0" ptsTypes="AA">
                                      <p:cBhvr>
                                        <p:cTn id="109" dur="1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11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32">
                <p:cTn id="1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2"/>
                </p:tgtEl>
              </p:cMediaNode>
            </p:audio>
          </p:childTnLst>
        </p:cTn>
      </p:par>
    </p:tnLst>
    <p:bldLst>
      <p:bldP spid="4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F11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4812985" y="2253121"/>
            <a:ext cx="38779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6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我不愿让你一个人</a:t>
            </a:r>
          </a:p>
        </p:txBody>
      </p:sp>
      <p:sp>
        <p:nvSpPr>
          <p:cNvPr id="13" name="矩形 12"/>
          <p:cNvSpPr/>
          <p:nvPr/>
        </p:nvSpPr>
        <p:spPr>
          <a:xfrm>
            <a:off x="4572000" y="2253121"/>
            <a:ext cx="4572000" cy="646331"/>
          </a:xfrm>
          <a:prstGeom prst="rect">
            <a:avLst/>
          </a:prstGeom>
          <a:solidFill>
            <a:srgbClr val="BF11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1673" y="1027863"/>
            <a:ext cx="1208710" cy="1331999"/>
          </a:xfrm>
          <a:prstGeom prst="rect">
            <a:avLst/>
          </a:prstGeom>
          <a:ln w="12700">
            <a:solidFill>
              <a:schemeClr val="bg1"/>
            </a:solidFill>
          </a:ln>
          <a:effectLst>
            <a:outerShdw dist="139700" dir="2700000" sx="1000" sy="1000" algn="tl" rotWithShape="0">
              <a:schemeClr val="tx1"/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5536" y="1027863"/>
            <a:ext cx="1208711" cy="1332000"/>
          </a:xfrm>
          <a:prstGeom prst="rect">
            <a:avLst/>
          </a:prstGeom>
          <a:ln w="12700">
            <a:solidFill>
              <a:schemeClr val="bg1"/>
            </a:solidFill>
          </a:ln>
          <a:effectLst>
            <a:outerShdw dist="139700" dir="2700000" sx="1000" sy="1000" algn="tl" rotWithShape="0">
              <a:schemeClr val="tx1"/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657" y="1027863"/>
            <a:ext cx="1208711" cy="1332000"/>
          </a:xfrm>
          <a:prstGeom prst="rect">
            <a:avLst/>
          </a:prstGeom>
          <a:ln w="12700">
            <a:solidFill>
              <a:schemeClr val="bg1"/>
            </a:solidFill>
          </a:ln>
          <a:effectLst>
            <a:outerShdw dist="139700" dir="2700000" sx="1000" sy="1000" algn="tl" rotWithShape="0">
              <a:schemeClr val="tx1"/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9298" y="2471938"/>
            <a:ext cx="1242889" cy="1774846"/>
          </a:xfrm>
          <a:prstGeom prst="rect">
            <a:avLst/>
          </a:prstGeom>
          <a:ln w="12700">
            <a:solidFill>
              <a:schemeClr val="bg1"/>
            </a:solidFill>
          </a:ln>
          <a:effectLst>
            <a:outerShdw dist="139700" dir="2700000" sx="1000" sy="1000" algn="tl" rotWithShape="0">
              <a:schemeClr val="tx1"/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568" y="2471939"/>
            <a:ext cx="1242889" cy="1774846"/>
          </a:xfrm>
          <a:prstGeom prst="rect">
            <a:avLst/>
          </a:prstGeom>
          <a:ln w="12700">
            <a:solidFill>
              <a:schemeClr val="bg1"/>
            </a:solidFill>
          </a:ln>
          <a:effectLst>
            <a:outerShdw dist="139700" dir="2700000" sx="1000" sy="1000" algn="tl" rotWithShape="0">
              <a:schemeClr val="tx1"/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8447" y="2471938"/>
            <a:ext cx="1242889" cy="1774846"/>
          </a:xfrm>
          <a:prstGeom prst="rect">
            <a:avLst/>
          </a:prstGeom>
          <a:ln w="12700">
            <a:solidFill>
              <a:schemeClr val="bg1"/>
            </a:solidFill>
          </a:ln>
          <a:effectLst>
            <a:outerShdw dist="139700" dir="2700000" sx="1000" sy="1000" algn="tl" rotWithShape="0">
              <a:schemeClr val="tx1"/>
            </a:outerShdw>
          </a:effectLst>
        </p:spPr>
      </p:pic>
      <p:cxnSp>
        <p:nvCxnSpPr>
          <p:cNvPr id="9" name="直接箭头连接符 8"/>
          <p:cNvCxnSpPr/>
          <p:nvPr/>
        </p:nvCxnSpPr>
        <p:spPr>
          <a:xfrm>
            <a:off x="0" y="2406244"/>
            <a:ext cx="4572000" cy="0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椭圆 16"/>
          <p:cNvSpPr/>
          <p:nvPr/>
        </p:nvSpPr>
        <p:spPr>
          <a:xfrm>
            <a:off x="3203848" y="1059582"/>
            <a:ext cx="2700300" cy="2700300"/>
          </a:xfrm>
          <a:prstGeom prst="ellipse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2411760" y="195486"/>
            <a:ext cx="4320480" cy="4320480"/>
          </a:xfrm>
          <a:prstGeom prst="ellipse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1476164" y="-740618"/>
            <a:ext cx="6156176" cy="6156176"/>
          </a:xfrm>
          <a:prstGeom prst="ellipse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46618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75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nodeType="withEffect">
                                  <p:stCondLst>
                                    <p:cond delay="1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6" presetClass="emph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6" presetClass="emph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6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6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2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6" presetClass="emph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8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6" presetClass="emph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4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5" presetID="26" presetClass="emph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8" presetID="26" presetClass="emph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0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1" presetID="26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3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4" presetID="26" presetClass="emph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6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7" presetID="26" presetClass="emph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9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0" presetID="26" presetClass="emph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2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3" presetID="26" presetClass="emph" presetSubtype="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6" presetID="12" presetClass="exit" presetSubtype="4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7" dur="4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38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2" presetClass="exit" presetSubtype="4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1" dur="4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42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2" presetClass="exit" presetSubtype="4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5" dur="4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46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2" presetClass="exit" presetSubtype="1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9" dur="4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up)">
                                      <p:cBhvr>
                                        <p:cTn id="150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2" presetClass="exit" presetSubtype="1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3" dur="4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up)">
                                      <p:cBhvr>
                                        <p:cTn id="154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2" presetClass="exit" presetSubtype="1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7" dur="4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up)">
                                      <p:cBhvr>
                                        <p:cTn id="158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2" presetClass="entr" presetSubtype="8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53" presetClass="entr" presetSubtype="16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6" presetClass="emph" presetSubtype="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Scale>
                                      <p:cBhvr>
                                        <p:cTn id="170" dur="1000" fill="hold"/>
                                        <p:tgtEl>
                                          <p:spTgt spid="17"/>
                                        </p:tgtEl>
                                      </p:cBhvr>
                                      <p:by x="30000" y="30000"/>
                                    </p:animScale>
                                  </p:childTnLst>
                                </p:cTn>
                              </p:par>
                              <p:par>
                                <p:cTn id="171" presetID="6" presetClass="emph" presetSubtype="0" fill="hold" grpId="2" nodeType="withEffect">
                                  <p:stCondLst>
                                    <p:cond delay="7500"/>
                                  </p:stCondLst>
                                  <p:childTnLst>
                                    <p:animScale>
                                      <p:cBhvr>
                                        <p:cTn id="172" dur="250" fill="hold"/>
                                        <p:tgtEl>
                                          <p:spTgt spid="17"/>
                                        </p:tgtEl>
                                      </p:cBhvr>
                                      <p:by x="2000000" y="2000000"/>
                                    </p:animScale>
                                  </p:childTnLst>
                                </p:cTn>
                              </p:par>
                              <p:par>
                                <p:cTn id="173" presetID="53" presetClass="entr" presetSubtype="16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6" presetClass="emph" presetSubtype="0" fill="hold" grpId="1" nodeType="withEffect">
                                  <p:stCondLst>
                                    <p:cond delay="7000"/>
                                  </p:stCondLst>
                                  <p:childTnLst>
                                    <p:animScale>
                                      <p:cBhvr>
                                        <p:cTn id="179" dur="750" fill="hold"/>
                                        <p:tgtEl>
                                          <p:spTgt spid="18"/>
                                        </p:tgtEl>
                                      </p:cBhvr>
                                      <p:by x="30000" y="30000"/>
                                    </p:animScale>
                                  </p:childTnLst>
                                </p:cTn>
                              </p:par>
                              <p:par>
                                <p:cTn id="180" presetID="6" presetClass="emph" presetSubtype="0" fill="hold" grpId="2" nodeType="withEffect">
                                  <p:stCondLst>
                                    <p:cond delay="7750"/>
                                  </p:stCondLst>
                                  <p:childTnLst>
                                    <p:animScale>
                                      <p:cBhvr>
                                        <p:cTn id="181" dur="250" fill="hold"/>
                                        <p:tgtEl>
                                          <p:spTgt spid="18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182" presetID="53" presetClass="entr" presetSubtype="16" fill="hold" grpId="0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6" presetClass="emph" presetSubtype="0" fill="hold" grpId="1" nodeType="withEffect">
                                  <p:stCondLst>
                                    <p:cond delay="7250"/>
                                  </p:stCondLst>
                                  <p:childTnLst>
                                    <p:animScale>
                                      <p:cBhvr>
                                        <p:cTn id="188" dur="750" fill="hold"/>
                                        <p:tgtEl>
                                          <p:spTgt spid="19"/>
                                        </p:tgtEl>
                                      </p:cBhvr>
                                      <p:by x="30000" y="30000"/>
                                    </p:animScale>
                                  </p:childTnLst>
                                </p:cTn>
                              </p:par>
                              <p:par>
                                <p:cTn id="189" presetID="6" presetClass="emph" presetSubtype="0" fill="hold" grpId="2" nodeType="withEffect">
                                  <p:stCondLst>
                                    <p:cond delay="8000"/>
                                  </p:stCondLst>
                                  <p:childTnLst>
                                    <p:animScale>
                                      <p:cBhvr>
                                        <p:cTn id="190" dur="250" fill="hold"/>
                                        <p:tgtEl>
                                          <p:spTgt spid="19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191" presetID="2" presetClass="exit" presetSubtype="2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2" presetClass="entr" presetSubtype="8" fill="hold" grpId="0" nodeType="withEffect">
                                  <p:stCondLst>
                                    <p:cond delay="775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7" grpId="0" animBg="1"/>
      <p:bldP spid="17" grpId="1" animBg="1"/>
      <p:bldP spid="17" grpId="2" animBg="1"/>
      <p:bldP spid="18" grpId="0" animBg="1"/>
      <p:bldP spid="18" grpId="1" animBg="1"/>
      <p:bldP spid="18" grpId="2" animBg="1"/>
      <p:bldP spid="19" grpId="0" animBg="1"/>
      <p:bldP spid="19" grpId="1" animBg="1"/>
      <p:bldP spid="19" grpId="2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F11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951820" y="2175706"/>
            <a:ext cx="3852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内容正在施工中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…..</a:t>
            </a:r>
            <a:endParaRPr lang="zh-CN" altLang="en-US" sz="3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1441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1920</TotalTime>
  <Words>275</Words>
  <Application>Microsoft Office PowerPoint</Application>
  <PresentationFormat>全屏显示(16:9)</PresentationFormat>
  <Paragraphs>83</Paragraphs>
  <Slides>8</Slides>
  <Notes>0</Notes>
  <HiddenSlides>0</HiddenSlides>
  <MMClips>6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3" baseType="lpstr">
      <vt:lpstr>宋体</vt:lpstr>
      <vt:lpstr>微软雅黑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127</cp:revision>
  <dcterms:modified xsi:type="dcterms:W3CDTF">2015-04-21T06:20:34Z</dcterms:modified>
</cp:coreProperties>
</file>