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821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1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50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114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342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969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4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036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779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591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4482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0FED1-ECCB-4AA0-8F6B-DB596A1FF2AF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FD5BE8-7806-4E61-BAB4-4918C41185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0427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67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6786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68722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4678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48095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5720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554322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7865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24459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637210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1708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6433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幻灯片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83361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张卫东</dc:creator>
  <cp:lastModifiedBy>kan</cp:lastModifiedBy>
  <cp:revision>3</cp:revision>
  <dcterms:created xsi:type="dcterms:W3CDTF">2013-07-05T10:07:09Z</dcterms:created>
  <dcterms:modified xsi:type="dcterms:W3CDTF">2015-03-21T12:30:30Z</dcterms:modified>
</cp:coreProperties>
</file>