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882" y="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981074"/>
            <a:ext cx="8928100" cy="51847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08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8950" y="981075"/>
            <a:ext cx="8909050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95194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b="1" kern="1200" dirty="0">
          <a:solidFill>
            <a:schemeClr val="tx1"/>
          </a:solidFill>
          <a:latin typeface="+mj-ea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8455667" y="1190671"/>
            <a:ext cx="834150" cy="1968595"/>
            <a:chOff x="8455667" y="1190671"/>
            <a:chExt cx="834150" cy="1968595"/>
          </a:xfrm>
          <a:solidFill>
            <a:srgbClr val="333333"/>
          </a:solidFill>
        </p:grpSpPr>
        <p:sp>
          <p:nvSpPr>
            <p:cNvPr id="4" name="Freeform 21"/>
            <p:cNvSpPr>
              <a:spLocks noEditPoints="1"/>
            </p:cNvSpPr>
            <p:nvPr/>
          </p:nvSpPr>
          <p:spPr bwMode="auto">
            <a:xfrm>
              <a:off x="8455667" y="1190671"/>
              <a:ext cx="834150" cy="1968595"/>
            </a:xfrm>
            <a:custGeom>
              <a:avLst/>
              <a:gdLst>
                <a:gd name="T0" fmla="*/ 117 w 486"/>
                <a:gd name="T1" fmla="*/ 1131 h 1145"/>
                <a:gd name="T2" fmla="*/ 164 w 486"/>
                <a:gd name="T3" fmla="*/ 1076 h 1145"/>
                <a:gd name="T4" fmla="*/ 172 w 486"/>
                <a:gd name="T5" fmla="*/ 1095 h 1145"/>
                <a:gd name="T6" fmla="*/ 177 w 486"/>
                <a:gd name="T7" fmla="*/ 1023 h 1145"/>
                <a:gd name="T8" fmla="*/ 167 w 486"/>
                <a:gd name="T9" fmla="*/ 846 h 1145"/>
                <a:gd name="T10" fmla="*/ 191 w 486"/>
                <a:gd name="T11" fmla="*/ 723 h 1145"/>
                <a:gd name="T12" fmla="*/ 247 w 486"/>
                <a:gd name="T13" fmla="*/ 799 h 1145"/>
                <a:gd name="T14" fmla="*/ 247 w 486"/>
                <a:gd name="T15" fmla="*/ 955 h 1145"/>
                <a:gd name="T16" fmla="*/ 258 w 486"/>
                <a:gd name="T17" fmla="*/ 1102 h 1145"/>
                <a:gd name="T18" fmla="*/ 285 w 486"/>
                <a:gd name="T19" fmla="*/ 1034 h 1145"/>
                <a:gd name="T20" fmla="*/ 276 w 486"/>
                <a:gd name="T21" fmla="*/ 992 h 1145"/>
                <a:gd name="T22" fmla="*/ 315 w 486"/>
                <a:gd name="T23" fmla="*/ 843 h 1145"/>
                <a:gd name="T24" fmla="*/ 322 w 486"/>
                <a:gd name="T25" fmla="*/ 736 h 1145"/>
                <a:gd name="T26" fmla="*/ 342 w 486"/>
                <a:gd name="T27" fmla="*/ 561 h 1145"/>
                <a:gd name="T28" fmla="*/ 391 w 486"/>
                <a:gd name="T29" fmla="*/ 545 h 1145"/>
                <a:gd name="T30" fmla="*/ 485 w 486"/>
                <a:gd name="T31" fmla="*/ 418 h 1145"/>
                <a:gd name="T32" fmla="*/ 371 w 486"/>
                <a:gd name="T33" fmla="*/ 229 h 1145"/>
                <a:gd name="T34" fmla="*/ 346 w 486"/>
                <a:gd name="T35" fmla="*/ 209 h 1145"/>
                <a:gd name="T36" fmla="*/ 347 w 486"/>
                <a:gd name="T37" fmla="*/ 168 h 1145"/>
                <a:gd name="T38" fmla="*/ 330 w 486"/>
                <a:gd name="T39" fmla="*/ 114 h 1145"/>
                <a:gd name="T40" fmla="*/ 354 w 486"/>
                <a:gd name="T41" fmla="*/ 156 h 1145"/>
                <a:gd name="T42" fmla="*/ 357 w 486"/>
                <a:gd name="T43" fmla="*/ 185 h 1145"/>
                <a:gd name="T44" fmla="*/ 338 w 486"/>
                <a:gd name="T45" fmla="*/ 100 h 1145"/>
                <a:gd name="T46" fmla="*/ 324 w 486"/>
                <a:gd name="T47" fmla="*/ 63 h 1145"/>
                <a:gd name="T48" fmla="*/ 253 w 486"/>
                <a:gd name="T49" fmla="*/ 7 h 1145"/>
                <a:gd name="T50" fmla="*/ 158 w 486"/>
                <a:gd name="T51" fmla="*/ 90 h 1145"/>
                <a:gd name="T52" fmla="*/ 153 w 486"/>
                <a:gd name="T53" fmla="*/ 144 h 1145"/>
                <a:gd name="T54" fmla="*/ 155 w 486"/>
                <a:gd name="T55" fmla="*/ 191 h 1145"/>
                <a:gd name="T56" fmla="*/ 148 w 486"/>
                <a:gd name="T57" fmla="*/ 206 h 1145"/>
                <a:gd name="T58" fmla="*/ 155 w 486"/>
                <a:gd name="T59" fmla="*/ 204 h 1145"/>
                <a:gd name="T60" fmla="*/ 111 w 486"/>
                <a:gd name="T61" fmla="*/ 265 h 1145"/>
                <a:gd name="T62" fmla="*/ 14 w 486"/>
                <a:gd name="T63" fmla="*/ 265 h 1145"/>
                <a:gd name="T64" fmla="*/ 85 w 486"/>
                <a:gd name="T65" fmla="*/ 376 h 1145"/>
                <a:gd name="T66" fmla="*/ 139 w 486"/>
                <a:gd name="T67" fmla="*/ 461 h 1145"/>
                <a:gd name="T68" fmla="*/ 139 w 486"/>
                <a:gd name="T69" fmla="*/ 528 h 1145"/>
                <a:gd name="T70" fmla="*/ 119 w 486"/>
                <a:gd name="T71" fmla="*/ 617 h 1145"/>
                <a:gd name="T72" fmla="*/ 95 w 486"/>
                <a:gd name="T73" fmla="*/ 701 h 1145"/>
                <a:gd name="T74" fmla="*/ 94 w 486"/>
                <a:gd name="T75" fmla="*/ 830 h 1145"/>
                <a:gd name="T76" fmla="*/ 92 w 486"/>
                <a:gd name="T77" fmla="*/ 1091 h 1145"/>
                <a:gd name="T78" fmla="*/ 328 w 486"/>
                <a:gd name="T79" fmla="*/ 92 h 1145"/>
                <a:gd name="T80" fmla="*/ 320 w 486"/>
                <a:gd name="T81" fmla="*/ 76 h 1145"/>
                <a:gd name="T82" fmla="*/ 328 w 486"/>
                <a:gd name="T83" fmla="*/ 83 h 1145"/>
                <a:gd name="T84" fmla="*/ 346 w 486"/>
                <a:gd name="T85" fmla="*/ 207 h 1145"/>
                <a:gd name="T86" fmla="*/ 351 w 486"/>
                <a:gd name="T87" fmla="*/ 189 h 1145"/>
                <a:gd name="T88" fmla="*/ 334 w 486"/>
                <a:gd name="T89" fmla="*/ 392 h 1145"/>
                <a:gd name="T90" fmla="*/ 416 w 486"/>
                <a:gd name="T91" fmla="*/ 381 h 1145"/>
                <a:gd name="T92" fmla="*/ 432 w 486"/>
                <a:gd name="T93" fmla="*/ 415 h 1145"/>
                <a:gd name="T94" fmla="*/ 412 w 486"/>
                <a:gd name="T95" fmla="*/ 451 h 1145"/>
                <a:gd name="T96" fmla="*/ 376 w 486"/>
                <a:gd name="T97" fmla="*/ 499 h 1145"/>
                <a:gd name="T98" fmla="*/ 357 w 486"/>
                <a:gd name="T99" fmla="*/ 510 h 1145"/>
                <a:gd name="T100" fmla="*/ 334 w 486"/>
                <a:gd name="T101" fmla="*/ 392 h 1145"/>
                <a:gd name="T102" fmla="*/ 326 w 486"/>
                <a:gd name="T103" fmla="*/ 76 h 1145"/>
                <a:gd name="T104" fmla="*/ 312 w 486"/>
                <a:gd name="T105" fmla="*/ 59 h 1145"/>
                <a:gd name="T106" fmla="*/ 159 w 486"/>
                <a:gd name="T107" fmla="*/ 135 h 1145"/>
                <a:gd name="T108" fmla="*/ 153 w 486"/>
                <a:gd name="T109" fmla="*/ 110 h 1145"/>
                <a:gd name="T110" fmla="*/ 158 w 486"/>
                <a:gd name="T111" fmla="*/ 133 h 1145"/>
                <a:gd name="T112" fmla="*/ 155 w 486"/>
                <a:gd name="T113" fmla="*/ 164 h 1145"/>
                <a:gd name="T114" fmla="*/ 159 w 486"/>
                <a:gd name="T115" fmla="*/ 156 h 1145"/>
                <a:gd name="T116" fmla="*/ 163 w 486"/>
                <a:gd name="T117" fmla="*/ 151 h 1145"/>
                <a:gd name="T118" fmla="*/ 156 w 486"/>
                <a:gd name="T119" fmla="*/ 188 h 1145"/>
                <a:gd name="T120" fmla="*/ 144 w 486"/>
                <a:gd name="T121" fmla="*/ 345 h 1145"/>
                <a:gd name="T122" fmla="*/ 151 w 486"/>
                <a:gd name="T123" fmla="*/ 349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6" h="1145">
                  <a:moveTo>
                    <a:pt x="56" y="1136"/>
                  </a:moveTo>
                  <a:cubicBezTo>
                    <a:pt x="67" y="1145"/>
                    <a:pt x="102" y="1144"/>
                    <a:pt x="117" y="1131"/>
                  </a:cubicBezTo>
                  <a:cubicBezTo>
                    <a:pt x="132" y="1118"/>
                    <a:pt x="147" y="1089"/>
                    <a:pt x="153" y="1084"/>
                  </a:cubicBezTo>
                  <a:cubicBezTo>
                    <a:pt x="160" y="1078"/>
                    <a:pt x="164" y="1076"/>
                    <a:pt x="164" y="1076"/>
                  </a:cubicBezTo>
                  <a:cubicBezTo>
                    <a:pt x="165" y="1096"/>
                    <a:pt x="165" y="1096"/>
                    <a:pt x="165" y="1096"/>
                  </a:cubicBezTo>
                  <a:cubicBezTo>
                    <a:pt x="172" y="1095"/>
                    <a:pt x="172" y="1095"/>
                    <a:pt x="172" y="1095"/>
                  </a:cubicBezTo>
                  <a:cubicBezTo>
                    <a:pt x="172" y="1095"/>
                    <a:pt x="171" y="1071"/>
                    <a:pt x="175" y="1066"/>
                  </a:cubicBezTo>
                  <a:cubicBezTo>
                    <a:pt x="180" y="1060"/>
                    <a:pt x="185" y="1036"/>
                    <a:pt x="177" y="1023"/>
                  </a:cubicBezTo>
                  <a:cubicBezTo>
                    <a:pt x="169" y="1011"/>
                    <a:pt x="166" y="966"/>
                    <a:pt x="167" y="951"/>
                  </a:cubicBezTo>
                  <a:cubicBezTo>
                    <a:pt x="168" y="935"/>
                    <a:pt x="173" y="869"/>
                    <a:pt x="167" y="846"/>
                  </a:cubicBezTo>
                  <a:cubicBezTo>
                    <a:pt x="162" y="823"/>
                    <a:pt x="170" y="775"/>
                    <a:pt x="177" y="762"/>
                  </a:cubicBezTo>
                  <a:cubicBezTo>
                    <a:pt x="183" y="749"/>
                    <a:pt x="191" y="723"/>
                    <a:pt x="191" y="723"/>
                  </a:cubicBezTo>
                  <a:cubicBezTo>
                    <a:pt x="240" y="731"/>
                    <a:pt x="240" y="731"/>
                    <a:pt x="240" y="731"/>
                  </a:cubicBezTo>
                  <a:cubicBezTo>
                    <a:pt x="240" y="731"/>
                    <a:pt x="240" y="770"/>
                    <a:pt x="247" y="799"/>
                  </a:cubicBezTo>
                  <a:cubicBezTo>
                    <a:pt x="253" y="828"/>
                    <a:pt x="251" y="872"/>
                    <a:pt x="251" y="882"/>
                  </a:cubicBezTo>
                  <a:cubicBezTo>
                    <a:pt x="251" y="892"/>
                    <a:pt x="255" y="934"/>
                    <a:pt x="247" y="955"/>
                  </a:cubicBezTo>
                  <a:cubicBezTo>
                    <a:pt x="240" y="976"/>
                    <a:pt x="235" y="999"/>
                    <a:pt x="236" y="1008"/>
                  </a:cubicBezTo>
                  <a:cubicBezTo>
                    <a:pt x="236" y="1017"/>
                    <a:pt x="243" y="1091"/>
                    <a:pt x="258" y="1102"/>
                  </a:cubicBezTo>
                  <a:cubicBezTo>
                    <a:pt x="273" y="1113"/>
                    <a:pt x="299" y="1111"/>
                    <a:pt x="297" y="1088"/>
                  </a:cubicBezTo>
                  <a:cubicBezTo>
                    <a:pt x="296" y="1066"/>
                    <a:pt x="287" y="1045"/>
                    <a:pt x="285" y="1034"/>
                  </a:cubicBezTo>
                  <a:cubicBezTo>
                    <a:pt x="282" y="1023"/>
                    <a:pt x="277" y="1020"/>
                    <a:pt x="277" y="1010"/>
                  </a:cubicBezTo>
                  <a:cubicBezTo>
                    <a:pt x="277" y="1000"/>
                    <a:pt x="276" y="1003"/>
                    <a:pt x="276" y="992"/>
                  </a:cubicBezTo>
                  <a:cubicBezTo>
                    <a:pt x="276" y="980"/>
                    <a:pt x="281" y="963"/>
                    <a:pt x="281" y="963"/>
                  </a:cubicBezTo>
                  <a:cubicBezTo>
                    <a:pt x="281" y="963"/>
                    <a:pt x="316" y="886"/>
                    <a:pt x="315" y="843"/>
                  </a:cubicBezTo>
                  <a:cubicBezTo>
                    <a:pt x="314" y="800"/>
                    <a:pt x="313" y="786"/>
                    <a:pt x="313" y="768"/>
                  </a:cubicBezTo>
                  <a:cubicBezTo>
                    <a:pt x="314" y="751"/>
                    <a:pt x="322" y="736"/>
                    <a:pt x="322" y="736"/>
                  </a:cubicBezTo>
                  <a:cubicBezTo>
                    <a:pt x="359" y="724"/>
                    <a:pt x="359" y="724"/>
                    <a:pt x="359" y="724"/>
                  </a:cubicBezTo>
                  <a:cubicBezTo>
                    <a:pt x="342" y="561"/>
                    <a:pt x="342" y="561"/>
                    <a:pt x="342" y="561"/>
                  </a:cubicBezTo>
                  <a:cubicBezTo>
                    <a:pt x="342" y="561"/>
                    <a:pt x="356" y="551"/>
                    <a:pt x="363" y="552"/>
                  </a:cubicBezTo>
                  <a:cubicBezTo>
                    <a:pt x="370" y="552"/>
                    <a:pt x="386" y="548"/>
                    <a:pt x="391" y="545"/>
                  </a:cubicBezTo>
                  <a:cubicBezTo>
                    <a:pt x="396" y="542"/>
                    <a:pt x="410" y="535"/>
                    <a:pt x="415" y="527"/>
                  </a:cubicBezTo>
                  <a:cubicBezTo>
                    <a:pt x="421" y="519"/>
                    <a:pt x="486" y="431"/>
                    <a:pt x="485" y="418"/>
                  </a:cubicBezTo>
                  <a:cubicBezTo>
                    <a:pt x="484" y="404"/>
                    <a:pt x="467" y="355"/>
                    <a:pt x="433" y="302"/>
                  </a:cubicBezTo>
                  <a:cubicBezTo>
                    <a:pt x="400" y="249"/>
                    <a:pt x="383" y="234"/>
                    <a:pt x="371" y="229"/>
                  </a:cubicBezTo>
                  <a:cubicBezTo>
                    <a:pt x="359" y="224"/>
                    <a:pt x="347" y="213"/>
                    <a:pt x="347" y="213"/>
                  </a:cubicBezTo>
                  <a:cubicBezTo>
                    <a:pt x="347" y="213"/>
                    <a:pt x="346" y="212"/>
                    <a:pt x="346" y="209"/>
                  </a:cubicBezTo>
                  <a:cubicBezTo>
                    <a:pt x="349" y="206"/>
                    <a:pt x="352" y="203"/>
                    <a:pt x="354" y="200"/>
                  </a:cubicBezTo>
                  <a:cubicBezTo>
                    <a:pt x="358" y="193"/>
                    <a:pt x="354" y="178"/>
                    <a:pt x="347" y="168"/>
                  </a:cubicBezTo>
                  <a:cubicBezTo>
                    <a:pt x="347" y="162"/>
                    <a:pt x="346" y="157"/>
                    <a:pt x="340" y="144"/>
                  </a:cubicBezTo>
                  <a:cubicBezTo>
                    <a:pt x="331" y="126"/>
                    <a:pt x="330" y="123"/>
                    <a:pt x="330" y="114"/>
                  </a:cubicBezTo>
                  <a:cubicBezTo>
                    <a:pt x="331" y="113"/>
                    <a:pt x="331" y="111"/>
                    <a:pt x="331" y="110"/>
                  </a:cubicBezTo>
                  <a:cubicBezTo>
                    <a:pt x="333" y="122"/>
                    <a:pt x="348" y="147"/>
                    <a:pt x="354" y="156"/>
                  </a:cubicBezTo>
                  <a:cubicBezTo>
                    <a:pt x="360" y="166"/>
                    <a:pt x="355" y="195"/>
                    <a:pt x="355" y="195"/>
                  </a:cubicBezTo>
                  <a:cubicBezTo>
                    <a:pt x="355" y="195"/>
                    <a:pt x="355" y="195"/>
                    <a:pt x="357" y="185"/>
                  </a:cubicBezTo>
                  <a:cubicBezTo>
                    <a:pt x="359" y="175"/>
                    <a:pt x="362" y="160"/>
                    <a:pt x="351" y="143"/>
                  </a:cubicBezTo>
                  <a:cubicBezTo>
                    <a:pt x="340" y="126"/>
                    <a:pt x="339" y="119"/>
                    <a:pt x="338" y="100"/>
                  </a:cubicBezTo>
                  <a:cubicBezTo>
                    <a:pt x="338" y="95"/>
                    <a:pt x="336" y="90"/>
                    <a:pt x="332" y="85"/>
                  </a:cubicBezTo>
                  <a:cubicBezTo>
                    <a:pt x="331" y="78"/>
                    <a:pt x="329" y="71"/>
                    <a:pt x="324" y="63"/>
                  </a:cubicBezTo>
                  <a:cubicBezTo>
                    <a:pt x="319" y="56"/>
                    <a:pt x="311" y="50"/>
                    <a:pt x="303" y="45"/>
                  </a:cubicBezTo>
                  <a:cubicBezTo>
                    <a:pt x="288" y="30"/>
                    <a:pt x="253" y="7"/>
                    <a:pt x="253" y="7"/>
                  </a:cubicBezTo>
                  <a:cubicBezTo>
                    <a:pt x="253" y="7"/>
                    <a:pt x="215" y="0"/>
                    <a:pt x="199" y="27"/>
                  </a:cubicBezTo>
                  <a:cubicBezTo>
                    <a:pt x="183" y="55"/>
                    <a:pt x="169" y="72"/>
                    <a:pt x="158" y="90"/>
                  </a:cubicBezTo>
                  <a:cubicBezTo>
                    <a:pt x="147" y="108"/>
                    <a:pt x="140" y="117"/>
                    <a:pt x="150" y="137"/>
                  </a:cubicBezTo>
                  <a:cubicBezTo>
                    <a:pt x="151" y="139"/>
                    <a:pt x="152" y="142"/>
                    <a:pt x="153" y="144"/>
                  </a:cubicBezTo>
                  <a:cubicBezTo>
                    <a:pt x="149" y="152"/>
                    <a:pt x="146" y="160"/>
                    <a:pt x="149" y="166"/>
                  </a:cubicBezTo>
                  <a:cubicBezTo>
                    <a:pt x="152" y="175"/>
                    <a:pt x="155" y="183"/>
                    <a:pt x="155" y="191"/>
                  </a:cubicBezTo>
                  <a:cubicBezTo>
                    <a:pt x="154" y="194"/>
                    <a:pt x="154" y="196"/>
                    <a:pt x="154" y="198"/>
                  </a:cubicBezTo>
                  <a:cubicBezTo>
                    <a:pt x="153" y="201"/>
                    <a:pt x="151" y="204"/>
                    <a:pt x="148" y="206"/>
                  </a:cubicBezTo>
                  <a:cubicBezTo>
                    <a:pt x="137" y="216"/>
                    <a:pt x="137" y="216"/>
                    <a:pt x="137" y="216"/>
                  </a:cubicBezTo>
                  <a:cubicBezTo>
                    <a:pt x="137" y="216"/>
                    <a:pt x="150" y="212"/>
                    <a:pt x="155" y="204"/>
                  </a:cubicBezTo>
                  <a:cubicBezTo>
                    <a:pt x="157" y="210"/>
                    <a:pt x="157" y="210"/>
                    <a:pt x="157" y="210"/>
                  </a:cubicBezTo>
                  <a:cubicBezTo>
                    <a:pt x="157" y="210"/>
                    <a:pt x="118" y="230"/>
                    <a:pt x="111" y="265"/>
                  </a:cubicBezTo>
                  <a:cubicBezTo>
                    <a:pt x="103" y="300"/>
                    <a:pt x="100" y="313"/>
                    <a:pt x="100" y="313"/>
                  </a:cubicBezTo>
                  <a:cubicBezTo>
                    <a:pt x="14" y="265"/>
                    <a:pt x="14" y="265"/>
                    <a:pt x="14" y="265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85" y="376"/>
                    <a:pt x="85" y="376"/>
                    <a:pt x="85" y="376"/>
                  </a:cubicBezTo>
                  <a:cubicBezTo>
                    <a:pt x="85" y="376"/>
                    <a:pt x="71" y="428"/>
                    <a:pt x="81" y="435"/>
                  </a:cubicBezTo>
                  <a:cubicBezTo>
                    <a:pt x="91" y="442"/>
                    <a:pt x="131" y="461"/>
                    <a:pt x="139" y="461"/>
                  </a:cubicBezTo>
                  <a:cubicBezTo>
                    <a:pt x="147" y="461"/>
                    <a:pt x="154" y="461"/>
                    <a:pt x="154" y="461"/>
                  </a:cubicBezTo>
                  <a:cubicBezTo>
                    <a:pt x="154" y="461"/>
                    <a:pt x="138" y="522"/>
                    <a:pt x="139" y="528"/>
                  </a:cubicBezTo>
                  <a:cubicBezTo>
                    <a:pt x="139" y="534"/>
                    <a:pt x="139" y="534"/>
                    <a:pt x="139" y="534"/>
                  </a:cubicBezTo>
                  <a:cubicBezTo>
                    <a:pt x="139" y="534"/>
                    <a:pt x="125" y="599"/>
                    <a:pt x="119" y="617"/>
                  </a:cubicBezTo>
                  <a:cubicBezTo>
                    <a:pt x="113" y="634"/>
                    <a:pt x="107" y="658"/>
                    <a:pt x="103" y="671"/>
                  </a:cubicBezTo>
                  <a:cubicBezTo>
                    <a:pt x="100" y="684"/>
                    <a:pt x="95" y="701"/>
                    <a:pt x="95" y="701"/>
                  </a:cubicBezTo>
                  <a:cubicBezTo>
                    <a:pt x="97" y="706"/>
                    <a:pt x="97" y="706"/>
                    <a:pt x="97" y="706"/>
                  </a:cubicBezTo>
                  <a:cubicBezTo>
                    <a:pt x="97" y="706"/>
                    <a:pt x="87" y="803"/>
                    <a:pt x="94" y="830"/>
                  </a:cubicBezTo>
                  <a:cubicBezTo>
                    <a:pt x="101" y="857"/>
                    <a:pt x="123" y="1003"/>
                    <a:pt x="121" y="1024"/>
                  </a:cubicBezTo>
                  <a:cubicBezTo>
                    <a:pt x="120" y="1045"/>
                    <a:pt x="110" y="1078"/>
                    <a:pt x="92" y="1091"/>
                  </a:cubicBezTo>
                  <a:cubicBezTo>
                    <a:pt x="73" y="1105"/>
                    <a:pt x="46" y="1128"/>
                    <a:pt x="56" y="1136"/>
                  </a:cubicBezTo>
                  <a:close/>
                  <a:moveTo>
                    <a:pt x="328" y="92"/>
                  </a:moveTo>
                  <a:cubicBezTo>
                    <a:pt x="328" y="93"/>
                    <a:pt x="328" y="95"/>
                    <a:pt x="328" y="98"/>
                  </a:cubicBezTo>
                  <a:cubicBezTo>
                    <a:pt x="326" y="92"/>
                    <a:pt x="323" y="84"/>
                    <a:pt x="320" y="76"/>
                  </a:cubicBezTo>
                  <a:cubicBezTo>
                    <a:pt x="321" y="77"/>
                    <a:pt x="322" y="78"/>
                    <a:pt x="323" y="79"/>
                  </a:cubicBezTo>
                  <a:cubicBezTo>
                    <a:pt x="325" y="80"/>
                    <a:pt x="327" y="82"/>
                    <a:pt x="328" y="83"/>
                  </a:cubicBezTo>
                  <a:cubicBezTo>
                    <a:pt x="328" y="87"/>
                    <a:pt x="328" y="90"/>
                    <a:pt x="328" y="92"/>
                  </a:cubicBezTo>
                  <a:close/>
                  <a:moveTo>
                    <a:pt x="346" y="207"/>
                  </a:moveTo>
                  <a:cubicBezTo>
                    <a:pt x="344" y="200"/>
                    <a:pt x="343" y="189"/>
                    <a:pt x="344" y="179"/>
                  </a:cubicBezTo>
                  <a:cubicBezTo>
                    <a:pt x="347" y="183"/>
                    <a:pt x="349" y="186"/>
                    <a:pt x="351" y="189"/>
                  </a:cubicBezTo>
                  <a:cubicBezTo>
                    <a:pt x="354" y="194"/>
                    <a:pt x="350" y="201"/>
                    <a:pt x="346" y="207"/>
                  </a:cubicBezTo>
                  <a:close/>
                  <a:moveTo>
                    <a:pt x="334" y="392"/>
                  </a:moveTo>
                  <a:cubicBezTo>
                    <a:pt x="359" y="339"/>
                    <a:pt x="361" y="336"/>
                    <a:pt x="379" y="346"/>
                  </a:cubicBezTo>
                  <a:cubicBezTo>
                    <a:pt x="397" y="356"/>
                    <a:pt x="410" y="370"/>
                    <a:pt x="416" y="381"/>
                  </a:cubicBezTo>
                  <a:cubicBezTo>
                    <a:pt x="421" y="392"/>
                    <a:pt x="417" y="391"/>
                    <a:pt x="425" y="399"/>
                  </a:cubicBezTo>
                  <a:cubicBezTo>
                    <a:pt x="432" y="407"/>
                    <a:pt x="435" y="410"/>
                    <a:pt x="432" y="415"/>
                  </a:cubicBezTo>
                  <a:cubicBezTo>
                    <a:pt x="430" y="420"/>
                    <a:pt x="420" y="437"/>
                    <a:pt x="419" y="440"/>
                  </a:cubicBezTo>
                  <a:cubicBezTo>
                    <a:pt x="417" y="443"/>
                    <a:pt x="422" y="438"/>
                    <a:pt x="412" y="451"/>
                  </a:cubicBezTo>
                  <a:cubicBezTo>
                    <a:pt x="402" y="463"/>
                    <a:pt x="396" y="479"/>
                    <a:pt x="393" y="485"/>
                  </a:cubicBezTo>
                  <a:cubicBezTo>
                    <a:pt x="389" y="491"/>
                    <a:pt x="378" y="493"/>
                    <a:pt x="376" y="499"/>
                  </a:cubicBezTo>
                  <a:cubicBezTo>
                    <a:pt x="375" y="506"/>
                    <a:pt x="366" y="511"/>
                    <a:pt x="364" y="511"/>
                  </a:cubicBezTo>
                  <a:cubicBezTo>
                    <a:pt x="362" y="511"/>
                    <a:pt x="357" y="510"/>
                    <a:pt x="357" y="510"/>
                  </a:cubicBezTo>
                  <a:cubicBezTo>
                    <a:pt x="336" y="504"/>
                    <a:pt x="336" y="504"/>
                    <a:pt x="336" y="504"/>
                  </a:cubicBezTo>
                  <a:cubicBezTo>
                    <a:pt x="336" y="504"/>
                    <a:pt x="309" y="445"/>
                    <a:pt x="334" y="392"/>
                  </a:cubicBezTo>
                  <a:close/>
                  <a:moveTo>
                    <a:pt x="312" y="59"/>
                  </a:moveTo>
                  <a:cubicBezTo>
                    <a:pt x="320" y="64"/>
                    <a:pt x="324" y="70"/>
                    <a:pt x="326" y="76"/>
                  </a:cubicBezTo>
                  <a:cubicBezTo>
                    <a:pt x="322" y="71"/>
                    <a:pt x="318" y="67"/>
                    <a:pt x="314" y="63"/>
                  </a:cubicBezTo>
                  <a:cubicBezTo>
                    <a:pt x="314" y="61"/>
                    <a:pt x="313" y="60"/>
                    <a:pt x="312" y="59"/>
                  </a:cubicBezTo>
                  <a:close/>
                  <a:moveTo>
                    <a:pt x="158" y="133"/>
                  </a:moveTo>
                  <a:cubicBezTo>
                    <a:pt x="159" y="134"/>
                    <a:pt x="159" y="134"/>
                    <a:pt x="159" y="135"/>
                  </a:cubicBezTo>
                  <a:cubicBezTo>
                    <a:pt x="157" y="137"/>
                    <a:pt x="156" y="139"/>
                    <a:pt x="154" y="142"/>
                  </a:cubicBezTo>
                  <a:cubicBezTo>
                    <a:pt x="151" y="131"/>
                    <a:pt x="149" y="117"/>
                    <a:pt x="153" y="110"/>
                  </a:cubicBezTo>
                  <a:cubicBezTo>
                    <a:pt x="160" y="96"/>
                    <a:pt x="174" y="85"/>
                    <a:pt x="174" y="85"/>
                  </a:cubicBezTo>
                  <a:cubicBezTo>
                    <a:pt x="174" y="85"/>
                    <a:pt x="154" y="110"/>
                    <a:pt x="158" y="133"/>
                  </a:cubicBezTo>
                  <a:close/>
                  <a:moveTo>
                    <a:pt x="156" y="188"/>
                  </a:moveTo>
                  <a:cubicBezTo>
                    <a:pt x="155" y="178"/>
                    <a:pt x="155" y="167"/>
                    <a:pt x="155" y="164"/>
                  </a:cubicBezTo>
                  <a:cubicBezTo>
                    <a:pt x="156" y="162"/>
                    <a:pt x="157" y="159"/>
                    <a:pt x="159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4"/>
                    <a:pt x="161" y="152"/>
                    <a:pt x="163" y="151"/>
                  </a:cubicBezTo>
                  <a:cubicBezTo>
                    <a:pt x="166" y="160"/>
                    <a:pt x="167" y="164"/>
                    <a:pt x="163" y="170"/>
                  </a:cubicBezTo>
                  <a:cubicBezTo>
                    <a:pt x="160" y="175"/>
                    <a:pt x="158" y="182"/>
                    <a:pt x="156" y="188"/>
                  </a:cubicBezTo>
                  <a:close/>
                  <a:moveTo>
                    <a:pt x="155" y="358"/>
                  </a:moveTo>
                  <a:cubicBezTo>
                    <a:pt x="144" y="345"/>
                    <a:pt x="144" y="345"/>
                    <a:pt x="144" y="345"/>
                  </a:cubicBezTo>
                  <a:cubicBezTo>
                    <a:pt x="151" y="326"/>
                    <a:pt x="151" y="326"/>
                    <a:pt x="151" y="326"/>
                  </a:cubicBezTo>
                  <a:cubicBezTo>
                    <a:pt x="151" y="326"/>
                    <a:pt x="147" y="340"/>
                    <a:pt x="151" y="349"/>
                  </a:cubicBezTo>
                  <a:cubicBezTo>
                    <a:pt x="155" y="358"/>
                    <a:pt x="155" y="358"/>
                    <a:pt x="155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22"/>
            <p:cNvSpPr>
              <a:spLocks/>
            </p:cNvSpPr>
            <p:nvPr/>
          </p:nvSpPr>
          <p:spPr bwMode="auto">
            <a:xfrm>
              <a:off x="8848644" y="1561405"/>
              <a:ext cx="140879" cy="107513"/>
            </a:xfrm>
            <a:custGeom>
              <a:avLst/>
              <a:gdLst>
                <a:gd name="T0" fmla="*/ 58 w 82"/>
                <a:gd name="T1" fmla="*/ 0 h 62"/>
                <a:gd name="T2" fmla="*/ 10 w 82"/>
                <a:gd name="T3" fmla="*/ 37 h 62"/>
                <a:gd name="T4" fmla="*/ 0 w 82"/>
                <a:gd name="T5" fmla="*/ 57 h 62"/>
                <a:gd name="T6" fmla="*/ 29 w 82"/>
                <a:gd name="T7" fmla="*/ 62 h 62"/>
                <a:gd name="T8" fmla="*/ 56 w 82"/>
                <a:gd name="T9" fmla="*/ 19 h 62"/>
                <a:gd name="T10" fmla="*/ 82 w 82"/>
                <a:gd name="T11" fmla="*/ 1 h 62"/>
                <a:gd name="T12" fmla="*/ 58 w 82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62">
                  <a:moveTo>
                    <a:pt x="58" y="0"/>
                  </a:moveTo>
                  <a:cubicBezTo>
                    <a:pt x="58" y="0"/>
                    <a:pt x="20" y="18"/>
                    <a:pt x="10" y="3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39" y="31"/>
                    <a:pt x="56" y="19"/>
                  </a:cubicBezTo>
                  <a:cubicBezTo>
                    <a:pt x="72" y="7"/>
                    <a:pt x="82" y="1"/>
                    <a:pt x="82" y="1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23"/>
            <p:cNvSpPr>
              <a:spLocks/>
            </p:cNvSpPr>
            <p:nvPr/>
          </p:nvSpPr>
          <p:spPr bwMode="auto">
            <a:xfrm>
              <a:off x="8789327" y="1555844"/>
              <a:ext cx="44488" cy="100098"/>
            </a:xfrm>
            <a:custGeom>
              <a:avLst/>
              <a:gdLst>
                <a:gd name="T0" fmla="*/ 3 w 26"/>
                <a:gd name="T1" fmla="*/ 0 h 59"/>
                <a:gd name="T2" fmla="*/ 5 w 26"/>
                <a:gd name="T3" fmla="*/ 33 h 59"/>
                <a:gd name="T4" fmla="*/ 0 w 26"/>
                <a:gd name="T5" fmla="*/ 43 h 59"/>
                <a:gd name="T6" fmla="*/ 26 w 26"/>
                <a:gd name="T7" fmla="*/ 59 h 59"/>
                <a:gd name="T8" fmla="*/ 16 w 26"/>
                <a:gd name="T9" fmla="*/ 15 h 59"/>
                <a:gd name="T10" fmla="*/ 3 w 26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59">
                  <a:moveTo>
                    <a:pt x="3" y="0"/>
                  </a:moveTo>
                  <a:cubicBezTo>
                    <a:pt x="3" y="0"/>
                    <a:pt x="9" y="23"/>
                    <a:pt x="5" y="3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2" y="25"/>
                    <a:pt x="16" y="15"/>
                  </a:cubicBezTo>
                  <a:cubicBezTo>
                    <a:pt x="10" y="5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21530" y="1153903"/>
            <a:ext cx="597051" cy="2005362"/>
            <a:chOff x="821530" y="1153903"/>
            <a:chExt cx="597051" cy="2005362"/>
          </a:xfrm>
          <a:solidFill>
            <a:srgbClr val="333333"/>
          </a:solidFill>
        </p:grpSpPr>
        <p:sp>
          <p:nvSpPr>
            <p:cNvPr id="7" name="Freeform 24"/>
            <p:cNvSpPr>
              <a:spLocks/>
            </p:cNvSpPr>
            <p:nvPr/>
          </p:nvSpPr>
          <p:spPr bwMode="auto">
            <a:xfrm>
              <a:off x="821530" y="1153903"/>
              <a:ext cx="597051" cy="2005362"/>
            </a:xfrm>
            <a:custGeom>
              <a:avLst/>
              <a:gdLst>
                <a:gd name="T0" fmla="*/ 99 w 283"/>
                <a:gd name="T1" fmla="*/ 135 h 949"/>
                <a:gd name="T2" fmla="*/ 106 w 283"/>
                <a:gd name="T3" fmla="*/ 117 h 949"/>
                <a:gd name="T4" fmla="*/ 98 w 283"/>
                <a:gd name="T5" fmla="*/ 81 h 949"/>
                <a:gd name="T6" fmla="*/ 103 w 283"/>
                <a:gd name="T7" fmla="*/ 62 h 949"/>
                <a:gd name="T8" fmla="*/ 129 w 283"/>
                <a:gd name="T9" fmla="*/ 2 h 949"/>
                <a:gd name="T10" fmla="*/ 155 w 283"/>
                <a:gd name="T11" fmla="*/ 2 h 949"/>
                <a:gd name="T12" fmla="*/ 188 w 283"/>
                <a:gd name="T13" fmla="*/ 58 h 949"/>
                <a:gd name="T14" fmla="*/ 190 w 283"/>
                <a:gd name="T15" fmla="*/ 77 h 949"/>
                <a:gd name="T16" fmla="*/ 178 w 283"/>
                <a:gd name="T17" fmla="*/ 98 h 949"/>
                <a:gd name="T18" fmla="*/ 165 w 283"/>
                <a:gd name="T19" fmla="*/ 133 h 949"/>
                <a:gd name="T20" fmla="*/ 230 w 283"/>
                <a:gd name="T21" fmla="*/ 173 h 949"/>
                <a:gd name="T22" fmla="*/ 250 w 283"/>
                <a:gd name="T23" fmla="*/ 209 h 949"/>
                <a:gd name="T24" fmla="*/ 279 w 283"/>
                <a:gd name="T25" fmla="*/ 268 h 949"/>
                <a:gd name="T26" fmla="*/ 235 w 283"/>
                <a:gd name="T27" fmla="*/ 310 h 949"/>
                <a:gd name="T28" fmla="*/ 215 w 283"/>
                <a:gd name="T29" fmla="*/ 368 h 949"/>
                <a:gd name="T30" fmla="*/ 219 w 283"/>
                <a:gd name="T31" fmla="*/ 467 h 949"/>
                <a:gd name="T32" fmla="*/ 212 w 283"/>
                <a:gd name="T33" fmla="*/ 650 h 949"/>
                <a:gd name="T34" fmla="*/ 214 w 283"/>
                <a:gd name="T35" fmla="*/ 793 h 949"/>
                <a:gd name="T36" fmla="*/ 231 w 283"/>
                <a:gd name="T37" fmla="*/ 834 h 949"/>
                <a:gd name="T38" fmla="*/ 280 w 283"/>
                <a:gd name="T39" fmla="*/ 855 h 949"/>
                <a:gd name="T40" fmla="*/ 254 w 283"/>
                <a:gd name="T41" fmla="*/ 875 h 949"/>
                <a:gd name="T42" fmla="*/ 191 w 283"/>
                <a:gd name="T43" fmla="*/ 854 h 949"/>
                <a:gd name="T44" fmla="*/ 153 w 283"/>
                <a:gd name="T45" fmla="*/ 859 h 949"/>
                <a:gd name="T46" fmla="*/ 150 w 283"/>
                <a:gd name="T47" fmla="*/ 841 h 949"/>
                <a:gd name="T48" fmla="*/ 154 w 283"/>
                <a:gd name="T49" fmla="*/ 807 h 949"/>
                <a:gd name="T50" fmla="*/ 154 w 283"/>
                <a:gd name="T51" fmla="*/ 743 h 949"/>
                <a:gd name="T52" fmla="*/ 135 w 283"/>
                <a:gd name="T53" fmla="*/ 634 h 949"/>
                <a:gd name="T54" fmla="*/ 114 w 283"/>
                <a:gd name="T55" fmla="*/ 608 h 949"/>
                <a:gd name="T56" fmla="*/ 87 w 283"/>
                <a:gd name="T57" fmla="*/ 743 h 949"/>
                <a:gd name="T58" fmla="*/ 77 w 283"/>
                <a:gd name="T59" fmla="*/ 865 h 949"/>
                <a:gd name="T60" fmla="*/ 69 w 283"/>
                <a:gd name="T61" fmla="*/ 937 h 949"/>
                <a:gd name="T62" fmla="*/ 10 w 283"/>
                <a:gd name="T63" fmla="*/ 932 h 949"/>
                <a:gd name="T64" fmla="*/ 0 w 283"/>
                <a:gd name="T65" fmla="*/ 853 h 949"/>
                <a:gd name="T66" fmla="*/ 15 w 283"/>
                <a:gd name="T67" fmla="*/ 820 h 949"/>
                <a:gd name="T68" fmla="*/ 18 w 283"/>
                <a:gd name="T69" fmla="*/ 676 h 949"/>
                <a:gd name="T70" fmla="*/ 37 w 283"/>
                <a:gd name="T71" fmla="*/ 532 h 949"/>
                <a:gd name="T72" fmla="*/ 42 w 283"/>
                <a:gd name="T73" fmla="*/ 447 h 949"/>
                <a:gd name="T74" fmla="*/ 57 w 283"/>
                <a:gd name="T75" fmla="*/ 331 h 949"/>
                <a:gd name="T76" fmla="*/ 43 w 283"/>
                <a:gd name="T77" fmla="*/ 286 h 949"/>
                <a:gd name="T78" fmla="*/ 28 w 283"/>
                <a:gd name="T79" fmla="*/ 184 h 949"/>
                <a:gd name="T80" fmla="*/ 58 w 283"/>
                <a:gd name="T81" fmla="*/ 151 h 949"/>
                <a:gd name="T82" fmla="*/ 91 w 283"/>
                <a:gd name="T83" fmla="*/ 143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3" h="949">
                  <a:moveTo>
                    <a:pt x="91" y="143"/>
                  </a:moveTo>
                  <a:cubicBezTo>
                    <a:pt x="92" y="143"/>
                    <a:pt x="97" y="140"/>
                    <a:pt x="99" y="135"/>
                  </a:cubicBezTo>
                  <a:cubicBezTo>
                    <a:pt x="100" y="130"/>
                    <a:pt x="102" y="118"/>
                    <a:pt x="102" y="118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99" y="88"/>
                    <a:pt x="98" y="81"/>
                  </a:cubicBezTo>
                  <a:cubicBezTo>
                    <a:pt x="97" y="75"/>
                    <a:pt x="98" y="64"/>
                    <a:pt x="101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3" y="62"/>
                    <a:pt x="100" y="29"/>
                    <a:pt x="106" y="21"/>
                  </a:cubicBezTo>
                  <a:cubicBezTo>
                    <a:pt x="112" y="13"/>
                    <a:pt x="121" y="5"/>
                    <a:pt x="129" y="2"/>
                  </a:cubicBezTo>
                  <a:cubicBezTo>
                    <a:pt x="137" y="0"/>
                    <a:pt x="147" y="2"/>
                    <a:pt x="149" y="2"/>
                  </a:cubicBezTo>
                  <a:cubicBezTo>
                    <a:pt x="150" y="2"/>
                    <a:pt x="152" y="2"/>
                    <a:pt x="155" y="2"/>
                  </a:cubicBezTo>
                  <a:cubicBezTo>
                    <a:pt x="158" y="3"/>
                    <a:pt x="177" y="17"/>
                    <a:pt x="180" y="23"/>
                  </a:cubicBezTo>
                  <a:cubicBezTo>
                    <a:pt x="183" y="29"/>
                    <a:pt x="190" y="50"/>
                    <a:pt x="188" y="58"/>
                  </a:cubicBezTo>
                  <a:cubicBezTo>
                    <a:pt x="187" y="66"/>
                    <a:pt x="186" y="69"/>
                    <a:pt x="186" y="69"/>
                  </a:cubicBezTo>
                  <a:cubicBezTo>
                    <a:pt x="186" y="69"/>
                    <a:pt x="191" y="73"/>
                    <a:pt x="190" y="77"/>
                  </a:cubicBezTo>
                  <a:cubicBezTo>
                    <a:pt x="189" y="81"/>
                    <a:pt x="185" y="100"/>
                    <a:pt x="182" y="100"/>
                  </a:cubicBezTo>
                  <a:cubicBezTo>
                    <a:pt x="180" y="99"/>
                    <a:pt x="178" y="98"/>
                    <a:pt x="178" y="98"/>
                  </a:cubicBezTo>
                  <a:cubicBezTo>
                    <a:pt x="178" y="98"/>
                    <a:pt x="167" y="120"/>
                    <a:pt x="166" y="125"/>
                  </a:cubicBezTo>
                  <a:cubicBezTo>
                    <a:pt x="166" y="129"/>
                    <a:pt x="165" y="133"/>
                    <a:pt x="165" y="133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224" y="162"/>
                    <a:pt x="230" y="173"/>
                  </a:cubicBezTo>
                  <a:cubicBezTo>
                    <a:pt x="237" y="183"/>
                    <a:pt x="239" y="191"/>
                    <a:pt x="241" y="195"/>
                  </a:cubicBezTo>
                  <a:cubicBezTo>
                    <a:pt x="244" y="199"/>
                    <a:pt x="249" y="204"/>
                    <a:pt x="250" y="209"/>
                  </a:cubicBezTo>
                  <a:cubicBezTo>
                    <a:pt x="250" y="214"/>
                    <a:pt x="253" y="223"/>
                    <a:pt x="257" y="228"/>
                  </a:cubicBezTo>
                  <a:cubicBezTo>
                    <a:pt x="260" y="232"/>
                    <a:pt x="279" y="250"/>
                    <a:pt x="279" y="268"/>
                  </a:cubicBezTo>
                  <a:cubicBezTo>
                    <a:pt x="279" y="287"/>
                    <a:pt x="281" y="311"/>
                    <a:pt x="266" y="311"/>
                  </a:cubicBezTo>
                  <a:cubicBezTo>
                    <a:pt x="251" y="312"/>
                    <a:pt x="235" y="310"/>
                    <a:pt x="235" y="310"/>
                  </a:cubicBezTo>
                  <a:cubicBezTo>
                    <a:pt x="225" y="310"/>
                    <a:pt x="225" y="310"/>
                    <a:pt x="225" y="310"/>
                  </a:cubicBezTo>
                  <a:cubicBezTo>
                    <a:pt x="225" y="310"/>
                    <a:pt x="214" y="363"/>
                    <a:pt x="215" y="368"/>
                  </a:cubicBezTo>
                  <a:cubicBezTo>
                    <a:pt x="216" y="374"/>
                    <a:pt x="227" y="443"/>
                    <a:pt x="224" y="450"/>
                  </a:cubicBezTo>
                  <a:cubicBezTo>
                    <a:pt x="221" y="457"/>
                    <a:pt x="219" y="461"/>
                    <a:pt x="219" y="467"/>
                  </a:cubicBezTo>
                  <a:cubicBezTo>
                    <a:pt x="218" y="472"/>
                    <a:pt x="220" y="487"/>
                    <a:pt x="220" y="487"/>
                  </a:cubicBezTo>
                  <a:cubicBezTo>
                    <a:pt x="220" y="487"/>
                    <a:pt x="211" y="634"/>
                    <a:pt x="212" y="650"/>
                  </a:cubicBezTo>
                  <a:cubicBezTo>
                    <a:pt x="212" y="667"/>
                    <a:pt x="218" y="715"/>
                    <a:pt x="216" y="739"/>
                  </a:cubicBezTo>
                  <a:cubicBezTo>
                    <a:pt x="214" y="763"/>
                    <a:pt x="214" y="793"/>
                    <a:pt x="214" y="793"/>
                  </a:cubicBezTo>
                  <a:cubicBezTo>
                    <a:pt x="214" y="793"/>
                    <a:pt x="223" y="801"/>
                    <a:pt x="225" y="811"/>
                  </a:cubicBezTo>
                  <a:cubicBezTo>
                    <a:pt x="228" y="821"/>
                    <a:pt x="230" y="833"/>
                    <a:pt x="231" y="834"/>
                  </a:cubicBezTo>
                  <a:cubicBezTo>
                    <a:pt x="232" y="835"/>
                    <a:pt x="248" y="845"/>
                    <a:pt x="253" y="847"/>
                  </a:cubicBezTo>
                  <a:cubicBezTo>
                    <a:pt x="258" y="849"/>
                    <a:pt x="278" y="849"/>
                    <a:pt x="280" y="855"/>
                  </a:cubicBezTo>
                  <a:cubicBezTo>
                    <a:pt x="283" y="861"/>
                    <a:pt x="283" y="864"/>
                    <a:pt x="283" y="864"/>
                  </a:cubicBezTo>
                  <a:cubicBezTo>
                    <a:pt x="283" y="864"/>
                    <a:pt x="267" y="875"/>
                    <a:pt x="254" y="875"/>
                  </a:cubicBezTo>
                  <a:cubicBezTo>
                    <a:pt x="241" y="874"/>
                    <a:pt x="227" y="872"/>
                    <a:pt x="217" y="866"/>
                  </a:cubicBezTo>
                  <a:cubicBezTo>
                    <a:pt x="207" y="860"/>
                    <a:pt x="191" y="854"/>
                    <a:pt x="191" y="854"/>
                  </a:cubicBezTo>
                  <a:cubicBezTo>
                    <a:pt x="188" y="862"/>
                    <a:pt x="188" y="862"/>
                    <a:pt x="188" y="862"/>
                  </a:cubicBezTo>
                  <a:cubicBezTo>
                    <a:pt x="188" y="862"/>
                    <a:pt x="158" y="862"/>
                    <a:pt x="153" y="859"/>
                  </a:cubicBezTo>
                  <a:cubicBezTo>
                    <a:pt x="148" y="856"/>
                    <a:pt x="148" y="854"/>
                    <a:pt x="148" y="854"/>
                  </a:cubicBezTo>
                  <a:cubicBezTo>
                    <a:pt x="150" y="841"/>
                    <a:pt x="150" y="841"/>
                    <a:pt x="150" y="841"/>
                  </a:cubicBezTo>
                  <a:cubicBezTo>
                    <a:pt x="150" y="841"/>
                    <a:pt x="148" y="823"/>
                    <a:pt x="150" y="817"/>
                  </a:cubicBezTo>
                  <a:cubicBezTo>
                    <a:pt x="153" y="811"/>
                    <a:pt x="152" y="811"/>
                    <a:pt x="154" y="807"/>
                  </a:cubicBezTo>
                  <a:cubicBezTo>
                    <a:pt x="156" y="803"/>
                    <a:pt x="162" y="799"/>
                    <a:pt x="161" y="796"/>
                  </a:cubicBezTo>
                  <a:cubicBezTo>
                    <a:pt x="161" y="793"/>
                    <a:pt x="158" y="754"/>
                    <a:pt x="154" y="743"/>
                  </a:cubicBezTo>
                  <a:cubicBezTo>
                    <a:pt x="149" y="733"/>
                    <a:pt x="144" y="714"/>
                    <a:pt x="144" y="710"/>
                  </a:cubicBezTo>
                  <a:cubicBezTo>
                    <a:pt x="144" y="705"/>
                    <a:pt x="137" y="651"/>
                    <a:pt x="135" y="634"/>
                  </a:cubicBezTo>
                  <a:cubicBezTo>
                    <a:pt x="132" y="617"/>
                    <a:pt x="126" y="574"/>
                    <a:pt x="126" y="574"/>
                  </a:cubicBezTo>
                  <a:cubicBezTo>
                    <a:pt x="126" y="574"/>
                    <a:pt x="118" y="595"/>
                    <a:pt x="114" y="608"/>
                  </a:cubicBezTo>
                  <a:cubicBezTo>
                    <a:pt x="109" y="621"/>
                    <a:pt x="95" y="691"/>
                    <a:pt x="93" y="710"/>
                  </a:cubicBezTo>
                  <a:cubicBezTo>
                    <a:pt x="90" y="730"/>
                    <a:pt x="88" y="737"/>
                    <a:pt x="87" y="743"/>
                  </a:cubicBezTo>
                  <a:cubicBezTo>
                    <a:pt x="87" y="750"/>
                    <a:pt x="88" y="826"/>
                    <a:pt x="86" y="836"/>
                  </a:cubicBezTo>
                  <a:cubicBezTo>
                    <a:pt x="84" y="846"/>
                    <a:pt x="86" y="856"/>
                    <a:pt x="77" y="865"/>
                  </a:cubicBezTo>
                  <a:cubicBezTo>
                    <a:pt x="68" y="874"/>
                    <a:pt x="58" y="885"/>
                    <a:pt x="58" y="885"/>
                  </a:cubicBezTo>
                  <a:cubicBezTo>
                    <a:pt x="58" y="885"/>
                    <a:pt x="73" y="929"/>
                    <a:pt x="69" y="937"/>
                  </a:cubicBezTo>
                  <a:cubicBezTo>
                    <a:pt x="64" y="945"/>
                    <a:pt x="51" y="949"/>
                    <a:pt x="40" y="948"/>
                  </a:cubicBezTo>
                  <a:cubicBezTo>
                    <a:pt x="29" y="948"/>
                    <a:pt x="15" y="944"/>
                    <a:pt x="10" y="932"/>
                  </a:cubicBezTo>
                  <a:cubicBezTo>
                    <a:pt x="6" y="921"/>
                    <a:pt x="9" y="882"/>
                    <a:pt x="9" y="882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53"/>
                    <a:pt x="3" y="841"/>
                    <a:pt x="8" y="838"/>
                  </a:cubicBezTo>
                  <a:cubicBezTo>
                    <a:pt x="13" y="835"/>
                    <a:pt x="18" y="828"/>
                    <a:pt x="15" y="820"/>
                  </a:cubicBezTo>
                  <a:cubicBezTo>
                    <a:pt x="11" y="811"/>
                    <a:pt x="15" y="713"/>
                    <a:pt x="16" y="708"/>
                  </a:cubicBezTo>
                  <a:cubicBezTo>
                    <a:pt x="17" y="704"/>
                    <a:pt x="18" y="680"/>
                    <a:pt x="18" y="676"/>
                  </a:cubicBezTo>
                  <a:cubicBezTo>
                    <a:pt x="19" y="672"/>
                    <a:pt x="36" y="598"/>
                    <a:pt x="34" y="586"/>
                  </a:cubicBezTo>
                  <a:cubicBezTo>
                    <a:pt x="33" y="574"/>
                    <a:pt x="37" y="535"/>
                    <a:pt x="37" y="532"/>
                  </a:cubicBezTo>
                  <a:cubicBezTo>
                    <a:pt x="37" y="529"/>
                    <a:pt x="39" y="470"/>
                    <a:pt x="40" y="468"/>
                  </a:cubicBezTo>
                  <a:cubicBezTo>
                    <a:pt x="41" y="466"/>
                    <a:pt x="42" y="447"/>
                    <a:pt x="42" y="447"/>
                  </a:cubicBezTo>
                  <a:cubicBezTo>
                    <a:pt x="42" y="447"/>
                    <a:pt x="30" y="421"/>
                    <a:pt x="37" y="402"/>
                  </a:cubicBezTo>
                  <a:cubicBezTo>
                    <a:pt x="43" y="383"/>
                    <a:pt x="57" y="332"/>
                    <a:pt x="57" y="331"/>
                  </a:cubicBezTo>
                  <a:cubicBezTo>
                    <a:pt x="57" y="330"/>
                    <a:pt x="58" y="321"/>
                    <a:pt x="58" y="321"/>
                  </a:cubicBezTo>
                  <a:cubicBezTo>
                    <a:pt x="58" y="321"/>
                    <a:pt x="49" y="296"/>
                    <a:pt x="43" y="286"/>
                  </a:cubicBezTo>
                  <a:cubicBezTo>
                    <a:pt x="38" y="276"/>
                    <a:pt x="21" y="240"/>
                    <a:pt x="24" y="219"/>
                  </a:cubicBezTo>
                  <a:cubicBezTo>
                    <a:pt x="27" y="198"/>
                    <a:pt x="25" y="193"/>
                    <a:pt x="28" y="184"/>
                  </a:cubicBezTo>
                  <a:cubicBezTo>
                    <a:pt x="31" y="176"/>
                    <a:pt x="34" y="168"/>
                    <a:pt x="36" y="165"/>
                  </a:cubicBezTo>
                  <a:cubicBezTo>
                    <a:pt x="37" y="163"/>
                    <a:pt x="52" y="153"/>
                    <a:pt x="58" y="151"/>
                  </a:cubicBezTo>
                  <a:cubicBezTo>
                    <a:pt x="65" y="148"/>
                    <a:pt x="73" y="149"/>
                    <a:pt x="78" y="148"/>
                  </a:cubicBezTo>
                  <a:cubicBezTo>
                    <a:pt x="84" y="147"/>
                    <a:pt x="91" y="143"/>
                    <a:pt x="9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5"/>
            <p:cNvSpPr>
              <a:spLocks/>
            </p:cNvSpPr>
            <p:nvPr/>
          </p:nvSpPr>
          <p:spPr bwMode="auto">
            <a:xfrm>
              <a:off x="1106383" y="1482053"/>
              <a:ext cx="164075" cy="435254"/>
            </a:xfrm>
            <a:custGeom>
              <a:avLst/>
              <a:gdLst>
                <a:gd name="T0" fmla="*/ 7 w 77"/>
                <a:gd name="T1" fmla="*/ 0 h 206"/>
                <a:gd name="T2" fmla="*/ 19 w 77"/>
                <a:gd name="T3" fmla="*/ 2 h 206"/>
                <a:gd name="T4" fmla="*/ 21 w 77"/>
                <a:gd name="T5" fmla="*/ 0 h 206"/>
                <a:gd name="T6" fmla="*/ 29 w 77"/>
                <a:gd name="T7" fmla="*/ 8 h 206"/>
                <a:gd name="T8" fmla="*/ 27 w 77"/>
                <a:gd name="T9" fmla="*/ 24 h 206"/>
                <a:gd name="T10" fmla="*/ 37 w 77"/>
                <a:gd name="T11" fmla="*/ 48 h 206"/>
                <a:gd name="T12" fmla="*/ 58 w 77"/>
                <a:gd name="T13" fmla="*/ 94 h 206"/>
                <a:gd name="T14" fmla="*/ 74 w 77"/>
                <a:gd name="T15" fmla="*/ 171 h 206"/>
                <a:gd name="T16" fmla="*/ 77 w 77"/>
                <a:gd name="T17" fmla="*/ 179 h 206"/>
                <a:gd name="T18" fmla="*/ 61 w 77"/>
                <a:gd name="T19" fmla="*/ 206 h 206"/>
                <a:gd name="T20" fmla="*/ 29 w 77"/>
                <a:gd name="T21" fmla="*/ 171 h 206"/>
                <a:gd name="T22" fmla="*/ 15 w 77"/>
                <a:gd name="T23" fmla="*/ 66 h 206"/>
                <a:gd name="T24" fmla="*/ 13 w 77"/>
                <a:gd name="T25" fmla="*/ 32 h 206"/>
                <a:gd name="T26" fmla="*/ 14 w 77"/>
                <a:gd name="T27" fmla="*/ 25 h 206"/>
                <a:gd name="T28" fmla="*/ 0 w 77"/>
                <a:gd name="T29" fmla="*/ 8 h 206"/>
                <a:gd name="T30" fmla="*/ 7 w 77"/>
                <a:gd name="T3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206">
                  <a:moveTo>
                    <a:pt x="7" y="0"/>
                  </a:moveTo>
                  <a:cubicBezTo>
                    <a:pt x="7" y="0"/>
                    <a:pt x="16" y="3"/>
                    <a:pt x="19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8" y="6"/>
                    <a:pt x="29" y="8"/>
                  </a:cubicBezTo>
                  <a:cubicBezTo>
                    <a:pt x="30" y="10"/>
                    <a:pt x="27" y="24"/>
                    <a:pt x="27" y="24"/>
                  </a:cubicBezTo>
                  <a:cubicBezTo>
                    <a:pt x="27" y="24"/>
                    <a:pt x="30" y="41"/>
                    <a:pt x="37" y="48"/>
                  </a:cubicBezTo>
                  <a:cubicBezTo>
                    <a:pt x="44" y="55"/>
                    <a:pt x="58" y="94"/>
                    <a:pt x="58" y="94"/>
                  </a:cubicBezTo>
                  <a:cubicBezTo>
                    <a:pt x="58" y="94"/>
                    <a:pt x="71" y="165"/>
                    <a:pt x="74" y="171"/>
                  </a:cubicBezTo>
                  <a:cubicBezTo>
                    <a:pt x="77" y="178"/>
                    <a:pt x="77" y="179"/>
                    <a:pt x="77" y="179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1" y="206"/>
                    <a:pt x="34" y="182"/>
                    <a:pt x="29" y="171"/>
                  </a:cubicBezTo>
                  <a:cubicBezTo>
                    <a:pt x="23" y="161"/>
                    <a:pt x="14" y="74"/>
                    <a:pt x="15" y="66"/>
                  </a:cubicBezTo>
                  <a:cubicBezTo>
                    <a:pt x="15" y="59"/>
                    <a:pt x="13" y="32"/>
                    <a:pt x="13" y="3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1530" y="4018554"/>
            <a:ext cx="677505" cy="2062931"/>
            <a:chOff x="7162800" y="2524125"/>
            <a:chExt cx="777875" cy="2368550"/>
          </a:xfrm>
          <a:solidFill>
            <a:srgbClr val="333333"/>
          </a:solidFill>
        </p:grpSpPr>
        <p:sp>
          <p:nvSpPr>
            <p:cNvPr id="11" name="Freeform 28"/>
            <p:cNvSpPr>
              <a:spLocks noEditPoints="1"/>
            </p:cNvSpPr>
            <p:nvPr/>
          </p:nvSpPr>
          <p:spPr bwMode="auto">
            <a:xfrm>
              <a:off x="7162800" y="2524125"/>
              <a:ext cx="777875" cy="2368550"/>
            </a:xfrm>
            <a:custGeom>
              <a:avLst/>
              <a:gdLst>
                <a:gd name="T0" fmla="*/ 23 w 527"/>
                <a:gd name="T1" fmla="*/ 772 h 1608"/>
                <a:gd name="T2" fmla="*/ 45 w 527"/>
                <a:gd name="T3" fmla="*/ 796 h 1608"/>
                <a:gd name="T4" fmla="*/ 47 w 527"/>
                <a:gd name="T5" fmla="*/ 871 h 1608"/>
                <a:gd name="T6" fmla="*/ 90 w 527"/>
                <a:gd name="T7" fmla="*/ 1089 h 1608"/>
                <a:gd name="T8" fmla="*/ 115 w 527"/>
                <a:gd name="T9" fmla="*/ 1325 h 1608"/>
                <a:gd name="T10" fmla="*/ 110 w 527"/>
                <a:gd name="T11" fmla="*/ 1408 h 1608"/>
                <a:gd name="T12" fmla="*/ 92 w 527"/>
                <a:gd name="T13" fmla="*/ 1515 h 1608"/>
                <a:gd name="T14" fmla="*/ 214 w 527"/>
                <a:gd name="T15" fmla="*/ 1437 h 1608"/>
                <a:gd name="T16" fmla="*/ 224 w 527"/>
                <a:gd name="T17" fmla="*/ 1360 h 1608"/>
                <a:gd name="T18" fmla="*/ 199 w 527"/>
                <a:gd name="T19" fmla="*/ 1173 h 1608"/>
                <a:gd name="T20" fmla="*/ 195 w 527"/>
                <a:gd name="T21" fmla="*/ 1133 h 1608"/>
                <a:gd name="T22" fmla="*/ 207 w 527"/>
                <a:gd name="T23" fmla="*/ 1060 h 1608"/>
                <a:gd name="T24" fmla="*/ 231 w 527"/>
                <a:gd name="T25" fmla="*/ 916 h 1608"/>
                <a:gd name="T26" fmla="*/ 274 w 527"/>
                <a:gd name="T27" fmla="*/ 1089 h 1608"/>
                <a:gd name="T28" fmla="*/ 294 w 527"/>
                <a:gd name="T29" fmla="*/ 1217 h 1608"/>
                <a:gd name="T30" fmla="*/ 326 w 527"/>
                <a:gd name="T31" fmla="*/ 1428 h 1608"/>
                <a:gd name="T32" fmla="*/ 357 w 527"/>
                <a:gd name="T33" fmla="*/ 1509 h 1608"/>
                <a:gd name="T34" fmla="*/ 440 w 527"/>
                <a:gd name="T35" fmla="*/ 1599 h 1608"/>
                <a:gd name="T36" fmla="*/ 442 w 527"/>
                <a:gd name="T37" fmla="*/ 1467 h 1608"/>
                <a:gd name="T38" fmla="*/ 424 w 527"/>
                <a:gd name="T39" fmla="*/ 1375 h 1608"/>
                <a:gd name="T40" fmla="*/ 422 w 527"/>
                <a:gd name="T41" fmla="*/ 1243 h 1608"/>
                <a:gd name="T42" fmla="*/ 418 w 527"/>
                <a:gd name="T43" fmla="*/ 1156 h 1608"/>
                <a:gd name="T44" fmla="*/ 401 w 527"/>
                <a:gd name="T45" fmla="*/ 1052 h 1608"/>
                <a:gd name="T46" fmla="*/ 408 w 527"/>
                <a:gd name="T47" fmla="*/ 860 h 1608"/>
                <a:gd name="T48" fmla="*/ 414 w 527"/>
                <a:gd name="T49" fmla="*/ 837 h 1608"/>
                <a:gd name="T50" fmla="*/ 436 w 527"/>
                <a:gd name="T51" fmla="*/ 807 h 1608"/>
                <a:gd name="T52" fmla="*/ 434 w 527"/>
                <a:gd name="T53" fmla="*/ 844 h 1608"/>
                <a:gd name="T54" fmla="*/ 427 w 527"/>
                <a:gd name="T55" fmla="*/ 880 h 1608"/>
                <a:gd name="T56" fmla="*/ 456 w 527"/>
                <a:gd name="T57" fmla="*/ 870 h 1608"/>
                <a:gd name="T58" fmla="*/ 487 w 527"/>
                <a:gd name="T59" fmla="*/ 858 h 1608"/>
                <a:gd name="T60" fmla="*/ 510 w 527"/>
                <a:gd name="T61" fmla="*/ 780 h 1608"/>
                <a:gd name="T62" fmla="*/ 501 w 527"/>
                <a:gd name="T63" fmla="*/ 460 h 1608"/>
                <a:gd name="T64" fmla="*/ 339 w 527"/>
                <a:gd name="T65" fmla="*/ 259 h 1608"/>
                <a:gd name="T66" fmla="*/ 305 w 527"/>
                <a:gd name="T67" fmla="*/ 227 h 1608"/>
                <a:gd name="T68" fmla="*/ 317 w 527"/>
                <a:gd name="T69" fmla="*/ 171 h 1608"/>
                <a:gd name="T70" fmla="*/ 318 w 527"/>
                <a:gd name="T71" fmla="*/ 121 h 1608"/>
                <a:gd name="T72" fmla="*/ 305 w 527"/>
                <a:gd name="T73" fmla="*/ 29 h 1608"/>
                <a:gd name="T74" fmla="*/ 277 w 527"/>
                <a:gd name="T75" fmla="*/ 7 h 1608"/>
                <a:gd name="T76" fmla="*/ 250 w 527"/>
                <a:gd name="T77" fmla="*/ 0 h 1608"/>
                <a:gd name="T78" fmla="*/ 227 w 527"/>
                <a:gd name="T79" fmla="*/ 4 h 1608"/>
                <a:gd name="T80" fmla="*/ 199 w 527"/>
                <a:gd name="T81" fmla="*/ 19 h 1608"/>
                <a:gd name="T82" fmla="*/ 179 w 527"/>
                <a:gd name="T83" fmla="*/ 39 h 1608"/>
                <a:gd name="T84" fmla="*/ 177 w 527"/>
                <a:gd name="T85" fmla="*/ 130 h 1608"/>
                <a:gd name="T86" fmla="*/ 174 w 527"/>
                <a:gd name="T87" fmla="*/ 175 h 1608"/>
                <a:gd name="T88" fmla="*/ 201 w 527"/>
                <a:gd name="T89" fmla="*/ 218 h 1608"/>
                <a:gd name="T90" fmla="*/ 129 w 527"/>
                <a:gd name="T91" fmla="*/ 277 h 1608"/>
                <a:gd name="T92" fmla="*/ 38 w 527"/>
                <a:gd name="T93" fmla="*/ 403 h 1608"/>
                <a:gd name="T94" fmla="*/ 9 w 527"/>
                <a:gd name="T95" fmla="*/ 593 h 1608"/>
                <a:gd name="T96" fmla="*/ 417 w 527"/>
                <a:gd name="T97" fmla="*/ 576 h 1608"/>
                <a:gd name="T98" fmla="*/ 427 w 527"/>
                <a:gd name="T99" fmla="*/ 743 h 1608"/>
                <a:gd name="T100" fmla="*/ 412 w 527"/>
                <a:gd name="T101" fmla="*/ 716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7" h="1608">
                  <a:moveTo>
                    <a:pt x="9" y="593"/>
                  </a:moveTo>
                  <a:cubicBezTo>
                    <a:pt x="9" y="611"/>
                    <a:pt x="0" y="664"/>
                    <a:pt x="1" y="689"/>
                  </a:cubicBezTo>
                  <a:cubicBezTo>
                    <a:pt x="2" y="714"/>
                    <a:pt x="18" y="758"/>
                    <a:pt x="23" y="772"/>
                  </a:cubicBezTo>
                  <a:cubicBezTo>
                    <a:pt x="28" y="786"/>
                    <a:pt x="28" y="770"/>
                    <a:pt x="28" y="770"/>
                  </a:cubicBezTo>
                  <a:cubicBezTo>
                    <a:pt x="28" y="770"/>
                    <a:pt x="39" y="792"/>
                    <a:pt x="39" y="802"/>
                  </a:cubicBezTo>
                  <a:cubicBezTo>
                    <a:pt x="40" y="811"/>
                    <a:pt x="45" y="796"/>
                    <a:pt x="45" y="796"/>
                  </a:cubicBezTo>
                  <a:cubicBezTo>
                    <a:pt x="45" y="796"/>
                    <a:pt x="46" y="799"/>
                    <a:pt x="47" y="802"/>
                  </a:cubicBezTo>
                  <a:cubicBezTo>
                    <a:pt x="48" y="805"/>
                    <a:pt x="48" y="814"/>
                    <a:pt x="50" y="827"/>
                  </a:cubicBezTo>
                  <a:cubicBezTo>
                    <a:pt x="53" y="841"/>
                    <a:pt x="47" y="865"/>
                    <a:pt x="47" y="871"/>
                  </a:cubicBezTo>
                  <a:cubicBezTo>
                    <a:pt x="48" y="877"/>
                    <a:pt x="53" y="898"/>
                    <a:pt x="56" y="912"/>
                  </a:cubicBezTo>
                  <a:cubicBezTo>
                    <a:pt x="60" y="925"/>
                    <a:pt x="70" y="989"/>
                    <a:pt x="72" y="1006"/>
                  </a:cubicBezTo>
                  <a:cubicBezTo>
                    <a:pt x="74" y="1023"/>
                    <a:pt x="87" y="1080"/>
                    <a:pt x="90" y="1089"/>
                  </a:cubicBezTo>
                  <a:cubicBezTo>
                    <a:pt x="92" y="1098"/>
                    <a:pt x="88" y="1100"/>
                    <a:pt x="91" y="1120"/>
                  </a:cubicBezTo>
                  <a:cubicBezTo>
                    <a:pt x="93" y="1139"/>
                    <a:pt x="99" y="1179"/>
                    <a:pt x="89" y="1202"/>
                  </a:cubicBezTo>
                  <a:cubicBezTo>
                    <a:pt x="80" y="1226"/>
                    <a:pt x="112" y="1316"/>
                    <a:pt x="115" y="1325"/>
                  </a:cubicBezTo>
                  <a:cubicBezTo>
                    <a:pt x="117" y="1334"/>
                    <a:pt x="122" y="1338"/>
                    <a:pt x="116" y="1353"/>
                  </a:cubicBezTo>
                  <a:cubicBezTo>
                    <a:pt x="110" y="1368"/>
                    <a:pt x="111" y="1383"/>
                    <a:pt x="111" y="1393"/>
                  </a:cubicBezTo>
                  <a:cubicBezTo>
                    <a:pt x="111" y="1402"/>
                    <a:pt x="110" y="1408"/>
                    <a:pt x="110" y="1408"/>
                  </a:cubicBezTo>
                  <a:cubicBezTo>
                    <a:pt x="110" y="1408"/>
                    <a:pt x="81" y="1442"/>
                    <a:pt x="64" y="1461"/>
                  </a:cubicBezTo>
                  <a:cubicBezTo>
                    <a:pt x="47" y="1480"/>
                    <a:pt x="50" y="1490"/>
                    <a:pt x="54" y="1499"/>
                  </a:cubicBezTo>
                  <a:cubicBezTo>
                    <a:pt x="57" y="1508"/>
                    <a:pt x="71" y="1514"/>
                    <a:pt x="92" y="1515"/>
                  </a:cubicBezTo>
                  <a:cubicBezTo>
                    <a:pt x="113" y="1516"/>
                    <a:pt x="138" y="1499"/>
                    <a:pt x="150" y="1484"/>
                  </a:cubicBezTo>
                  <a:cubicBezTo>
                    <a:pt x="162" y="1469"/>
                    <a:pt x="176" y="1461"/>
                    <a:pt x="192" y="1453"/>
                  </a:cubicBezTo>
                  <a:cubicBezTo>
                    <a:pt x="208" y="1445"/>
                    <a:pt x="214" y="1437"/>
                    <a:pt x="214" y="1437"/>
                  </a:cubicBezTo>
                  <a:cubicBezTo>
                    <a:pt x="214" y="1410"/>
                    <a:pt x="214" y="1410"/>
                    <a:pt x="214" y="1410"/>
                  </a:cubicBezTo>
                  <a:cubicBezTo>
                    <a:pt x="214" y="1410"/>
                    <a:pt x="218" y="1406"/>
                    <a:pt x="222" y="1398"/>
                  </a:cubicBezTo>
                  <a:cubicBezTo>
                    <a:pt x="226" y="1390"/>
                    <a:pt x="227" y="1368"/>
                    <a:pt x="224" y="1360"/>
                  </a:cubicBezTo>
                  <a:cubicBezTo>
                    <a:pt x="221" y="1351"/>
                    <a:pt x="218" y="1346"/>
                    <a:pt x="223" y="1334"/>
                  </a:cubicBezTo>
                  <a:cubicBezTo>
                    <a:pt x="227" y="1322"/>
                    <a:pt x="223" y="1291"/>
                    <a:pt x="220" y="1263"/>
                  </a:cubicBezTo>
                  <a:cubicBezTo>
                    <a:pt x="217" y="1235"/>
                    <a:pt x="202" y="1176"/>
                    <a:pt x="199" y="1173"/>
                  </a:cubicBezTo>
                  <a:cubicBezTo>
                    <a:pt x="195" y="1169"/>
                    <a:pt x="198" y="1163"/>
                    <a:pt x="200" y="1156"/>
                  </a:cubicBezTo>
                  <a:cubicBezTo>
                    <a:pt x="203" y="1148"/>
                    <a:pt x="200" y="1151"/>
                    <a:pt x="196" y="1144"/>
                  </a:cubicBezTo>
                  <a:cubicBezTo>
                    <a:pt x="192" y="1138"/>
                    <a:pt x="191" y="1139"/>
                    <a:pt x="195" y="1133"/>
                  </a:cubicBezTo>
                  <a:cubicBezTo>
                    <a:pt x="198" y="1126"/>
                    <a:pt x="203" y="1124"/>
                    <a:pt x="199" y="1114"/>
                  </a:cubicBezTo>
                  <a:cubicBezTo>
                    <a:pt x="194" y="1104"/>
                    <a:pt x="197" y="1093"/>
                    <a:pt x="201" y="1086"/>
                  </a:cubicBezTo>
                  <a:cubicBezTo>
                    <a:pt x="206" y="1079"/>
                    <a:pt x="205" y="1072"/>
                    <a:pt x="207" y="1060"/>
                  </a:cubicBezTo>
                  <a:cubicBezTo>
                    <a:pt x="208" y="1048"/>
                    <a:pt x="218" y="1008"/>
                    <a:pt x="221" y="993"/>
                  </a:cubicBezTo>
                  <a:cubicBezTo>
                    <a:pt x="224" y="978"/>
                    <a:pt x="221" y="949"/>
                    <a:pt x="222" y="938"/>
                  </a:cubicBezTo>
                  <a:cubicBezTo>
                    <a:pt x="224" y="927"/>
                    <a:pt x="231" y="916"/>
                    <a:pt x="231" y="916"/>
                  </a:cubicBezTo>
                  <a:cubicBezTo>
                    <a:pt x="231" y="916"/>
                    <a:pt x="231" y="917"/>
                    <a:pt x="234" y="930"/>
                  </a:cubicBezTo>
                  <a:cubicBezTo>
                    <a:pt x="237" y="943"/>
                    <a:pt x="253" y="998"/>
                    <a:pt x="256" y="1007"/>
                  </a:cubicBezTo>
                  <a:cubicBezTo>
                    <a:pt x="259" y="1016"/>
                    <a:pt x="271" y="1075"/>
                    <a:pt x="274" y="1089"/>
                  </a:cubicBezTo>
                  <a:cubicBezTo>
                    <a:pt x="278" y="1103"/>
                    <a:pt x="275" y="1110"/>
                    <a:pt x="283" y="1129"/>
                  </a:cubicBezTo>
                  <a:cubicBezTo>
                    <a:pt x="292" y="1148"/>
                    <a:pt x="289" y="1181"/>
                    <a:pt x="288" y="1187"/>
                  </a:cubicBezTo>
                  <a:cubicBezTo>
                    <a:pt x="287" y="1193"/>
                    <a:pt x="288" y="1197"/>
                    <a:pt x="294" y="1217"/>
                  </a:cubicBezTo>
                  <a:cubicBezTo>
                    <a:pt x="301" y="1238"/>
                    <a:pt x="300" y="1264"/>
                    <a:pt x="301" y="1298"/>
                  </a:cubicBezTo>
                  <a:cubicBezTo>
                    <a:pt x="303" y="1331"/>
                    <a:pt x="318" y="1374"/>
                    <a:pt x="327" y="1388"/>
                  </a:cubicBezTo>
                  <a:cubicBezTo>
                    <a:pt x="335" y="1403"/>
                    <a:pt x="333" y="1417"/>
                    <a:pt x="326" y="1428"/>
                  </a:cubicBezTo>
                  <a:cubicBezTo>
                    <a:pt x="319" y="1438"/>
                    <a:pt x="328" y="1457"/>
                    <a:pt x="331" y="1466"/>
                  </a:cubicBezTo>
                  <a:cubicBezTo>
                    <a:pt x="333" y="1476"/>
                    <a:pt x="352" y="1496"/>
                    <a:pt x="352" y="1496"/>
                  </a:cubicBezTo>
                  <a:cubicBezTo>
                    <a:pt x="352" y="1496"/>
                    <a:pt x="352" y="1496"/>
                    <a:pt x="357" y="1509"/>
                  </a:cubicBezTo>
                  <a:cubicBezTo>
                    <a:pt x="363" y="1522"/>
                    <a:pt x="358" y="1534"/>
                    <a:pt x="357" y="1558"/>
                  </a:cubicBezTo>
                  <a:cubicBezTo>
                    <a:pt x="356" y="1581"/>
                    <a:pt x="367" y="1589"/>
                    <a:pt x="380" y="1598"/>
                  </a:cubicBezTo>
                  <a:cubicBezTo>
                    <a:pt x="392" y="1608"/>
                    <a:pt x="433" y="1606"/>
                    <a:pt x="440" y="1599"/>
                  </a:cubicBezTo>
                  <a:cubicBezTo>
                    <a:pt x="448" y="1592"/>
                    <a:pt x="449" y="1567"/>
                    <a:pt x="448" y="1556"/>
                  </a:cubicBezTo>
                  <a:cubicBezTo>
                    <a:pt x="447" y="1545"/>
                    <a:pt x="440" y="1488"/>
                    <a:pt x="440" y="1488"/>
                  </a:cubicBezTo>
                  <a:cubicBezTo>
                    <a:pt x="440" y="1488"/>
                    <a:pt x="439" y="1480"/>
                    <a:pt x="442" y="1467"/>
                  </a:cubicBezTo>
                  <a:cubicBezTo>
                    <a:pt x="446" y="1454"/>
                    <a:pt x="437" y="1430"/>
                    <a:pt x="434" y="1421"/>
                  </a:cubicBezTo>
                  <a:cubicBezTo>
                    <a:pt x="431" y="1413"/>
                    <a:pt x="424" y="1411"/>
                    <a:pt x="418" y="1402"/>
                  </a:cubicBezTo>
                  <a:cubicBezTo>
                    <a:pt x="413" y="1393"/>
                    <a:pt x="418" y="1389"/>
                    <a:pt x="424" y="1375"/>
                  </a:cubicBezTo>
                  <a:cubicBezTo>
                    <a:pt x="431" y="1361"/>
                    <a:pt x="427" y="1345"/>
                    <a:pt x="424" y="1332"/>
                  </a:cubicBezTo>
                  <a:cubicBezTo>
                    <a:pt x="421" y="1318"/>
                    <a:pt x="424" y="1316"/>
                    <a:pt x="425" y="1308"/>
                  </a:cubicBezTo>
                  <a:cubicBezTo>
                    <a:pt x="426" y="1300"/>
                    <a:pt x="423" y="1252"/>
                    <a:pt x="422" y="1243"/>
                  </a:cubicBezTo>
                  <a:cubicBezTo>
                    <a:pt x="420" y="1235"/>
                    <a:pt x="418" y="1232"/>
                    <a:pt x="423" y="1223"/>
                  </a:cubicBezTo>
                  <a:cubicBezTo>
                    <a:pt x="428" y="1213"/>
                    <a:pt x="421" y="1199"/>
                    <a:pt x="418" y="1192"/>
                  </a:cubicBezTo>
                  <a:cubicBezTo>
                    <a:pt x="416" y="1185"/>
                    <a:pt x="410" y="1172"/>
                    <a:pt x="418" y="1156"/>
                  </a:cubicBezTo>
                  <a:cubicBezTo>
                    <a:pt x="426" y="1140"/>
                    <a:pt x="416" y="1151"/>
                    <a:pt x="413" y="1134"/>
                  </a:cubicBezTo>
                  <a:cubicBezTo>
                    <a:pt x="410" y="1117"/>
                    <a:pt x="409" y="1090"/>
                    <a:pt x="405" y="1080"/>
                  </a:cubicBezTo>
                  <a:cubicBezTo>
                    <a:pt x="402" y="1069"/>
                    <a:pt x="401" y="1065"/>
                    <a:pt x="401" y="1052"/>
                  </a:cubicBezTo>
                  <a:cubicBezTo>
                    <a:pt x="401" y="1040"/>
                    <a:pt x="400" y="1040"/>
                    <a:pt x="400" y="1025"/>
                  </a:cubicBezTo>
                  <a:cubicBezTo>
                    <a:pt x="399" y="1011"/>
                    <a:pt x="404" y="955"/>
                    <a:pt x="405" y="940"/>
                  </a:cubicBezTo>
                  <a:cubicBezTo>
                    <a:pt x="406" y="924"/>
                    <a:pt x="408" y="860"/>
                    <a:pt x="408" y="860"/>
                  </a:cubicBezTo>
                  <a:cubicBezTo>
                    <a:pt x="408" y="860"/>
                    <a:pt x="411" y="858"/>
                    <a:pt x="414" y="858"/>
                  </a:cubicBezTo>
                  <a:cubicBezTo>
                    <a:pt x="416" y="857"/>
                    <a:pt x="412" y="840"/>
                    <a:pt x="412" y="840"/>
                  </a:cubicBezTo>
                  <a:cubicBezTo>
                    <a:pt x="412" y="840"/>
                    <a:pt x="412" y="840"/>
                    <a:pt x="414" y="837"/>
                  </a:cubicBezTo>
                  <a:cubicBezTo>
                    <a:pt x="417" y="834"/>
                    <a:pt x="424" y="818"/>
                    <a:pt x="424" y="818"/>
                  </a:cubicBezTo>
                  <a:cubicBezTo>
                    <a:pt x="424" y="818"/>
                    <a:pt x="424" y="818"/>
                    <a:pt x="425" y="816"/>
                  </a:cubicBezTo>
                  <a:cubicBezTo>
                    <a:pt x="427" y="813"/>
                    <a:pt x="432" y="808"/>
                    <a:pt x="436" y="807"/>
                  </a:cubicBezTo>
                  <a:cubicBezTo>
                    <a:pt x="439" y="807"/>
                    <a:pt x="442" y="810"/>
                    <a:pt x="441" y="816"/>
                  </a:cubicBezTo>
                  <a:cubicBezTo>
                    <a:pt x="440" y="822"/>
                    <a:pt x="440" y="835"/>
                    <a:pt x="440" y="835"/>
                  </a:cubicBezTo>
                  <a:cubicBezTo>
                    <a:pt x="440" y="835"/>
                    <a:pt x="436" y="839"/>
                    <a:pt x="434" y="844"/>
                  </a:cubicBezTo>
                  <a:cubicBezTo>
                    <a:pt x="432" y="848"/>
                    <a:pt x="428" y="860"/>
                    <a:pt x="423" y="865"/>
                  </a:cubicBezTo>
                  <a:cubicBezTo>
                    <a:pt x="418" y="871"/>
                    <a:pt x="425" y="876"/>
                    <a:pt x="425" y="876"/>
                  </a:cubicBezTo>
                  <a:cubicBezTo>
                    <a:pt x="425" y="876"/>
                    <a:pt x="425" y="878"/>
                    <a:pt x="427" y="880"/>
                  </a:cubicBezTo>
                  <a:cubicBezTo>
                    <a:pt x="429" y="881"/>
                    <a:pt x="432" y="881"/>
                    <a:pt x="438" y="879"/>
                  </a:cubicBezTo>
                  <a:cubicBezTo>
                    <a:pt x="443" y="877"/>
                    <a:pt x="453" y="870"/>
                    <a:pt x="453" y="870"/>
                  </a:cubicBezTo>
                  <a:cubicBezTo>
                    <a:pt x="453" y="870"/>
                    <a:pt x="453" y="870"/>
                    <a:pt x="456" y="870"/>
                  </a:cubicBezTo>
                  <a:cubicBezTo>
                    <a:pt x="460" y="870"/>
                    <a:pt x="468" y="865"/>
                    <a:pt x="468" y="865"/>
                  </a:cubicBezTo>
                  <a:cubicBezTo>
                    <a:pt x="468" y="865"/>
                    <a:pt x="468" y="865"/>
                    <a:pt x="469" y="865"/>
                  </a:cubicBezTo>
                  <a:cubicBezTo>
                    <a:pt x="471" y="865"/>
                    <a:pt x="479" y="861"/>
                    <a:pt x="487" y="858"/>
                  </a:cubicBezTo>
                  <a:cubicBezTo>
                    <a:pt x="494" y="854"/>
                    <a:pt x="500" y="829"/>
                    <a:pt x="503" y="822"/>
                  </a:cubicBezTo>
                  <a:cubicBezTo>
                    <a:pt x="505" y="815"/>
                    <a:pt x="505" y="798"/>
                    <a:pt x="505" y="798"/>
                  </a:cubicBezTo>
                  <a:cubicBezTo>
                    <a:pt x="507" y="798"/>
                    <a:pt x="508" y="790"/>
                    <a:pt x="510" y="780"/>
                  </a:cubicBezTo>
                  <a:cubicBezTo>
                    <a:pt x="511" y="770"/>
                    <a:pt x="512" y="748"/>
                    <a:pt x="516" y="728"/>
                  </a:cubicBezTo>
                  <a:cubicBezTo>
                    <a:pt x="520" y="709"/>
                    <a:pt x="527" y="637"/>
                    <a:pt x="527" y="607"/>
                  </a:cubicBezTo>
                  <a:cubicBezTo>
                    <a:pt x="527" y="577"/>
                    <a:pt x="509" y="488"/>
                    <a:pt x="501" y="460"/>
                  </a:cubicBezTo>
                  <a:cubicBezTo>
                    <a:pt x="493" y="432"/>
                    <a:pt x="468" y="338"/>
                    <a:pt x="466" y="315"/>
                  </a:cubicBezTo>
                  <a:cubicBezTo>
                    <a:pt x="465" y="292"/>
                    <a:pt x="450" y="285"/>
                    <a:pt x="435" y="282"/>
                  </a:cubicBezTo>
                  <a:cubicBezTo>
                    <a:pt x="420" y="279"/>
                    <a:pt x="347" y="263"/>
                    <a:pt x="339" y="259"/>
                  </a:cubicBezTo>
                  <a:cubicBezTo>
                    <a:pt x="332" y="254"/>
                    <a:pt x="311" y="236"/>
                    <a:pt x="311" y="236"/>
                  </a:cubicBezTo>
                  <a:cubicBezTo>
                    <a:pt x="311" y="236"/>
                    <a:pt x="311" y="236"/>
                    <a:pt x="311" y="233"/>
                  </a:cubicBezTo>
                  <a:cubicBezTo>
                    <a:pt x="311" y="231"/>
                    <a:pt x="305" y="227"/>
                    <a:pt x="305" y="227"/>
                  </a:cubicBezTo>
                  <a:cubicBezTo>
                    <a:pt x="305" y="227"/>
                    <a:pt x="305" y="227"/>
                    <a:pt x="306" y="216"/>
                  </a:cubicBezTo>
                  <a:cubicBezTo>
                    <a:pt x="307" y="205"/>
                    <a:pt x="312" y="171"/>
                    <a:pt x="312" y="171"/>
                  </a:cubicBezTo>
                  <a:cubicBezTo>
                    <a:pt x="312" y="171"/>
                    <a:pt x="312" y="171"/>
                    <a:pt x="317" y="171"/>
                  </a:cubicBezTo>
                  <a:cubicBezTo>
                    <a:pt x="323" y="171"/>
                    <a:pt x="327" y="151"/>
                    <a:pt x="329" y="140"/>
                  </a:cubicBezTo>
                  <a:cubicBezTo>
                    <a:pt x="331" y="128"/>
                    <a:pt x="329" y="117"/>
                    <a:pt x="326" y="116"/>
                  </a:cubicBezTo>
                  <a:cubicBezTo>
                    <a:pt x="324" y="116"/>
                    <a:pt x="318" y="121"/>
                    <a:pt x="318" y="121"/>
                  </a:cubicBezTo>
                  <a:cubicBezTo>
                    <a:pt x="318" y="121"/>
                    <a:pt x="320" y="89"/>
                    <a:pt x="318" y="84"/>
                  </a:cubicBezTo>
                  <a:cubicBezTo>
                    <a:pt x="317" y="78"/>
                    <a:pt x="320" y="71"/>
                    <a:pt x="317" y="64"/>
                  </a:cubicBezTo>
                  <a:cubicBezTo>
                    <a:pt x="315" y="56"/>
                    <a:pt x="308" y="33"/>
                    <a:pt x="305" y="29"/>
                  </a:cubicBezTo>
                  <a:cubicBezTo>
                    <a:pt x="302" y="24"/>
                    <a:pt x="300" y="25"/>
                    <a:pt x="295" y="22"/>
                  </a:cubicBezTo>
                  <a:cubicBezTo>
                    <a:pt x="291" y="20"/>
                    <a:pt x="291" y="15"/>
                    <a:pt x="288" y="10"/>
                  </a:cubicBezTo>
                  <a:cubicBezTo>
                    <a:pt x="284" y="6"/>
                    <a:pt x="281" y="9"/>
                    <a:pt x="277" y="7"/>
                  </a:cubicBezTo>
                  <a:cubicBezTo>
                    <a:pt x="274" y="6"/>
                    <a:pt x="272" y="5"/>
                    <a:pt x="269" y="3"/>
                  </a:cubicBezTo>
                  <a:cubicBezTo>
                    <a:pt x="265" y="2"/>
                    <a:pt x="264" y="3"/>
                    <a:pt x="261" y="2"/>
                  </a:cubicBezTo>
                  <a:cubicBezTo>
                    <a:pt x="259" y="2"/>
                    <a:pt x="254" y="1"/>
                    <a:pt x="250" y="0"/>
                  </a:cubicBezTo>
                  <a:cubicBezTo>
                    <a:pt x="245" y="0"/>
                    <a:pt x="242" y="3"/>
                    <a:pt x="239" y="2"/>
                  </a:cubicBezTo>
                  <a:cubicBezTo>
                    <a:pt x="236" y="2"/>
                    <a:pt x="234" y="2"/>
                    <a:pt x="234" y="2"/>
                  </a:cubicBezTo>
                  <a:cubicBezTo>
                    <a:pt x="234" y="2"/>
                    <a:pt x="230" y="2"/>
                    <a:pt x="227" y="4"/>
                  </a:cubicBezTo>
                  <a:cubicBezTo>
                    <a:pt x="223" y="5"/>
                    <a:pt x="220" y="7"/>
                    <a:pt x="220" y="7"/>
                  </a:cubicBezTo>
                  <a:cubicBezTo>
                    <a:pt x="220" y="7"/>
                    <a:pt x="219" y="7"/>
                    <a:pt x="211" y="10"/>
                  </a:cubicBezTo>
                  <a:cubicBezTo>
                    <a:pt x="203" y="13"/>
                    <a:pt x="205" y="16"/>
                    <a:pt x="199" y="19"/>
                  </a:cubicBezTo>
                  <a:cubicBezTo>
                    <a:pt x="194" y="22"/>
                    <a:pt x="194" y="22"/>
                    <a:pt x="190" y="26"/>
                  </a:cubicBezTo>
                  <a:cubicBezTo>
                    <a:pt x="185" y="30"/>
                    <a:pt x="188" y="32"/>
                    <a:pt x="186" y="33"/>
                  </a:cubicBezTo>
                  <a:cubicBezTo>
                    <a:pt x="185" y="34"/>
                    <a:pt x="182" y="36"/>
                    <a:pt x="179" y="39"/>
                  </a:cubicBezTo>
                  <a:cubicBezTo>
                    <a:pt x="176" y="42"/>
                    <a:pt x="176" y="47"/>
                    <a:pt x="174" y="58"/>
                  </a:cubicBezTo>
                  <a:cubicBezTo>
                    <a:pt x="172" y="68"/>
                    <a:pt x="172" y="73"/>
                    <a:pt x="172" y="91"/>
                  </a:cubicBezTo>
                  <a:cubicBezTo>
                    <a:pt x="172" y="106"/>
                    <a:pt x="176" y="126"/>
                    <a:pt x="177" y="130"/>
                  </a:cubicBezTo>
                  <a:cubicBezTo>
                    <a:pt x="177" y="130"/>
                    <a:pt x="176" y="129"/>
                    <a:pt x="176" y="128"/>
                  </a:cubicBezTo>
                  <a:cubicBezTo>
                    <a:pt x="176" y="125"/>
                    <a:pt x="169" y="125"/>
                    <a:pt x="166" y="131"/>
                  </a:cubicBezTo>
                  <a:cubicBezTo>
                    <a:pt x="163" y="137"/>
                    <a:pt x="171" y="165"/>
                    <a:pt x="174" y="175"/>
                  </a:cubicBezTo>
                  <a:cubicBezTo>
                    <a:pt x="177" y="185"/>
                    <a:pt x="187" y="180"/>
                    <a:pt x="187" y="180"/>
                  </a:cubicBezTo>
                  <a:cubicBezTo>
                    <a:pt x="187" y="180"/>
                    <a:pt x="187" y="180"/>
                    <a:pt x="189" y="185"/>
                  </a:cubicBezTo>
                  <a:cubicBezTo>
                    <a:pt x="191" y="189"/>
                    <a:pt x="201" y="218"/>
                    <a:pt x="201" y="218"/>
                  </a:cubicBezTo>
                  <a:cubicBezTo>
                    <a:pt x="201" y="218"/>
                    <a:pt x="201" y="221"/>
                    <a:pt x="197" y="235"/>
                  </a:cubicBezTo>
                  <a:cubicBezTo>
                    <a:pt x="192" y="248"/>
                    <a:pt x="175" y="262"/>
                    <a:pt x="175" y="262"/>
                  </a:cubicBezTo>
                  <a:cubicBezTo>
                    <a:pt x="175" y="262"/>
                    <a:pt x="150" y="270"/>
                    <a:pt x="129" y="277"/>
                  </a:cubicBezTo>
                  <a:cubicBezTo>
                    <a:pt x="107" y="284"/>
                    <a:pt x="72" y="298"/>
                    <a:pt x="66" y="303"/>
                  </a:cubicBezTo>
                  <a:cubicBezTo>
                    <a:pt x="60" y="309"/>
                    <a:pt x="55" y="341"/>
                    <a:pt x="52" y="360"/>
                  </a:cubicBezTo>
                  <a:cubicBezTo>
                    <a:pt x="50" y="379"/>
                    <a:pt x="41" y="395"/>
                    <a:pt x="38" y="403"/>
                  </a:cubicBezTo>
                  <a:cubicBezTo>
                    <a:pt x="35" y="410"/>
                    <a:pt x="35" y="413"/>
                    <a:pt x="31" y="442"/>
                  </a:cubicBezTo>
                  <a:cubicBezTo>
                    <a:pt x="27" y="471"/>
                    <a:pt x="22" y="498"/>
                    <a:pt x="15" y="529"/>
                  </a:cubicBezTo>
                  <a:cubicBezTo>
                    <a:pt x="9" y="560"/>
                    <a:pt x="8" y="576"/>
                    <a:pt x="9" y="593"/>
                  </a:cubicBezTo>
                  <a:close/>
                  <a:moveTo>
                    <a:pt x="408" y="514"/>
                  </a:moveTo>
                  <a:cubicBezTo>
                    <a:pt x="408" y="514"/>
                    <a:pt x="408" y="520"/>
                    <a:pt x="409" y="532"/>
                  </a:cubicBezTo>
                  <a:cubicBezTo>
                    <a:pt x="410" y="544"/>
                    <a:pt x="413" y="567"/>
                    <a:pt x="417" y="576"/>
                  </a:cubicBezTo>
                  <a:cubicBezTo>
                    <a:pt x="421" y="585"/>
                    <a:pt x="419" y="613"/>
                    <a:pt x="423" y="644"/>
                  </a:cubicBezTo>
                  <a:cubicBezTo>
                    <a:pt x="428" y="675"/>
                    <a:pt x="435" y="697"/>
                    <a:pt x="431" y="706"/>
                  </a:cubicBezTo>
                  <a:cubicBezTo>
                    <a:pt x="427" y="716"/>
                    <a:pt x="427" y="731"/>
                    <a:pt x="427" y="743"/>
                  </a:cubicBezTo>
                  <a:cubicBezTo>
                    <a:pt x="428" y="755"/>
                    <a:pt x="422" y="768"/>
                    <a:pt x="421" y="774"/>
                  </a:cubicBezTo>
                  <a:cubicBezTo>
                    <a:pt x="420" y="781"/>
                    <a:pt x="414" y="788"/>
                    <a:pt x="414" y="788"/>
                  </a:cubicBezTo>
                  <a:cubicBezTo>
                    <a:pt x="414" y="788"/>
                    <a:pt x="413" y="727"/>
                    <a:pt x="412" y="716"/>
                  </a:cubicBezTo>
                  <a:cubicBezTo>
                    <a:pt x="411" y="706"/>
                    <a:pt x="406" y="653"/>
                    <a:pt x="398" y="605"/>
                  </a:cubicBezTo>
                  <a:cubicBezTo>
                    <a:pt x="390" y="557"/>
                    <a:pt x="408" y="514"/>
                    <a:pt x="408" y="5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9"/>
            <p:cNvSpPr>
              <a:spLocks/>
            </p:cNvSpPr>
            <p:nvPr/>
          </p:nvSpPr>
          <p:spPr bwMode="auto">
            <a:xfrm>
              <a:off x="7443788" y="2854325"/>
              <a:ext cx="179387" cy="473075"/>
            </a:xfrm>
            <a:custGeom>
              <a:avLst/>
              <a:gdLst>
                <a:gd name="T0" fmla="*/ 2 w 122"/>
                <a:gd name="T1" fmla="*/ 18 h 321"/>
                <a:gd name="T2" fmla="*/ 7 w 122"/>
                <a:gd name="T3" fmla="*/ 9 h 321"/>
                <a:gd name="T4" fmla="*/ 9 w 122"/>
                <a:gd name="T5" fmla="*/ 2 h 321"/>
                <a:gd name="T6" fmla="*/ 10 w 122"/>
                <a:gd name="T7" fmla="*/ 11 h 321"/>
                <a:gd name="T8" fmla="*/ 39 w 122"/>
                <a:gd name="T9" fmla="*/ 43 h 321"/>
                <a:gd name="T10" fmla="*/ 53 w 122"/>
                <a:gd name="T11" fmla="*/ 47 h 321"/>
                <a:gd name="T12" fmla="*/ 54 w 122"/>
                <a:gd name="T13" fmla="*/ 47 h 321"/>
                <a:gd name="T14" fmla="*/ 54 w 122"/>
                <a:gd name="T15" fmla="*/ 48 h 321"/>
                <a:gd name="T16" fmla="*/ 57 w 122"/>
                <a:gd name="T17" fmla="*/ 49 h 321"/>
                <a:gd name="T18" fmla="*/ 60 w 122"/>
                <a:gd name="T19" fmla="*/ 46 h 321"/>
                <a:gd name="T20" fmla="*/ 80 w 122"/>
                <a:gd name="T21" fmla="*/ 39 h 321"/>
                <a:gd name="T22" fmla="*/ 105 w 122"/>
                <a:gd name="T23" fmla="*/ 13 h 321"/>
                <a:gd name="T24" fmla="*/ 115 w 122"/>
                <a:gd name="T25" fmla="*/ 0 h 321"/>
                <a:gd name="T26" fmla="*/ 115 w 122"/>
                <a:gd name="T27" fmla="*/ 1 h 321"/>
                <a:gd name="T28" fmla="*/ 121 w 122"/>
                <a:gd name="T29" fmla="*/ 7 h 321"/>
                <a:gd name="T30" fmla="*/ 121 w 122"/>
                <a:gd name="T31" fmla="*/ 10 h 321"/>
                <a:gd name="T32" fmla="*/ 122 w 122"/>
                <a:gd name="T33" fmla="*/ 11 h 321"/>
                <a:gd name="T34" fmla="*/ 117 w 122"/>
                <a:gd name="T35" fmla="*/ 36 h 321"/>
                <a:gd name="T36" fmla="*/ 112 w 122"/>
                <a:gd name="T37" fmla="*/ 70 h 321"/>
                <a:gd name="T38" fmla="*/ 105 w 122"/>
                <a:gd name="T39" fmla="*/ 92 h 321"/>
                <a:gd name="T40" fmla="*/ 98 w 122"/>
                <a:gd name="T41" fmla="*/ 121 h 321"/>
                <a:gd name="T42" fmla="*/ 95 w 122"/>
                <a:gd name="T43" fmla="*/ 117 h 321"/>
                <a:gd name="T44" fmla="*/ 77 w 122"/>
                <a:gd name="T45" fmla="*/ 94 h 321"/>
                <a:gd name="T46" fmla="*/ 73 w 122"/>
                <a:gd name="T47" fmla="*/ 78 h 321"/>
                <a:gd name="T48" fmla="*/ 78 w 122"/>
                <a:gd name="T49" fmla="*/ 70 h 321"/>
                <a:gd name="T50" fmla="*/ 63 w 122"/>
                <a:gd name="T51" fmla="*/ 51 h 321"/>
                <a:gd name="T52" fmla="*/ 53 w 122"/>
                <a:gd name="T53" fmla="*/ 49 h 321"/>
                <a:gd name="T54" fmla="*/ 32 w 122"/>
                <a:gd name="T55" fmla="*/ 65 h 321"/>
                <a:gd name="T56" fmla="*/ 51 w 122"/>
                <a:gd name="T57" fmla="*/ 86 h 321"/>
                <a:gd name="T58" fmla="*/ 53 w 122"/>
                <a:gd name="T59" fmla="*/ 98 h 321"/>
                <a:gd name="T60" fmla="*/ 40 w 122"/>
                <a:gd name="T61" fmla="*/ 132 h 321"/>
                <a:gd name="T62" fmla="*/ 42 w 122"/>
                <a:gd name="T63" fmla="*/ 214 h 321"/>
                <a:gd name="T64" fmla="*/ 44 w 122"/>
                <a:gd name="T65" fmla="*/ 273 h 321"/>
                <a:gd name="T66" fmla="*/ 33 w 122"/>
                <a:gd name="T67" fmla="*/ 321 h 321"/>
                <a:gd name="T68" fmla="*/ 29 w 122"/>
                <a:gd name="T69" fmla="*/ 302 h 321"/>
                <a:gd name="T70" fmla="*/ 13 w 122"/>
                <a:gd name="T71" fmla="*/ 210 h 321"/>
                <a:gd name="T72" fmla="*/ 1 w 122"/>
                <a:gd name="T73" fmla="*/ 102 h 321"/>
                <a:gd name="T74" fmla="*/ 1 w 122"/>
                <a:gd name="T75" fmla="*/ 43 h 321"/>
                <a:gd name="T76" fmla="*/ 2 w 122"/>
                <a:gd name="T77" fmla="*/ 26 h 321"/>
                <a:gd name="T78" fmla="*/ 2 w 122"/>
                <a:gd name="T79" fmla="*/ 1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321">
                  <a:moveTo>
                    <a:pt x="2" y="18"/>
                  </a:moveTo>
                  <a:cubicBezTo>
                    <a:pt x="4" y="15"/>
                    <a:pt x="6" y="12"/>
                    <a:pt x="7" y="9"/>
                  </a:cubicBezTo>
                  <a:cubicBezTo>
                    <a:pt x="8" y="6"/>
                    <a:pt x="8" y="4"/>
                    <a:pt x="9" y="2"/>
                  </a:cubicBezTo>
                  <a:cubicBezTo>
                    <a:pt x="9" y="3"/>
                    <a:pt x="10" y="6"/>
                    <a:pt x="10" y="11"/>
                  </a:cubicBezTo>
                  <a:cubicBezTo>
                    <a:pt x="10" y="23"/>
                    <a:pt x="34" y="41"/>
                    <a:pt x="39" y="43"/>
                  </a:cubicBezTo>
                  <a:cubicBezTo>
                    <a:pt x="42" y="44"/>
                    <a:pt x="48" y="46"/>
                    <a:pt x="53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6" y="48"/>
                    <a:pt x="57" y="49"/>
                    <a:pt x="57" y="49"/>
                  </a:cubicBezTo>
                  <a:cubicBezTo>
                    <a:pt x="57" y="49"/>
                    <a:pt x="57" y="49"/>
                    <a:pt x="60" y="46"/>
                  </a:cubicBezTo>
                  <a:cubicBezTo>
                    <a:pt x="63" y="44"/>
                    <a:pt x="76" y="43"/>
                    <a:pt x="80" y="39"/>
                  </a:cubicBezTo>
                  <a:cubicBezTo>
                    <a:pt x="84" y="35"/>
                    <a:pt x="99" y="17"/>
                    <a:pt x="105" y="13"/>
                  </a:cubicBezTo>
                  <a:cubicBezTo>
                    <a:pt x="109" y="11"/>
                    <a:pt x="113" y="5"/>
                    <a:pt x="115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5" y="1"/>
                    <a:pt x="121" y="5"/>
                    <a:pt x="121" y="7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2" y="10"/>
                    <a:pt x="122" y="11"/>
                  </a:cubicBezTo>
                  <a:cubicBezTo>
                    <a:pt x="122" y="22"/>
                    <a:pt x="122" y="26"/>
                    <a:pt x="117" y="36"/>
                  </a:cubicBezTo>
                  <a:cubicBezTo>
                    <a:pt x="111" y="47"/>
                    <a:pt x="113" y="65"/>
                    <a:pt x="112" y="70"/>
                  </a:cubicBezTo>
                  <a:cubicBezTo>
                    <a:pt x="112" y="75"/>
                    <a:pt x="105" y="86"/>
                    <a:pt x="105" y="92"/>
                  </a:cubicBezTo>
                  <a:cubicBezTo>
                    <a:pt x="105" y="98"/>
                    <a:pt x="98" y="121"/>
                    <a:pt x="98" y="121"/>
                  </a:cubicBezTo>
                  <a:cubicBezTo>
                    <a:pt x="98" y="121"/>
                    <a:pt x="98" y="121"/>
                    <a:pt x="95" y="117"/>
                  </a:cubicBezTo>
                  <a:cubicBezTo>
                    <a:pt x="92" y="113"/>
                    <a:pt x="77" y="94"/>
                    <a:pt x="77" y="94"/>
                  </a:cubicBezTo>
                  <a:cubicBezTo>
                    <a:pt x="77" y="94"/>
                    <a:pt x="73" y="79"/>
                    <a:pt x="73" y="78"/>
                  </a:cubicBezTo>
                  <a:cubicBezTo>
                    <a:pt x="73" y="77"/>
                    <a:pt x="75" y="73"/>
                    <a:pt x="78" y="70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59" y="49"/>
                    <a:pt x="55" y="49"/>
                    <a:pt x="53" y="49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8" y="71"/>
                    <a:pt x="51" y="86"/>
                    <a:pt x="51" y="86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53" y="98"/>
                    <a:pt x="45" y="114"/>
                    <a:pt x="40" y="132"/>
                  </a:cubicBezTo>
                  <a:cubicBezTo>
                    <a:pt x="35" y="150"/>
                    <a:pt x="39" y="197"/>
                    <a:pt x="42" y="214"/>
                  </a:cubicBezTo>
                  <a:cubicBezTo>
                    <a:pt x="45" y="230"/>
                    <a:pt x="46" y="256"/>
                    <a:pt x="44" y="273"/>
                  </a:cubicBezTo>
                  <a:cubicBezTo>
                    <a:pt x="41" y="290"/>
                    <a:pt x="33" y="321"/>
                    <a:pt x="33" y="321"/>
                  </a:cubicBezTo>
                  <a:cubicBezTo>
                    <a:pt x="33" y="321"/>
                    <a:pt x="32" y="318"/>
                    <a:pt x="29" y="302"/>
                  </a:cubicBezTo>
                  <a:cubicBezTo>
                    <a:pt x="27" y="287"/>
                    <a:pt x="17" y="226"/>
                    <a:pt x="13" y="210"/>
                  </a:cubicBezTo>
                  <a:cubicBezTo>
                    <a:pt x="10" y="194"/>
                    <a:pt x="2" y="117"/>
                    <a:pt x="1" y="102"/>
                  </a:cubicBezTo>
                  <a:cubicBezTo>
                    <a:pt x="1" y="88"/>
                    <a:pt x="0" y="48"/>
                    <a:pt x="1" y="43"/>
                  </a:cubicBezTo>
                  <a:cubicBezTo>
                    <a:pt x="2" y="37"/>
                    <a:pt x="5" y="32"/>
                    <a:pt x="2" y="26"/>
                  </a:cubicBezTo>
                  <a:cubicBezTo>
                    <a:pt x="1" y="23"/>
                    <a:pt x="2" y="21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31276" y="4009794"/>
            <a:ext cx="682933" cy="2066712"/>
            <a:chOff x="4691063" y="1484313"/>
            <a:chExt cx="484187" cy="1465262"/>
          </a:xfrm>
          <a:solidFill>
            <a:srgbClr val="333333"/>
          </a:solidFill>
        </p:grpSpPr>
        <p:sp>
          <p:nvSpPr>
            <p:cNvPr id="13" name="Freeform 30"/>
            <p:cNvSpPr>
              <a:spLocks/>
            </p:cNvSpPr>
            <p:nvPr/>
          </p:nvSpPr>
          <p:spPr bwMode="auto">
            <a:xfrm>
              <a:off x="4691063" y="1484313"/>
              <a:ext cx="484187" cy="1465262"/>
            </a:xfrm>
            <a:custGeom>
              <a:avLst/>
              <a:gdLst>
                <a:gd name="T0" fmla="*/ 190 w 330"/>
                <a:gd name="T1" fmla="*/ 37 h 995"/>
                <a:gd name="T2" fmla="*/ 171 w 330"/>
                <a:gd name="T3" fmla="*/ 11 h 995"/>
                <a:gd name="T4" fmla="*/ 155 w 330"/>
                <a:gd name="T5" fmla="*/ 4 h 995"/>
                <a:gd name="T6" fmla="*/ 145 w 330"/>
                <a:gd name="T7" fmla="*/ 1 h 995"/>
                <a:gd name="T8" fmla="*/ 134 w 330"/>
                <a:gd name="T9" fmla="*/ 2 h 995"/>
                <a:gd name="T10" fmla="*/ 119 w 330"/>
                <a:gd name="T11" fmla="*/ 10 h 995"/>
                <a:gd name="T12" fmla="*/ 100 w 330"/>
                <a:gd name="T13" fmla="*/ 52 h 995"/>
                <a:gd name="T14" fmla="*/ 103 w 330"/>
                <a:gd name="T15" fmla="*/ 82 h 995"/>
                <a:gd name="T16" fmla="*/ 103 w 330"/>
                <a:gd name="T17" fmla="*/ 111 h 995"/>
                <a:gd name="T18" fmla="*/ 112 w 330"/>
                <a:gd name="T19" fmla="*/ 115 h 995"/>
                <a:gd name="T20" fmla="*/ 121 w 330"/>
                <a:gd name="T21" fmla="*/ 151 h 995"/>
                <a:gd name="T22" fmla="*/ 118 w 330"/>
                <a:gd name="T23" fmla="*/ 160 h 995"/>
                <a:gd name="T24" fmla="*/ 28 w 330"/>
                <a:gd name="T25" fmla="*/ 205 h 995"/>
                <a:gd name="T26" fmla="*/ 8 w 330"/>
                <a:gd name="T27" fmla="*/ 343 h 995"/>
                <a:gd name="T28" fmla="*/ 10 w 330"/>
                <a:gd name="T29" fmla="*/ 443 h 995"/>
                <a:gd name="T30" fmla="*/ 40 w 330"/>
                <a:gd name="T31" fmla="*/ 515 h 995"/>
                <a:gd name="T32" fmla="*/ 45 w 330"/>
                <a:gd name="T33" fmla="*/ 507 h 995"/>
                <a:gd name="T34" fmla="*/ 52 w 330"/>
                <a:gd name="T35" fmla="*/ 589 h 995"/>
                <a:gd name="T36" fmla="*/ 54 w 330"/>
                <a:gd name="T37" fmla="*/ 684 h 995"/>
                <a:gd name="T38" fmla="*/ 52 w 330"/>
                <a:gd name="T39" fmla="*/ 766 h 995"/>
                <a:gd name="T40" fmla="*/ 53 w 330"/>
                <a:gd name="T41" fmla="*/ 855 h 995"/>
                <a:gd name="T42" fmla="*/ 36 w 330"/>
                <a:gd name="T43" fmla="*/ 911 h 995"/>
                <a:gd name="T44" fmla="*/ 22 w 330"/>
                <a:gd name="T45" fmla="*/ 957 h 995"/>
                <a:gd name="T46" fmla="*/ 54 w 330"/>
                <a:gd name="T47" fmla="*/ 990 h 995"/>
                <a:gd name="T48" fmla="*/ 93 w 330"/>
                <a:gd name="T49" fmla="*/ 940 h 995"/>
                <a:gd name="T50" fmla="*/ 107 w 330"/>
                <a:gd name="T51" fmla="*/ 917 h 995"/>
                <a:gd name="T52" fmla="*/ 109 w 330"/>
                <a:gd name="T53" fmla="*/ 885 h 995"/>
                <a:gd name="T54" fmla="*/ 111 w 330"/>
                <a:gd name="T55" fmla="*/ 837 h 995"/>
                <a:gd name="T56" fmla="*/ 118 w 330"/>
                <a:gd name="T57" fmla="*/ 749 h 995"/>
                <a:gd name="T58" fmla="*/ 134 w 330"/>
                <a:gd name="T59" fmla="*/ 695 h 995"/>
                <a:gd name="T60" fmla="*/ 152 w 330"/>
                <a:gd name="T61" fmla="*/ 618 h 995"/>
                <a:gd name="T62" fmla="*/ 167 w 330"/>
                <a:gd name="T63" fmla="*/ 580 h 995"/>
                <a:gd name="T64" fmla="*/ 182 w 330"/>
                <a:gd name="T65" fmla="*/ 628 h 995"/>
                <a:gd name="T66" fmla="*/ 193 w 330"/>
                <a:gd name="T67" fmla="*/ 710 h 995"/>
                <a:gd name="T68" fmla="*/ 191 w 330"/>
                <a:gd name="T69" fmla="*/ 766 h 995"/>
                <a:gd name="T70" fmla="*/ 173 w 330"/>
                <a:gd name="T71" fmla="*/ 845 h 995"/>
                <a:gd name="T72" fmla="*/ 179 w 330"/>
                <a:gd name="T73" fmla="*/ 910 h 995"/>
                <a:gd name="T74" fmla="*/ 188 w 330"/>
                <a:gd name="T75" fmla="*/ 928 h 995"/>
                <a:gd name="T76" fmla="*/ 210 w 330"/>
                <a:gd name="T77" fmla="*/ 982 h 995"/>
                <a:gd name="T78" fmla="*/ 254 w 330"/>
                <a:gd name="T79" fmla="*/ 956 h 995"/>
                <a:gd name="T80" fmla="*/ 245 w 330"/>
                <a:gd name="T81" fmla="*/ 902 h 995"/>
                <a:gd name="T82" fmla="*/ 236 w 330"/>
                <a:gd name="T83" fmla="*/ 884 h 995"/>
                <a:gd name="T84" fmla="*/ 253 w 330"/>
                <a:gd name="T85" fmla="*/ 810 h 995"/>
                <a:gd name="T86" fmla="*/ 265 w 330"/>
                <a:gd name="T87" fmla="*/ 679 h 995"/>
                <a:gd name="T88" fmla="*/ 285 w 330"/>
                <a:gd name="T89" fmla="*/ 525 h 995"/>
                <a:gd name="T90" fmla="*/ 288 w 330"/>
                <a:gd name="T91" fmla="*/ 516 h 995"/>
                <a:gd name="T92" fmla="*/ 301 w 330"/>
                <a:gd name="T93" fmla="*/ 494 h 995"/>
                <a:gd name="T94" fmla="*/ 329 w 330"/>
                <a:gd name="T95" fmla="*/ 438 h 995"/>
                <a:gd name="T96" fmla="*/ 316 w 330"/>
                <a:gd name="T97" fmla="*/ 310 h 995"/>
                <a:gd name="T98" fmla="*/ 289 w 330"/>
                <a:gd name="T99" fmla="*/ 203 h 995"/>
                <a:gd name="T100" fmla="*/ 213 w 330"/>
                <a:gd name="T101" fmla="*/ 167 h 995"/>
                <a:gd name="T102" fmla="*/ 188 w 330"/>
                <a:gd name="T103" fmla="*/ 145 h 995"/>
                <a:gd name="T104" fmla="*/ 193 w 330"/>
                <a:gd name="T105" fmla="*/ 108 h 995"/>
                <a:gd name="T106" fmla="*/ 202 w 330"/>
                <a:gd name="T107" fmla="*/ 7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0" h="995">
                  <a:moveTo>
                    <a:pt x="196" y="71"/>
                  </a:moveTo>
                  <a:cubicBezTo>
                    <a:pt x="196" y="71"/>
                    <a:pt x="193" y="41"/>
                    <a:pt x="190" y="37"/>
                  </a:cubicBezTo>
                  <a:cubicBezTo>
                    <a:pt x="188" y="33"/>
                    <a:pt x="187" y="31"/>
                    <a:pt x="183" y="24"/>
                  </a:cubicBezTo>
                  <a:cubicBezTo>
                    <a:pt x="178" y="18"/>
                    <a:pt x="175" y="14"/>
                    <a:pt x="171" y="11"/>
                  </a:cubicBezTo>
                  <a:cubicBezTo>
                    <a:pt x="167" y="8"/>
                    <a:pt x="167" y="7"/>
                    <a:pt x="163" y="5"/>
                  </a:cubicBezTo>
                  <a:cubicBezTo>
                    <a:pt x="159" y="4"/>
                    <a:pt x="157" y="3"/>
                    <a:pt x="155" y="4"/>
                  </a:cubicBezTo>
                  <a:cubicBezTo>
                    <a:pt x="153" y="4"/>
                    <a:pt x="153" y="4"/>
                    <a:pt x="150" y="4"/>
                  </a:cubicBezTo>
                  <a:cubicBezTo>
                    <a:pt x="148" y="3"/>
                    <a:pt x="146" y="1"/>
                    <a:pt x="145" y="1"/>
                  </a:cubicBezTo>
                  <a:cubicBezTo>
                    <a:pt x="143" y="2"/>
                    <a:pt x="142" y="2"/>
                    <a:pt x="140" y="2"/>
                  </a:cubicBezTo>
                  <a:cubicBezTo>
                    <a:pt x="138" y="2"/>
                    <a:pt x="137" y="2"/>
                    <a:pt x="134" y="2"/>
                  </a:cubicBezTo>
                  <a:cubicBezTo>
                    <a:pt x="131" y="3"/>
                    <a:pt x="130" y="0"/>
                    <a:pt x="127" y="4"/>
                  </a:cubicBezTo>
                  <a:cubicBezTo>
                    <a:pt x="124" y="7"/>
                    <a:pt x="122" y="8"/>
                    <a:pt x="119" y="10"/>
                  </a:cubicBezTo>
                  <a:cubicBezTo>
                    <a:pt x="116" y="12"/>
                    <a:pt x="115" y="13"/>
                    <a:pt x="113" y="15"/>
                  </a:cubicBezTo>
                  <a:cubicBezTo>
                    <a:pt x="112" y="18"/>
                    <a:pt x="100" y="45"/>
                    <a:pt x="100" y="52"/>
                  </a:cubicBezTo>
                  <a:cubicBezTo>
                    <a:pt x="100" y="60"/>
                    <a:pt x="100" y="67"/>
                    <a:pt x="101" y="75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98" y="83"/>
                    <a:pt x="98" y="91"/>
                  </a:cubicBezTo>
                  <a:cubicBezTo>
                    <a:pt x="99" y="99"/>
                    <a:pt x="102" y="107"/>
                    <a:pt x="103" y="111"/>
                  </a:cubicBezTo>
                  <a:cubicBezTo>
                    <a:pt x="103" y="115"/>
                    <a:pt x="106" y="118"/>
                    <a:pt x="109" y="116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2" y="115"/>
                    <a:pt x="120" y="140"/>
                    <a:pt x="120" y="145"/>
                  </a:cubicBezTo>
                  <a:cubicBezTo>
                    <a:pt x="120" y="149"/>
                    <a:pt x="121" y="151"/>
                    <a:pt x="121" y="151"/>
                  </a:cubicBezTo>
                  <a:cubicBezTo>
                    <a:pt x="121" y="151"/>
                    <a:pt x="118" y="157"/>
                    <a:pt x="118" y="159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18" y="160"/>
                    <a:pt x="107" y="172"/>
                    <a:pt x="101" y="176"/>
                  </a:cubicBezTo>
                  <a:cubicBezTo>
                    <a:pt x="95" y="179"/>
                    <a:pt x="28" y="198"/>
                    <a:pt x="28" y="205"/>
                  </a:cubicBezTo>
                  <a:cubicBezTo>
                    <a:pt x="27" y="211"/>
                    <a:pt x="23" y="254"/>
                    <a:pt x="17" y="273"/>
                  </a:cubicBezTo>
                  <a:cubicBezTo>
                    <a:pt x="11" y="293"/>
                    <a:pt x="11" y="325"/>
                    <a:pt x="8" y="343"/>
                  </a:cubicBezTo>
                  <a:cubicBezTo>
                    <a:pt x="5" y="362"/>
                    <a:pt x="0" y="397"/>
                    <a:pt x="4" y="409"/>
                  </a:cubicBezTo>
                  <a:cubicBezTo>
                    <a:pt x="8" y="421"/>
                    <a:pt x="9" y="432"/>
                    <a:pt x="10" y="443"/>
                  </a:cubicBezTo>
                  <a:cubicBezTo>
                    <a:pt x="11" y="454"/>
                    <a:pt x="22" y="494"/>
                    <a:pt x="30" y="504"/>
                  </a:cubicBezTo>
                  <a:cubicBezTo>
                    <a:pt x="39" y="514"/>
                    <a:pt x="40" y="515"/>
                    <a:pt x="40" y="515"/>
                  </a:cubicBezTo>
                  <a:cubicBezTo>
                    <a:pt x="40" y="515"/>
                    <a:pt x="39" y="508"/>
                    <a:pt x="42" y="508"/>
                  </a:cubicBezTo>
                  <a:cubicBezTo>
                    <a:pt x="45" y="507"/>
                    <a:pt x="45" y="507"/>
                    <a:pt x="45" y="507"/>
                  </a:cubicBezTo>
                  <a:cubicBezTo>
                    <a:pt x="45" y="507"/>
                    <a:pt x="47" y="514"/>
                    <a:pt x="48" y="521"/>
                  </a:cubicBezTo>
                  <a:cubicBezTo>
                    <a:pt x="48" y="528"/>
                    <a:pt x="52" y="570"/>
                    <a:pt x="52" y="589"/>
                  </a:cubicBezTo>
                  <a:cubicBezTo>
                    <a:pt x="51" y="608"/>
                    <a:pt x="55" y="624"/>
                    <a:pt x="53" y="641"/>
                  </a:cubicBezTo>
                  <a:cubicBezTo>
                    <a:pt x="52" y="659"/>
                    <a:pt x="50" y="672"/>
                    <a:pt x="54" y="684"/>
                  </a:cubicBezTo>
                  <a:cubicBezTo>
                    <a:pt x="57" y="697"/>
                    <a:pt x="60" y="713"/>
                    <a:pt x="56" y="730"/>
                  </a:cubicBezTo>
                  <a:cubicBezTo>
                    <a:pt x="52" y="747"/>
                    <a:pt x="51" y="759"/>
                    <a:pt x="52" y="766"/>
                  </a:cubicBezTo>
                  <a:cubicBezTo>
                    <a:pt x="53" y="774"/>
                    <a:pt x="49" y="801"/>
                    <a:pt x="52" y="813"/>
                  </a:cubicBezTo>
                  <a:cubicBezTo>
                    <a:pt x="55" y="826"/>
                    <a:pt x="57" y="847"/>
                    <a:pt x="53" y="855"/>
                  </a:cubicBezTo>
                  <a:cubicBezTo>
                    <a:pt x="48" y="862"/>
                    <a:pt x="41" y="878"/>
                    <a:pt x="38" y="885"/>
                  </a:cubicBezTo>
                  <a:cubicBezTo>
                    <a:pt x="36" y="892"/>
                    <a:pt x="33" y="904"/>
                    <a:pt x="36" y="911"/>
                  </a:cubicBezTo>
                  <a:cubicBezTo>
                    <a:pt x="40" y="918"/>
                    <a:pt x="40" y="918"/>
                    <a:pt x="40" y="918"/>
                  </a:cubicBezTo>
                  <a:cubicBezTo>
                    <a:pt x="40" y="918"/>
                    <a:pt x="28" y="949"/>
                    <a:pt x="22" y="957"/>
                  </a:cubicBezTo>
                  <a:cubicBezTo>
                    <a:pt x="16" y="965"/>
                    <a:pt x="13" y="982"/>
                    <a:pt x="16" y="988"/>
                  </a:cubicBezTo>
                  <a:cubicBezTo>
                    <a:pt x="20" y="993"/>
                    <a:pt x="45" y="995"/>
                    <a:pt x="54" y="990"/>
                  </a:cubicBezTo>
                  <a:cubicBezTo>
                    <a:pt x="62" y="984"/>
                    <a:pt x="71" y="976"/>
                    <a:pt x="75" y="965"/>
                  </a:cubicBezTo>
                  <a:cubicBezTo>
                    <a:pt x="79" y="954"/>
                    <a:pt x="84" y="948"/>
                    <a:pt x="93" y="940"/>
                  </a:cubicBezTo>
                  <a:cubicBezTo>
                    <a:pt x="101" y="932"/>
                    <a:pt x="107" y="930"/>
                    <a:pt x="107" y="924"/>
                  </a:cubicBezTo>
                  <a:cubicBezTo>
                    <a:pt x="107" y="917"/>
                    <a:pt x="107" y="917"/>
                    <a:pt x="107" y="917"/>
                  </a:cubicBezTo>
                  <a:cubicBezTo>
                    <a:pt x="107" y="917"/>
                    <a:pt x="111" y="905"/>
                    <a:pt x="110" y="900"/>
                  </a:cubicBezTo>
                  <a:cubicBezTo>
                    <a:pt x="110" y="896"/>
                    <a:pt x="105" y="890"/>
                    <a:pt x="109" y="885"/>
                  </a:cubicBezTo>
                  <a:cubicBezTo>
                    <a:pt x="114" y="880"/>
                    <a:pt x="116" y="880"/>
                    <a:pt x="115" y="874"/>
                  </a:cubicBezTo>
                  <a:cubicBezTo>
                    <a:pt x="113" y="868"/>
                    <a:pt x="112" y="853"/>
                    <a:pt x="111" y="837"/>
                  </a:cubicBezTo>
                  <a:cubicBezTo>
                    <a:pt x="111" y="820"/>
                    <a:pt x="114" y="784"/>
                    <a:pt x="118" y="771"/>
                  </a:cubicBezTo>
                  <a:cubicBezTo>
                    <a:pt x="122" y="758"/>
                    <a:pt x="115" y="761"/>
                    <a:pt x="118" y="749"/>
                  </a:cubicBezTo>
                  <a:cubicBezTo>
                    <a:pt x="121" y="736"/>
                    <a:pt x="124" y="737"/>
                    <a:pt x="128" y="729"/>
                  </a:cubicBezTo>
                  <a:cubicBezTo>
                    <a:pt x="133" y="721"/>
                    <a:pt x="129" y="706"/>
                    <a:pt x="134" y="695"/>
                  </a:cubicBezTo>
                  <a:cubicBezTo>
                    <a:pt x="140" y="685"/>
                    <a:pt x="137" y="678"/>
                    <a:pt x="141" y="668"/>
                  </a:cubicBezTo>
                  <a:cubicBezTo>
                    <a:pt x="146" y="659"/>
                    <a:pt x="148" y="627"/>
                    <a:pt x="152" y="618"/>
                  </a:cubicBezTo>
                  <a:cubicBezTo>
                    <a:pt x="155" y="609"/>
                    <a:pt x="164" y="589"/>
                    <a:pt x="164" y="583"/>
                  </a:cubicBezTo>
                  <a:cubicBezTo>
                    <a:pt x="164" y="578"/>
                    <a:pt x="164" y="576"/>
                    <a:pt x="167" y="580"/>
                  </a:cubicBezTo>
                  <a:cubicBezTo>
                    <a:pt x="169" y="585"/>
                    <a:pt x="171" y="578"/>
                    <a:pt x="174" y="594"/>
                  </a:cubicBezTo>
                  <a:cubicBezTo>
                    <a:pt x="176" y="609"/>
                    <a:pt x="180" y="616"/>
                    <a:pt x="182" y="628"/>
                  </a:cubicBezTo>
                  <a:cubicBezTo>
                    <a:pt x="183" y="641"/>
                    <a:pt x="182" y="676"/>
                    <a:pt x="188" y="688"/>
                  </a:cubicBezTo>
                  <a:cubicBezTo>
                    <a:pt x="194" y="700"/>
                    <a:pt x="193" y="702"/>
                    <a:pt x="193" y="710"/>
                  </a:cubicBezTo>
                  <a:cubicBezTo>
                    <a:pt x="193" y="717"/>
                    <a:pt x="194" y="720"/>
                    <a:pt x="195" y="726"/>
                  </a:cubicBezTo>
                  <a:cubicBezTo>
                    <a:pt x="196" y="733"/>
                    <a:pt x="197" y="755"/>
                    <a:pt x="191" y="766"/>
                  </a:cubicBezTo>
                  <a:cubicBezTo>
                    <a:pt x="186" y="777"/>
                    <a:pt x="182" y="783"/>
                    <a:pt x="179" y="794"/>
                  </a:cubicBezTo>
                  <a:cubicBezTo>
                    <a:pt x="176" y="804"/>
                    <a:pt x="175" y="831"/>
                    <a:pt x="173" y="845"/>
                  </a:cubicBezTo>
                  <a:cubicBezTo>
                    <a:pt x="172" y="859"/>
                    <a:pt x="168" y="871"/>
                    <a:pt x="173" y="884"/>
                  </a:cubicBezTo>
                  <a:cubicBezTo>
                    <a:pt x="177" y="897"/>
                    <a:pt x="175" y="905"/>
                    <a:pt x="179" y="910"/>
                  </a:cubicBezTo>
                  <a:cubicBezTo>
                    <a:pt x="182" y="914"/>
                    <a:pt x="184" y="917"/>
                    <a:pt x="184" y="917"/>
                  </a:cubicBezTo>
                  <a:cubicBezTo>
                    <a:pt x="184" y="917"/>
                    <a:pt x="184" y="922"/>
                    <a:pt x="188" y="928"/>
                  </a:cubicBezTo>
                  <a:cubicBezTo>
                    <a:pt x="192" y="934"/>
                    <a:pt x="194" y="937"/>
                    <a:pt x="195" y="946"/>
                  </a:cubicBezTo>
                  <a:cubicBezTo>
                    <a:pt x="197" y="954"/>
                    <a:pt x="197" y="976"/>
                    <a:pt x="210" y="982"/>
                  </a:cubicBezTo>
                  <a:cubicBezTo>
                    <a:pt x="223" y="988"/>
                    <a:pt x="233" y="988"/>
                    <a:pt x="240" y="985"/>
                  </a:cubicBezTo>
                  <a:cubicBezTo>
                    <a:pt x="247" y="981"/>
                    <a:pt x="259" y="974"/>
                    <a:pt x="254" y="956"/>
                  </a:cubicBezTo>
                  <a:cubicBezTo>
                    <a:pt x="249" y="937"/>
                    <a:pt x="237" y="916"/>
                    <a:pt x="237" y="916"/>
                  </a:cubicBezTo>
                  <a:cubicBezTo>
                    <a:pt x="237" y="916"/>
                    <a:pt x="245" y="903"/>
                    <a:pt x="245" y="902"/>
                  </a:cubicBezTo>
                  <a:cubicBezTo>
                    <a:pt x="246" y="900"/>
                    <a:pt x="248" y="899"/>
                    <a:pt x="245" y="895"/>
                  </a:cubicBezTo>
                  <a:cubicBezTo>
                    <a:pt x="242" y="890"/>
                    <a:pt x="241" y="891"/>
                    <a:pt x="236" y="884"/>
                  </a:cubicBezTo>
                  <a:cubicBezTo>
                    <a:pt x="231" y="877"/>
                    <a:pt x="229" y="875"/>
                    <a:pt x="234" y="867"/>
                  </a:cubicBezTo>
                  <a:cubicBezTo>
                    <a:pt x="238" y="860"/>
                    <a:pt x="253" y="836"/>
                    <a:pt x="253" y="810"/>
                  </a:cubicBezTo>
                  <a:cubicBezTo>
                    <a:pt x="252" y="785"/>
                    <a:pt x="251" y="789"/>
                    <a:pt x="254" y="772"/>
                  </a:cubicBezTo>
                  <a:cubicBezTo>
                    <a:pt x="258" y="755"/>
                    <a:pt x="263" y="691"/>
                    <a:pt x="265" y="679"/>
                  </a:cubicBezTo>
                  <a:cubicBezTo>
                    <a:pt x="267" y="666"/>
                    <a:pt x="285" y="594"/>
                    <a:pt x="283" y="563"/>
                  </a:cubicBezTo>
                  <a:cubicBezTo>
                    <a:pt x="281" y="531"/>
                    <a:pt x="285" y="525"/>
                    <a:pt x="285" y="525"/>
                  </a:cubicBezTo>
                  <a:cubicBezTo>
                    <a:pt x="292" y="531"/>
                    <a:pt x="292" y="531"/>
                    <a:pt x="292" y="531"/>
                  </a:cubicBezTo>
                  <a:cubicBezTo>
                    <a:pt x="288" y="516"/>
                    <a:pt x="288" y="516"/>
                    <a:pt x="288" y="516"/>
                  </a:cubicBezTo>
                  <a:cubicBezTo>
                    <a:pt x="288" y="516"/>
                    <a:pt x="294" y="512"/>
                    <a:pt x="294" y="508"/>
                  </a:cubicBezTo>
                  <a:cubicBezTo>
                    <a:pt x="294" y="504"/>
                    <a:pt x="301" y="495"/>
                    <a:pt x="301" y="494"/>
                  </a:cubicBezTo>
                  <a:cubicBezTo>
                    <a:pt x="302" y="493"/>
                    <a:pt x="303" y="502"/>
                    <a:pt x="303" y="502"/>
                  </a:cubicBezTo>
                  <a:cubicBezTo>
                    <a:pt x="303" y="502"/>
                    <a:pt x="330" y="448"/>
                    <a:pt x="329" y="438"/>
                  </a:cubicBezTo>
                  <a:cubicBezTo>
                    <a:pt x="329" y="428"/>
                    <a:pt x="328" y="416"/>
                    <a:pt x="328" y="412"/>
                  </a:cubicBezTo>
                  <a:cubicBezTo>
                    <a:pt x="328" y="407"/>
                    <a:pt x="323" y="349"/>
                    <a:pt x="316" y="310"/>
                  </a:cubicBezTo>
                  <a:cubicBezTo>
                    <a:pt x="309" y="271"/>
                    <a:pt x="309" y="263"/>
                    <a:pt x="301" y="241"/>
                  </a:cubicBezTo>
                  <a:cubicBezTo>
                    <a:pt x="294" y="219"/>
                    <a:pt x="289" y="212"/>
                    <a:pt x="289" y="203"/>
                  </a:cubicBezTo>
                  <a:cubicBezTo>
                    <a:pt x="288" y="193"/>
                    <a:pt x="287" y="187"/>
                    <a:pt x="284" y="184"/>
                  </a:cubicBezTo>
                  <a:cubicBezTo>
                    <a:pt x="281" y="181"/>
                    <a:pt x="219" y="171"/>
                    <a:pt x="213" y="167"/>
                  </a:cubicBezTo>
                  <a:cubicBezTo>
                    <a:pt x="206" y="164"/>
                    <a:pt x="198" y="157"/>
                    <a:pt x="195" y="152"/>
                  </a:cubicBezTo>
                  <a:cubicBezTo>
                    <a:pt x="191" y="148"/>
                    <a:pt x="188" y="145"/>
                    <a:pt x="188" y="145"/>
                  </a:cubicBezTo>
                  <a:cubicBezTo>
                    <a:pt x="188" y="145"/>
                    <a:pt x="189" y="135"/>
                    <a:pt x="189" y="123"/>
                  </a:cubicBezTo>
                  <a:cubicBezTo>
                    <a:pt x="189" y="111"/>
                    <a:pt x="190" y="107"/>
                    <a:pt x="193" y="108"/>
                  </a:cubicBezTo>
                  <a:cubicBezTo>
                    <a:pt x="196" y="108"/>
                    <a:pt x="201" y="103"/>
                    <a:pt x="202" y="95"/>
                  </a:cubicBezTo>
                  <a:cubicBezTo>
                    <a:pt x="204" y="86"/>
                    <a:pt x="204" y="79"/>
                    <a:pt x="202" y="76"/>
                  </a:cubicBezTo>
                  <a:cubicBezTo>
                    <a:pt x="200" y="73"/>
                    <a:pt x="196" y="71"/>
                    <a:pt x="19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1"/>
            <p:cNvSpPr>
              <a:spLocks noEditPoints="1"/>
            </p:cNvSpPr>
            <p:nvPr/>
          </p:nvSpPr>
          <p:spPr bwMode="auto">
            <a:xfrm>
              <a:off x="4862513" y="1701800"/>
              <a:ext cx="114300" cy="263525"/>
            </a:xfrm>
            <a:custGeom>
              <a:avLst/>
              <a:gdLst>
                <a:gd name="T0" fmla="*/ 43 w 78"/>
                <a:gd name="T1" fmla="*/ 27 h 181"/>
                <a:gd name="T2" fmla="*/ 43 w 78"/>
                <a:gd name="T3" fmla="*/ 27 h 181"/>
                <a:gd name="T4" fmla="*/ 38 w 78"/>
                <a:gd name="T5" fmla="*/ 27 h 181"/>
                <a:gd name="T6" fmla="*/ 24 w 78"/>
                <a:gd name="T7" fmla="*/ 24 h 181"/>
                <a:gd name="T8" fmla="*/ 4 w 78"/>
                <a:gd name="T9" fmla="*/ 5 h 181"/>
                <a:gd name="T10" fmla="*/ 4 w 78"/>
                <a:gd name="T11" fmla="*/ 5 h 181"/>
                <a:gd name="T12" fmla="*/ 2 w 78"/>
                <a:gd name="T13" fmla="*/ 10 h 181"/>
                <a:gd name="T14" fmla="*/ 1 w 78"/>
                <a:gd name="T15" fmla="*/ 42 h 181"/>
                <a:gd name="T16" fmla="*/ 11 w 78"/>
                <a:gd name="T17" fmla="*/ 109 h 181"/>
                <a:gd name="T18" fmla="*/ 12 w 78"/>
                <a:gd name="T19" fmla="*/ 100 h 181"/>
                <a:gd name="T20" fmla="*/ 27 w 78"/>
                <a:gd name="T21" fmla="*/ 56 h 181"/>
                <a:gd name="T22" fmla="*/ 26 w 78"/>
                <a:gd name="T23" fmla="*/ 38 h 181"/>
                <a:gd name="T24" fmla="*/ 35 w 78"/>
                <a:gd name="T25" fmla="*/ 31 h 181"/>
                <a:gd name="T26" fmla="*/ 38 w 78"/>
                <a:gd name="T27" fmla="*/ 27 h 181"/>
                <a:gd name="T28" fmla="*/ 78 w 78"/>
                <a:gd name="T29" fmla="*/ 6 h 181"/>
                <a:gd name="T30" fmla="*/ 72 w 78"/>
                <a:gd name="T31" fmla="*/ 0 h 181"/>
                <a:gd name="T32" fmla="*/ 61 w 78"/>
                <a:gd name="T33" fmla="*/ 15 h 181"/>
                <a:gd name="T34" fmla="*/ 43 w 78"/>
                <a:gd name="T35" fmla="*/ 27 h 181"/>
                <a:gd name="T36" fmla="*/ 55 w 78"/>
                <a:gd name="T37" fmla="*/ 31 h 181"/>
                <a:gd name="T38" fmla="*/ 63 w 78"/>
                <a:gd name="T39" fmla="*/ 38 h 181"/>
                <a:gd name="T40" fmla="*/ 45 w 78"/>
                <a:gd name="T41" fmla="*/ 48 h 181"/>
                <a:gd name="T42" fmla="*/ 41 w 78"/>
                <a:gd name="T43" fmla="*/ 60 h 181"/>
                <a:gd name="T44" fmla="*/ 56 w 78"/>
                <a:gd name="T45" fmla="*/ 92 h 181"/>
                <a:gd name="T46" fmla="*/ 59 w 78"/>
                <a:gd name="T47" fmla="*/ 169 h 181"/>
                <a:gd name="T48" fmla="*/ 58 w 78"/>
                <a:gd name="T49" fmla="*/ 181 h 181"/>
                <a:gd name="T50" fmla="*/ 70 w 78"/>
                <a:gd name="T51" fmla="*/ 74 h 181"/>
                <a:gd name="T52" fmla="*/ 76 w 78"/>
                <a:gd name="T53" fmla="*/ 21 h 181"/>
                <a:gd name="T54" fmla="*/ 78 w 78"/>
                <a:gd name="T55" fmla="*/ 8 h 181"/>
                <a:gd name="T56" fmla="*/ 78 w 78"/>
                <a:gd name="T57" fmla="*/ 7 h 181"/>
                <a:gd name="T58" fmla="*/ 78 w 78"/>
                <a:gd name="T59" fmla="*/ 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181">
                  <a:moveTo>
                    <a:pt x="43" y="27"/>
                  </a:moveTo>
                  <a:cubicBezTo>
                    <a:pt x="43" y="27"/>
                    <a:pt x="43" y="27"/>
                    <a:pt x="43" y="27"/>
                  </a:cubicBezTo>
                  <a:close/>
                  <a:moveTo>
                    <a:pt x="38" y="27"/>
                  </a:moveTo>
                  <a:cubicBezTo>
                    <a:pt x="38" y="27"/>
                    <a:pt x="32" y="28"/>
                    <a:pt x="24" y="24"/>
                  </a:cubicBezTo>
                  <a:cubicBezTo>
                    <a:pt x="19" y="22"/>
                    <a:pt x="10" y="12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8"/>
                    <a:pt x="2" y="10"/>
                  </a:cubicBezTo>
                  <a:cubicBezTo>
                    <a:pt x="3" y="12"/>
                    <a:pt x="2" y="19"/>
                    <a:pt x="1" y="42"/>
                  </a:cubicBezTo>
                  <a:cubicBezTo>
                    <a:pt x="0" y="66"/>
                    <a:pt x="11" y="109"/>
                    <a:pt x="11" y="109"/>
                  </a:cubicBezTo>
                  <a:cubicBezTo>
                    <a:pt x="11" y="109"/>
                    <a:pt x="11" y="109"/>
                    <a:pt x="12" y="100"/>
                  </a:cubicBezTo>
                  <a:cubicBezTo>
                    <a:pt x="12" y="92"/>
                    <a:pt x="25" y="61"/>
                    <a:pt x="27" y="56"/>
                  </a:cubicBezTo>
                  <a:cubicBezTo>
                    <a:pt x="30" y="50"/>
                    <a:pt x="24" y="45"/>
                    <a:pt x="26" y="38"/>
                  </a:cubicBezTo>
                  <a:cubicBezTo>
                    <a:pt x="28" y="31"/>
                    <a:pt x="31" y="31"/>
                    <a:pt x="35" y="31"/>
                  </a:cubicBezTo>
                  <a:cubicBezTo>
                    <a:pt x="39" y="30"/>
                    <a:pt x="38" y="27"/>
                    <a:pt x="38" y="27"/>
                  </a:cubicBezTo>
                  <a:close/>
                  <a:moveTo>
                    <a:pt x="78" y="6"/>
                  </a:moveTo>
                  <a:cubicBezTo>
                    <a:pt x="75" y="3"/>
                    <a:pt x="73" y="1"/>
                    <a:pt x="72" y="0"/>
                  </a:cubicBezTo>
                  <a:cubicBezTo>
                    <a:pt x="70" y="5"/>
                    <a:pt x="66" y="11"/>
                    <a:pt x="61" y="15"/>
                  </a:cubicBezTo>
                  <a:cubicBezTo>
                    <a:pt x="53" y="22"/>
                    <a:pt x="45" y="26"/>
                    <a:pt x="43" y="27"/>
                  </a:cubicBezTo>
                  <a:cubicBezTo>
                    <a:pt x="44" y="26"/>
                    <a:pt x="48" y="26"/>
                    <a:pt x="55" y="31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8"/>
                    <a:pt x="48" y="42"/>
                    <a:pt x="45" y="48"/>
                  </a:cubicBezTo>
                  <a:cubicBezTo>
                    <a:pt x="43" y="55"/>
                    <a:pt x="41" y="60"/>
                    <a:pt x="41" y="60"/>
                  </a:cubicBezTo>
                  <a:cubicBezTo>
                    <a:pt x="41" y="60"/>
                    <a:pt x="55" y="78"/>
                    <a:pt x="56" y="92"/>
                  </a:cubicBezTo>
                  <a:cubicBezTo>
                    <a:pt x="58" y="106"/>
                    <a:pt x="59" y="157"/>
                    <a:pt x="59" y="169"/>
                  </a:cubicBezTo>
                  <a:cubicBezTo>
                    <a:pt x="58" y="180"/>
                    <a:pt x="58" y="181"/>
                    <a:pt x="58" y="181"/>
                  </a:cubicBezTo>
                  <a:cubicBezTo>
                    <a:pt x="58" y="181"/>
                    <a:pt x="65" y="104"/>
                    <a:pt x="70" y="74"/>
                  </a:cubicBezTo>
                  <a:cubicBezTo>
                    <a:pt x="74" y="43"/>
                    <a:pt x="75" y="28"/>
                    <a:pt x="76" y="21"/>
                  </a:cubicBezTo>
                  <a:cubicBezTo>
                    <a:pt x="77" y="14"/>
                    <a:pt x="77" y="13"/>
                    <a:pt x="78" y="8"/>
                  </a:cubicBezTo>
                  <a:cubicBezTo>
                    <a:pt x="78" y="7"/>
                    <a:pt x="78" y="7"/>
                    <a:pt x="78" y="7"/>
                  </a:cubicBezTo>
                  <a:lnTo>
                    <a:pt x="7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68605" y="3983630"/>
            <a:ext cx="6281737" cy="2108200"/>
            <a:chOff x="-6400801" y="4398417"/>
            <a:chExt cx="6281737" cy="2108200"/>
          </a:xfrm>
          <a:solidFill>
            <a:srgbClr val="333333"/>
          </a:solidFill>
        </p:grpSpPr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-6400801" y="4447629"/>
              <a:ext cx="865188" cy="2051050"/>
            </a:xfrm>
            <a:custGeom>
              <a:avLst/>
              <a:gdLst>
                <a:gd name="T0" fmla="*/ 144 w 231"/>
                <a:gd name="T1" fmla="*/ 36 h 547"/>
                <a:gd name="T2" fmla="*/ 148 w 231"/>
                <a:gd name="T3" fmla="*/ 71 h 547"/>
                <a:gd name="T4" fmla="*/ 167 w 231"/>
                <a:gd name="T5" fmla="*/ 93 h 547"/>
                <a:gd name="T6" fmla="*/ 140 w 231"/>
                <a:gd name="T7" fmla="*/ 114 h 547"/>
                <a:gd name="T8" fmla="*/ 102 w 231"/>
                <a:gd name="T9" fmla="*/ 110 h 547"/>
                <a:gd name="T10" fmla="*/ 60 w 231"/>
                <a:gd name="T11" fmla="*/ 94 h 547"/>
                <a:gd name="T12" fmla="*/ 0 w 231"/>
                <a:gd name="T13" fmla="*/ 34 h 547"/>
                <a:gd name="T14" fmla="*/ 40 w 231"/>
                <a:gd name="T15" fmla="*/ 95 h 547"/>
                <a:gd name="T16" fmla="*/ 47 w 231"/>
                <a:gd name="T17" fmla="*/ 111 h 547"/>
                <a:gd name="T18" fmla="*/ 69 w 231"/>
                <a:gd name="T19" fmla="*/ 120 h 547"/>
                <a:gd name="T20" fmla="*/ 134 w 231"/>
                <a:gd name="T21" fmla="*/ 146 h 547"/>
                <a:gd name="T22" fmla="*/ 115 w 231"/>
                <a:gd name="T23" fmla="*/ 203 h 547"/>
                <a:gd name="T24" fmla="*/ 90 w 231"/>
                <a:gd name="T25" fmla="*/ 216 h 547"/>
                <a:gd name="T26" fmla="*/ 85 w 231"/>
                <a:gd name="T27" fmla="*/ 224 h 547"/>
                <a:gd name="T28" fmla="*/ 74 w 231"/>
                <a:gd name="T29" fmla="*/ 237 h 547"/>
                <a:gd name="T30" fmla="*/ 102 w 231"/>
                <a:gd name="T31" fmla="*/ 248 h 547"/>
                <a:gd name="T32" fmla="*/ 108 w 231"/>
                <a:gd name="T33" fmla="*/ 295 h 547"/>
                <a:gd name="T34" fmla="*/ 127 w 231"/>
                <a:gd name="T35" fmla="*/ 357 h 547"/>
                <a:gd name="T36" fmla="*/ 116 w 231"/>
                <a:gd name="T37" fmla="*/ 455 h 547"/>
                <a:gd name="T38" fmla="*/ 111 w 231"/>
                <a:gd name="T39" fmla="*/ 473 h 547"/>
                <a:gd name="T40" fmla="*/ 76 w 231"/>
                <a:gd name="T41" fmla="*/ 482 h 547"/>
                <a:gd name="T42" fmla="*/ 119 w 231"/>
                <a:gd name="T43" fmla="*/ 490 h 547"/>
                <a:gd name="T44" fmla="*/ 156 w 231"/>
                <a:gd name="T45" fmla="*/ 493 h 547"/>
                <a:gd name="T46" fmla="*/ 151 w 231"/>
                <a:gd name="T47" fmla="*/ 518 h 547"/>
                <a:gd name="T48" fmla="*/ 113 w 231"/>
                <a:gd name="T49" fmla="*/ 536 h 547"/>
                <a:gd name="T50" fmla="*/ 178 w 231"/>
                <a:gd name="T51" fmla="*/ 537 h 547"/>
                <a:gd name="T52" fmla="*/ 196 w 231"/>
                <a:gd name="T53" fmla="*/ 527 h 547"/>
                <a:gd name="T54" fmla="*/ 196 w 231"/>
                <a:gd name="T55" fmla="*/ 378 h 547"/>
                <a:gd name="T56" fmla="*/ 214 w 231"/>
                <a:gd name="T57" fmla="*/ 314 h 547"/>
                <a:gd name="T58" fmla="*/ 220 w 231"/>
                <a:gd name="T59" fmla="*/ 207 h 547"/>
                <a:gd name="T60" fmla="*/ 212 w 231"/>
                <a:gd name="T61" fmla="*/ 81 h 547"/>
                <a:gd name="T62" fmla="*/ 200 w 231"/>
                <a:gd name="T63" fmla="*/ 68 h 547"/>
                <a:gd name="T64" fmla="*/ 202 w 231"/>
                <a:gd name="T65" fmla="*/ 16 h 547"/>
                <a:gd name="T66" fmla="*/ 188 w 231"/>
                <a:gd name="T67" fmla="*/ 3 h 547"/>
                <a:gd name="T68" fmla="*/ 153 w 231"/>
                <a:gd name="T69" fmla="*/ 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547">
                  <a:moveTo>
                    <a:pt x="148" y="22"/>
                  </a:moveTo>
                  <a:cubicBezTo>
                    <a:pt x="147" y="27"/>
                    <a:pt x="146" y="32"/>
                    <a:pt x="144" y="36"/>
                  </a:cubicBezTo>
                  <a:cubicBezTo>
                    <a:pt x="147" y="43"/>
                    <a:pt x="145" y="48"/>
                    <a:pt x="145" y="56"/>
                  </a:cubicBezTo>
                  <a:cubicBezTo>
                    <a:pt x="145" y="61"/>
                    <a:pt x="147" y="66"/>
                    <a:pt x="148" y="71"/>
                  </a:cubicBezTo>
                  <a:cubicBezTo>
                    <a:pt x="149" y="79"/>
                    <a:pt x="155" y="81"/>
                    <a:pt x="162" y="82"/>
                  </a:cubicBezTo>
                  <a:cubicBezTo>
                    <a:pt x="163" y="86"/>
                    <a:pt x="165" y="90"/>
                    <a:pt x="167" y="93"/>
                  </a:cubicBezTo>
                  <a:cubicBezTo>
                    <a:pt x="161" y="97"/>
                    <a:pt x="156" y="100"/>
                    <a:pt x="154" y="107"/>
                  </a:cubicBezTo>
                  <a:cubicBezTo>
                    <a:pt x="149" y="109"/>
                    <a:pt x="145" y="112"/>
                    <a:pt x="140" y="114"/>
                  </a:cubicBezTo>
                  <a:cubicBezTo>
                    <a:pt x="134" y="113"/>
                    <a:pt x="128" y="113"/>
                    <a:pt x="122" y="114"/>
                  </a:cubicBezTo>
                  <a:cubicBezTo>
                    <a:pt x="116" y="110"/>
                    <a:pt x="109" y="113"/>
                    <a:pt x="102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83" y="105"/>
                    <a:pt x="68" y="105"/>
                    <a:pt x="60" y="94"/>
                  </a:cubicBezTo>
                  <a:cubicBezTo>
                    <a:pt x="56" y="90"/>
                    <a:pt x="45" y="84"/>
                    <a:pt x="40" y="8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4" y="94"/>
                    <a:pt x="36" y="96"/>
                    <a:pt x="40" y="95"/>
                  </a:cubicBezTo>
                  <a:cubicBezTo>
                    <a:pt x="37" y="101"/>
                    <a:pt x="42" y="100"/>
                    <a:pt x="41" y="105"/>
                  </a:cubicBezTo>
                  <a:cubicBezTo>
                    <a:pt x="45" y="107"/>
                    <a:pt x="41" y="110"/>
                    <a:pt x="47" y="111"/>
                  </a:cubicBezTo>
                  <a:cubicBezTo>
                    <a:pt x="51" y="111"/>
                    <a:pt x="53" y="114"/>
                    <a:pt x="56" y="117"/>
                  </a:cubicBezTo>
                  <a:cubicBezTo>
                    <a:pt x="61" y="117"/>
                    <a:pt x="64" y="118"/>
                    <a:pt x="69" y="120"/>
                  </a:cubicBezTo>
                  <a:cubicBezTo>
                    <a:pt x="69" y="126"/>
                    <a:pt x="71" y="131"/>
                    <a:pt x="72" y="137"/>
                  </a:cubicBezTo>
                  <a:cubicBezTo>
                    <a:pt x="93" y="141"/>
                    <a:pt x="113" y="143"/>
                    <a:pt x="134" y="146"/>
                  </a:cubicBezTo>
                  <a:cubicBezTo>
                    <a:pt x="128" y="161"/>
                    <a:pt x="121" y="174"/>
                    <a:pt x="119" y="190"/>
                  </a:cubicBezTo>
                  <a:cubicBezTo>
                    <a:pt x="115" y="203"/>
                    <a:pt x="115" y="203"/>
                    <a:pt x="115" y="203"/>
                  </a:cubicBezTo>
                  <a:cubicBezTo>
                    <a:pt x="116" y="215"/>
                    <a:pt x="116" y="215"/>
                    <a:pt x="116" y="215"/>
                  </a:cubicBezTo>
                  <a:cubicBezTo>
                    <a:pt x="107" y="220"/>
                    <a:pt x="100" y="219"/>
                    <a:pt x="90" y="216"/>
                  </a:cubicBezTo>
                  <a:cubicBezTo>
                    <a:pt x="84" y="217"/>
                    <a:pt x="78" y="218"/>
                    <a:pt x="72" y="219"/>
                  </a:cubicBezTo>
                  <a:cubicBezTo>
                    <a:pt x="66" y="225"/>
                    <a:pt x="82" y="224"/>
                    <a:pt x="85" y="224"/>
                  </a:cubicBezTo>
                  <a:cubicBezTo>
                    <a:pt x="79" y="228"/>
                    <a:pt x="74" y="230"/>
                    <a:pt x="69" y="233"/>
                  </a:cubicBezTo>
                  <a:cubicBezTo>
                    <a:pt x="70" y="236"/>
                    <a:pt x="71" y="236"/>
                    <a:pt x="74" y="237"/>
                  </a:cubicBezTo>
                  <a:cubicBezTo>
                    <a:pt x="74" y="241"/>
                    <a:pt x="75" y="243"/>
                    <a:pt x="79" y="243"/>
                  </a:cubicBezTo>
                  <a:cubicBezTo>
                    <a:pt x="87" y="249"/>
                    <a:pt x="93" y="250"/>
                    <a:pt x="102" y="248"/>
                  </a:cubicBezTo>
                  <a:cubicBezTo>
                    <a:pt x="105" y="253"/>
                    <a:pt x="108" y="258"/>
                    <a:pt x="110" y="263"/>
                  </a:cubicBezTo>
                  <a:cubicBezTo>
                    <a:pt x="108" y="295"/>
                    <a:pt x="108" y="295"/>
                    <a:pt x="108" y="295"/>
                  </a:cubicBezTo>
                  <a:cubicBezTo>
                    <a:pt x="110" y="304"/>
                    <a:pt x="120" y="311"/>
                    <a:pt x="127" y="319"/>
                  </a:cubicBezTo>
                  <a:cubicBezTo>
                    <a:pt x="128" y="332"/>
                    <a:pt x="128" y="344"/>
                    <a:pt x="127" y="357"/>
                  </a:cubicBezTo>
                  <a:cubicBezTo>
                    <a:pt x="125" y="374"/>
                    <a:pt x="127" y="390"/>
                    <a:pt x="126" y="406"/>
                  </a:cubicBezTo>
                  <a:cubicBezTo>
                    <a:pt x="123" y="422"/>
                    <a:pt x="119" y="439"/>
                    <a:pt x="116" y="455"/>
                  </a:cubicBezTo>
                  <a:cubicBezTo>
                    <a:pt x="119" y="464"/>
                    <a:pt x="119" y="464"/>
                    <a:pt x="119" y="464"/>
                  </a:cubicBezTo>
                  <a:cubicBezTo>
                    <a:pt x="111" y="473"/>
                    <a:pt x="111" y="473"/>
                    <a:pt x="111" y="473"/>
                  </a:cubicBezTo>
                  <a:cubicBezTo>
                    <a:pt x="102" y="474"/>
                    <a:pt x="92" y="474"/>
                    <a:pt x="83" y="477"/>
                  </a:cubicBezTo>
                  <a:cubicBezTo>
                    <a:pt x="78" y="477"/>
                    <a:pt x="78" y="478"/>
                    <a:pt x="76" y="482"/>
                  </a:cubicBezTo>
                  <a:cubicBezTo>
                    <a:pt x="85" y="489"/>
                    <a:pt x="93" y="490"/>
                    <a:pt x="104" y="491"/>
                  </a:cubicBezTo>
                  <a:cubicBezTo>
                    <a:pt x="119" y="490"/>
                    <a:pt x="119" y="490"/>
                    <a:pt x="119" y="490"/>
                  </a:cubicBezTo>
                  <a:cubicBezTo>
                    <a:pt x="130" y="491"/>
                    <a:pt x="136" y="496"/>
                    <a:pt x="148" y="496"/>
                  </a:cubicBezTo>
                  <a:cubicBezTo>
                    <a:pt x="152" y="492"/>
                    <a:pt x="152" y="490"/>
                    <a:pt x="156" y="493"/>
                  </a:cubicBezTo>
                  <a:cubicBezTo>
                    <a:pt x="156" y="499"/>
                    <a:pt x="157" y="505"/>
                    <a:pt x="157" y="510"/>
                  </a:cubicBezTo>
                  <a:cubicBezTo>
                    <a:pt x="151" y="518"/>
                    <a:pt x="151" y="518"/>
                    <a:pt x="151" y="518"/>
                  </a:cubicBezTo>
                  <a:cubicBezTo>
                    <a:pt x="139" y="524"/>
                    <a:pt x="128" y="526"/>
                    <a:pt x="115" y="530"/>
                  </a:cubicBezTo>
                  <a:cubicBezTo>
                    <a:pt x="113" y="536"/>
                    <a:pt x="113" y="536"/>
                    <a:pt x="113" y="536"/>
                  </a:cubicBezTo>
                  <a:cubicBezTo>
                    <a:pt x="120" y="547"/>
                    <a:pt x="143" y="545"/>
                    <a:pt x="155" y="544"/>
                  </a:cubicBezTo>
                  <a:cubicBezTo>
                    <a:pt x="163" y="542"/>
                    <a:pt x="170" y="539"/>
                    <a:pt x="178" y="537"/>
                  </a:cubicBezTo>
                  <a:cubicBezTo>
                    <a:pt x="184" y="537"/>
                    <a:pt x="188" y="537"/>
                    <a:pt x="194" y="536"/>
                  </a:cubicBezTo>
                  <a:cubicBezTo>
                    <a:pt x="196" y="527"/>
                    <a:pt x="196" y="527"/>
                    <a:pt x="196" y="527"/>
                  </a:cubicBezTo>
                  <a:cubicBezTo>
                    <a:pt x="203" y="525"/>
                    <a:pt x="203" y="525"/>
                    <a:pt x="203" y="525"/>
                  </a:cubicBezTo>
                  <a:cubicBezTo>
                    <a:pt x="209" y="475"/>
                    <a:pt x="203" y="427"/>
                    <a:pt x="196" y="378"/>
                  </a:cubicBezTo>
                  <a:cubicBezTo>
                    <a:pt x="197" y="361"/>
                    <a:pt x="197" y="343"/>
                    <a:pt x="197" y="325"/>
                  </a:cubicBezTo>
                  <a:cubicBezTo>
                    <a:pt x="205" y="322"/>
                    <a:pt x="208" y="320"/>
                    <a:pt x="214" y="314"/>
                  </a:cubicBezTo>
                  <a:cubicBezTo>
                    <a:pt x="212" y="289"/>
                    <a:pt x="212" y="289"/>
                    <a:pt x="212" y="289"/>
                  </a:cubicBezTo>
                  <a:cubicBezTo>
                    <a:pt x="214" y="261"/>
                    <a:pt x="216" y="234"/>
                    <a:pt x="220" y="207"/>
                  </a:cubicBezTo>
                  <a:cubicBezTo>
                    <a:pt x="224" y="184"/>
                    <a:pt x="229" y="161"/>
                    <a:pt x="231" y="138"/>
                  </a:cubicBezTo>
                  <a:cubicBezTo>
                    <a:pt x="229" y="117"/>
                    <a:pt x="223" y="99"/>
                    <a:pt x="212" y="81"/>
                  </a:cubicBezTo>
                  <a:cubicBezTo>
                    <a:pt x="211" y="76"/>
                    <a:pt x="209" y="71"/>
                    <a:pt x="207" y="66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1"/>
                    <a:pt x="201" y="57"/>
                    <a:pt x="203" y="51"/>
                  </a:cubicBezTo>
                  <a:cubicBezTo>
                    <a:pt x="208" y="41"/>
                    <a:pt x="206" y="27"/>
                    <a:pt x="202" y="16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77" y="0"/>
                    <a:pt x="171" y="0"/>
                    <a:pt x="160" y="2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0" y="13"/>
                    <a:pt x="146" y="16"/>
                    <a:pt x="14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-3889376" y="4422229"/>
              <a:ext cx="585788" cy="2076450"/>
            </a:xfrm>
            <a:custGeom>
              <a:avLst/>
              <a:gdLst>
                <a:gd name="T0" fmla="*/ 104 w 156"/>
                <a:gd name="T1" fmla="*/ 95 h 554"/>
                <a:gd name="T2" fmla="*/ 146 w 156"/>
                <a:gd name="T3" fmla="*/ 113 h 554"/>
                <a:gd name="T4" fmla="*/ 155 w 156"/>
                <a:gd name="T5" fmla="*/ 178 h 554"/>
                <a:gd name="T6" fmla="*/ 152 w 156"/>
                <a:gd name="T7" fmla="*/ 227 h 554"/>
                <a:gd name="T8" fmla="*/ 142 w 156"/>
                <a:gd name="T9" fmla="*/ 254 h 554"/>
                <a:gd name="T10" fmla="*/ 137 w 156"/>
                <a:gd name="T11" fmla="*/ 301 h 554"/>
                <a:gd name="T12" fmla="*/ 122 w 156"/>
                <a:gd name="T13" fmla="*/ 378 h 554"/>
                <a:gd name="T14" fmla="*/ 108 w 156"/>
                <a:gd name="T15" fmla="*/ 394 h 554"/>
                <a:gd name="T16" fmla="*/ 90 w 156"/>
                <a:gd name="T17" fmla="*/ 517 h 554"/>
                <a:gd name="T18" fmla="*/ 111 w 156"/>
                <a:gd name="T19" fmla="*/ 550 h 554"/>
                <a:gd name="T20" fmla="*/ 80 w 156"/>
                <a:gd name="T21" fmla="*/ 543 h 554"/>
                <a:gd name="T22" fmla="*/ 67 w 156"/>
                <a:gd name="T23" fmla="*/ 532 h 554"/>
                <a:gd name="T24" fmla="*/ 48 w 156"/>
                <a:gd name="T25" fmla="*/ 552 h 554"/>
                <a:gd name="T26" fmla="*/ 34 w 156"/>
                <a:gd name="T27" fmla="*/ 533 h 554"/>
                <a:gd name="T28" fmla="*/ 51 w 156"/>
                <a:gd name="T29" fmla="*/ 459 h 554"/>
                <a:gd name="T30" fmla="*/ 39 w 156"/>
                <a:gd name="T31" fmla="*/ 392 h 554"/>
                <a:gd name="T32" fmla="*/ 22 w 156"/>
                <a:gd name="T33" fmla="*/ 309 h 554"/>
                <a:gd name="T34" fmla="*/ 24 w 156"/>
                <a:gd name="T35" fmla="*/ 318 h 554"/>
                <a:gd name="T36" fmla="*/ 28 w 156"/>
                <a:gd name="T37" fmla="*/ 385 h 554"/>
                <a:gd name="T38" fmla="*/ 10 w 156"/>
                <a:gd name="T39" fmla="*/ 385 h 554"/>
                <a:gd name="T40" fmla="*/ 10 w 156"/>
                <a:gd name="T41" fmla="*/ 318 h 554"/>
                <a:gd name="T42" fmla="*/ 0 w 156"/>
                <a:gd name="T43" fmla="*/ 288 h 554"/>
                <a:gd name="T44" fmla="*/ 2 w 156"/>
                <a:gd name="T45" fmla="*/ 209 h 554"/>
                <a:gd name="T46" fmla="*/ 11 w 156"/>
                <a:gd name="T47" fmla="*/ 112 h 554"/>
                <a:gd name="T48" fmla="*/ 59 w 156"/>
                <a:gd name="T49" fmla="*/ 86 h 554"/>
                <a:gd name="T50" fmla="*/ 32 w 156"/>
                <a:gd name="T51" fmla="*/ 74 h 554"/>
                <a:gd name="T52" fmla="*/ 30 w 156"/>
                <a:gd name="T53" fmla="*/ 60 h 554"/>
                <a:gd name="T54" fmla="*/ 53 w 156"/>
                <a:gd name="T55" fmla="*/ 13 h 554"/>
                <a:gd name="T56" fmla="*/ 101 w 156"/>
                <a:gd name="T57" fmla="*/ 33 h 554"/>
                <a:gd name="T58" fmla="*/ 111 w 156"/>
                <a:gd name="T59" fmla="*/ 46 h 554"/>
                <a:gd name="T60" fmla="*/ 118 w 156"/>
                <a:gd name="T61" fmla="*/ 54 h 554"/>
                <a:gd name="T62" fmla="*/ 115 w 156"/>
                <a:gd name="T63" fmla="*/ 67 h 554"/>
                <a:gd name="T64" fmla="*/ 61 w 156"/>
                <a:gd name="T65" fmla="*/ 86 h 554"/>
                <a:gd name="T66" fmla="*/ 87 w 156"/>
                <a:gd name="T67" fmla="*/ 84 h 554"/>
                <a:gd name="T68" fmla="*/ 77 w 156"/>
                <a:gd name="T69" fmla="*/ 127 h 554"/>
                <a:gd name="T70" fmla="*/ 61 w 156"/>
                <a:gd name="T71" fmla="*/ 86 h 554"/>
                <a:gd name="T72" fmla="*/ 69 w 156"/>
                <a:gd name="T73" fmla="*/ 496 h 554"/>
                <a:gd name="T74" fmla="*/ 75 w 156"/>
                <a:gd name="T75" fmla="*/ 503 h 554"/>
                <a:gd name="T76" fmla="*/ 16 w 156"/>
                <a:gd name="T77" fmla="*/ 313 h 554"/>
                <a:gd name="T78" fmla="*/ 16 w 156"/>
                <a:gd name="T79" fmla="*/ 313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6" h="554">
                  <a:moveTo>
                    <a:pt x="89" y="84"/>
                  </a:moveTo>
                  <a:cubicBezTo>
                    <a:pt x="92" y="89"/>
                    <a:pt x="99" y="92"/>
                    <a:pt x="104" y="95"/>
                  </a:cubicBezTo>
                  <a:cubicBezTo>
                    <a:pt x="115" y="96"/>
                    <a:pt x="125" y="97"/>
                    <a:pt x="135" y="101"/>
                  </a:cubicBezTo>
                  <a:cubicBezTo>
                    <a:pt x="140" y="103"/>
                    <a:pt x="144" y="108"/>
                    <a:pt x="146" y="113"/>
                  </a:cubicBezTo>
                  <a:cubicBezTo>
                    <a:pt x="151" y="132"/>
                    <a:pt x="152" y="151"/>
                    <a:pt x="152" y="170"/>
                  </a:cubicBezTo>
                  <a:cubicBezTo>
                    <a:pt x="155" y="178"/>
                    <a:pt x="155" y="178"/>
                    <a:pt x="155" y="178"/>
                  </a:cubicBezTo>
                  <a:cubicBezTo>
                    <a:pt x="154" y="186"/>
                    <a:pt x="150" y="187"/>
                    <a:pt x="156" y="195"/>
                  </a:cubicBezTo>
                  <a:cubicBezTo>
                    <a:pt x="151" y="206"/>
                    <a:pt x="149" y="216"/>
                    <a:pt x="152" y="227"/>
                  </a:cubicBezTo>
                  <a:cubicBezTo>
                    <a:pt x="151" y="238"/>
                    <a:pt x="151" y="238"/>
                    <a:pt x="151" y="238"/>
                  </a:cubicBezTo>
                  <a:cubicBezTo>
                    <a:pt x="148" y="243"/>
                    <a:pt x="146" y="249"/>
                    <a:pt x="142" y="254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4" y="270"/>
                    <a:pt x="137" y="285"/>
                    <a:pt x="137" y="301"/>
                  </a:cubicBezTo>
                  <a:cubicBezTo>
                    <a:pt x="130" y="302"/>
                    <a:pt x="130" y="302"/>
                    <a:pt x="130" y="302"/>
                  </a:cubicBezTo>
                  <a:cubicBezTo>
                    <a:pt x="128" y="327"/>
                    <a:pt x="125" y="352"/>
                    <a:pt x="122" y="378"/>
                  </a:cubicBezTo>
                  <a:cubicBezTo>
                    <a:pt x="120" y="387"/>
                    <a:pt x="121" y="390"/>
                    <a:pt x="120" y="392"/>
                  </a:cubicBezTo>
                  <a:cubicBezTo>
                    <a:pt x="117" y="395"/>
                    <a:pt x="112" y="394"/>
                    <a:pt x="108" y="394"/>
                  </a:cubicBezTo>
                  <a:cubicBezTo>
                    <a:pt x="106" y="420"/>
                    <a:pt x="105" y="443"/>
                    <a:pt x="98" y="467"/>
                  </a:cubicBezTo>
                  <a:cubicBezTo>
                    <a:pt x="94" y="484"/>
                    <a:pt x="89" y="500"/>
                    <a:pt x="90" y="517"/>
                  </a:cubicBezTo>
                  <a:cubicBezTo>
                    <a:pt x="93" y="529"/>
                    <a:pt x="100" y="537"/>
                    <a:pt x="110" y="545"/>
                  </a:cubicBezTo>
                  <a:cubicBezTo>
                    <a:pt x="111" y="547"/>
                    <a:pt x="111" y="548"/>
                    <a:pt x="111" y="550"/>
                  </a:cubicBezTo>
                  <a:cubicBezTo>
                    <a:pt x="104" y="551"/>
                    <a:pt x="90" y="554"/>
                    <a:pt x="84" y="549"/>
                  </a:cubicBezTo>
                  <a:cubicBezTo>
                    <a:pt x="83" y="546"/>
                    <a:pt x="82" y="545"/>
                    <a:pt x="80" y="543"/>
                  </a:cubicBezTo>
                  <a:cubicBezTo>
                    <a:pt x="79" y="548"/>
                    <a:pt x="79" y="548"/>
                    <a:pt x="74" y="548"/>
                  </a:cubicBezTo>
                  <a:cubicBezTo>
                    <a:pt x="72" y="542"/>
                    <a:pt x="70" y="537"/>
                    <a:pt x="67" y="532"/>
                  </a:cubicBezTo>
                  <a:cubicBezTo>
                    <a:pt x="67" y="523"/>
                    <a:pt x="67" y="523"/>
                    <a:pt x="67" y="523"/>
                  </a:cubicBezTo>
                  <a:cubicBezTo>
                    <a:pt x="65" y="538"/>
                    <a:pt x="62" y="545"/>
                    <a:pt x="48" y="552"/>
                  </a:cubicBezTo>
                  <a:cubicBezTo>
                    <a:pt x="43" y="552"/>
                    <a:pt x="41" y="552"/>
                    <a:pt x="37" y="551"/>
                  </a:cubicBezTo>
                  <a:cubicBezTo>
                    <a:pt x="34" y="545"/>
                    <a:pt x="33" y="539"/>
                    <a:pt x="34" y="533"/>
                  </a:cubicBezTo>
                  <a:cubicBezTo>
                    <a:pt x="40" y="521"/>
                    <a:pt x="48" y="510"/>
                    <a:pt x="53" y="498"/>
                  </a:cubicBezTo>
                  <a:cubicBezTo>
                    <a:pt x="54" y="484"/>
                    <a:pt x="53" y="472"/>
                    <a:pt x="51" y="459"/>
                  </a:cubicBezTo>
                  <a:cubicBezTo>
                    <a:pt x="50" y="437"/>
                    <a:pt x="50" y="415"/>
                    <a:pt x="48" y="393"/>
                  </a:cubicBezTo>
                  <a:cubicBezTo>
                    <a:pt x="41" y="394"/>
                    <a:pt x="42" y="393"/>
                    <a:pt x="39" y="392"/>
                  </a:cubicBezTo>
                  <a:cubicBezTo>
                    <a:pt x="38" y="392"/>
                    <a:pt x="31" y="319"/>
                    <a:pt x="29" y="310"/>
                  </a:cubicBezTo>
                  <a:cubicBezTo>
                    <a:pt x="22" y="309"/>
                    <a:pt x="22" y="309"/>
                    <a:pt x="22" y="309"/>
                  </a:cubicBezTo>
                  <a:cubicBezTo>
                    <a:pt x="22" y="311"/>
                    <a:pt x="22" y="312"/>
                    <a:pt x="23" y="315"/>
                  </a:cubicBezTo>
                  <a:cubicBezTo>
                    <a:pt x="27" y="314"/>
                    <a:pt x="29" y="316"/>
                    <a:pt x="24" y="318"/>
                  </a:cubicBezTo>
                  <a:cubicBezTo>
                    <a:pt x="24" y="322"/>
                    <a:pt x="23" y="322"/>
                    <a:pt x="27" y="323"/>
                  </a:cubicBezTo>
                  <a:cubicBezTo>
                    <a:pt x="29" y="344"/>
                    <a:pt x="28" y="364"/>
                    <a:pt x="28" y="385"/>
                  </a:cubicBezTo>
                  <a:cubicBezTo>
                    <a:pt x="24" y="385"/>
                    <a:pt x="24" y="385"/>
                    <a:pt x="21" y="382"/>
                  </a:cubicBezTo>
                  <a:cubicBezTo>
                    <a:pt x="17" y="384"/>
                    <a:pt x="14" y="384"/>
                    <a:pt x="10" y="385"/>
                  </a:cubicBezTo>
                  <a:cubicBezTo>
                    <a:pt x="10" y="363"/>
                    <a:pt x="10" y="342"/>
                    <a:pt x="11" y="321"/>
                  </a:cubicBezTo>
                  <a:cubicBezTo>
                    <a:pt x="15" y="320"/>
                    <a:pt x="13" y="320"/>
                    <a:pt x="10" y="318"/>
                  </a:cubicBezTo>
                  <a:cubicBezTo>
                    <a:pt x="8" y="314"/>
                    <a:pt x="7" y="311"/>
                    <a:pt x="5" y="307"/>
                  </a:cubicBezTo>
                  <a:cubicBezTo>
                    <a:pt x="5" y="300"/>
                    <a:pt x="10" y="289"/>
                    <a:pt x="0" y="288"/>
                  </a:cubicBezTo>
                  <a:cubicBezTo>
                    <a:pt x="0" y="267"/>
                    <a:pt x="2" y="246"/>
                    <a:pt x="2" y="225"/>
                  </a:cubicBezTo>
                  <a:cubicBezTo>
                    <a:pt x="2" y="209"/>
                    <a:pt x="2" y="209"/>
                    <a:pt x="2" y="209"/>
                  </a:cubicBezTo>
                  <a:cubicBezTo>
                    <a:pt x="7" y="185"/>
                    <a:pt x="9" y="163"/>
                    <a:pt x="9" y="139"/>
                  </a:cubicBezTo>
                  <a:cubicBezTo>
                    <a:pt x="10" y="130"/>
                    <a:pt x="10" y="121"/>
                    <a:pt x="11" y="112"/>
                  </a:cubicBezTo>
                  <a:cubicBezTo>
                    <a:pt x="18" y="103"/>
                    <a:pt x="36" y="99"/>
                    <a:pt x="48" y="97"/>
                  </a:cubicBezTo>
                  <a:cubicBezTo>
                    <a:pt x="51" y="93"/>
                    <a:pt x="58" y="91"/>
                    <a:pt x="59" y="86"/>
                  </a:cubicBezTo>
                  <a:cubicBezTo>
                    <a:pt x="52" y="89"/>
                    <a:pt x="41" y="88"/>
                    <a:pt x="37" y="83"/>
                  </a:cubicBezTo>
                  <a:cubicBezTo>
                    <a:pt x="45" y="81"/>
                    <a:pt x="34" y="79"/>
                    <a:pt x="32" y="74"/>
                  </a:cubicBezTo>
                  <a:cubicBezTo>
                    <a:pt x="36" y="73"/>
                    <a:pt x="37" y="73"/>
                    <a:pt x="38" y="69"/>
                  </a:cubicBezTo>
                  <a:cubicBezTo>
                    <a:pt x="33" y="67"/>
                    <a:pt x="31" y="65"/>
                    <a:pt x="30" y="60"/>
                  </a:cubicBezTo>
                  <a:cubicBezTo>
                    <a:pt x="35" y="61"/>
                    <a:pt x="37" y="54"/>
                    <a:pt x="36" y="46"/>
                  </a:cubicBezTo>
                  <a:cubicBezTo>
                    <a:pt x="36" y="30"/>
                    <a:pt x="37" y="19"/>
                    <a:pt x="53" y="13"/>
                  </a:cubicBezTo>
                  <a:cubicBezTo>
                    <a:pt x="64" y="0"/>
                    <a:pt x="84" y="4"/>
                    <a:pt x="96" y="19"/>
                  </a:cubicBezTo>
                  <a:cubicBezTo>
                    <a:pt x="101" y="25"/>
                    <a:pt x="101" y="28"/>
                    <a:pt x="101" y="33"/>
                  </a:cubicBezTo>
                  <a:cubicBezTo>
                    <a:pt x="106" y="41"/>
                    <a:pt x="110" y="39"/>
                    <a:pt x="111" y="37"/>
                  </a:cubicBezTo>
                  <a:cubicBezTo>
                    <a:pt x="113" y="39"/>
                    <a:pt x="112" y="41"/>
                    <a:pt x="111" y="46"/>
                  </a:cubicBezTo>
                  <a:cubicBezTo>
                    <a:pt x="114" y="46"/>
                    <a:pt x="114" y="46"/>
                    <a:pt x="117" y="45"/>
                  </a:cubicBezTo>
                  <a:cubicBezTo>
                    <a:pt x="117" y="48"/>
                    <a:pt x="117" y="51"/>
                    <a:pt x="118" y="54"/>
                  </a:cubicBezTo>
                  <a:cubicBezTo>
                    <a:pt x="115" y="56"/>
                    <a:pt x="107" y="63"/>
                    <a:pt x="115" y="63"/>
                  </a:cubicBezTo>
                  <a:cubicBezTo>
                    <a:pt x="115" y="63"/>
                    <a:pt x="116" y="65"/>
                    <a:pt x="115" y="67"/>
                  </a:cubicBezTo>
                  <a:cubicBezTo>
                    <a:pt x="110" y="77"/>
                    <a:pt x="99" y="80"/>
                    <a:pt x="89" y="84"/>
                  </a:cubicBezTo>
                  <a:close/>
                  <a:moveTo>
                    <a:pt x="61" y="86"/>
                  </a:moveTo>
                  <a:cubicBezTo>
                    <a:pt x="62" y="100"/>
                    <a:pt x="70" y="111"/>
                    <a:pt x="76" y="123"/>
                  </a:cubicBezTo>
                  <a:cubicBezTo>
                    <a:pt x="82" y="109"/>
                    <a:pt x="86" y="97"/>
                    <a:pt x="87" y="84"/>
                  </a:cubicBezTo>
                  <a:cubicBezTo>
                    <a:pt x="91" y="91"/>
                    <a:pt x="96" y="96"/>
                    <a:pt x="104" y="100"/>
                  </a:cubicBezTo>
                  <a:cubicBezTo>
                    <a:pt x="95" y="105"/>
                    <a:pt x="86" y="114"/>
                    <a:pt x="77" y="127"/>
                  </a:cubicBezTo>
                  <a:cubicBezTo>
                    <a:pt x="69" y="116"/>
                    <a:pt x="57" y="109"/>
                    <a:pt x="48" y="101"/>
                  </a:cubicBezTo>
                  <a:cubicBezTo>
                    <a:pt x="55" y="98"/>
                    <a:pt x="59" y="92"/>
                    <a:pt x="61" y="86"/>
                  </a:cubicBezTo>
                  <a:close/>
                  <a:moveTo>
                    <a:pt x="76" y="460"/>
                  </a:moveTo>
                  <a:cubicBezTo>
                    <a:pt x="73" y="472"/>
                    <a:pt x="70" y="484"/>
                    <a:pt x="69" y="496"/>
                  </a:cubicBezTo>
                  <a:cubicBezTo>
                    <a:pt x="72" y="503"/>
                    <a:pt x="69" y="511"/>
                    <a:pt x="68" y="519"/>
                  </a:cubicBezTo>
                  <a:cubicBezTo>
                    <a:pt x="74" y="514"/>
                    <a:pt x="74" y="511"/>
                    <a:pt x="75" y="503"/>
                  </a:cubicBezTo>
                  <a:cubicBezTo>
                    <a:pt x="75" y="489"/>
                    <a:pt x="75" y="475"/>
                    <a:pt x="76" y="460"/>
                  </a:cubicBezTo>
                  <a:close/>
                  <a:moveTo>
                    <a:pt x="16" y="313"/>
                  </a:moveTo>
                  <a:cubicBezTo>
                    <a:pt x="17" y="311"/>
                    <a:pt x="17" y="308"/>
                    <a:pt x="16" y="306"/>
                  </a:cubicBezTo>
                  <a:cubicBezTo>
                    <a:pt x="12" y="308"/>
                    <a:pt x="13" y="311"/>
                    <a:pt x="16" y="3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-3074989" y="4433342"/>
              <a:ext cx="1009650" cy="2062163"/>
            </a:xfrm>
            <a:custGeom>
              <a:avLst/>
              <a:gdLst>
                <a:gd name="T0" fmla="*/ 168 w 269"/>
                <a:gd name="T1" fmla="*/ 7 h 550"/>
                <a:gd name="T2" fmla="*/ 191 w 269"/>
                <a:gd name="T3" fmla="*/ 46 h 550"/>
                <a:gd name="T4" fmla="*/ 176 w 269"/>
                <a:gd name="T5" fmla="*/ 71 h 550"/>
                <a:gd name="T6" fmla="*/ 173 w 269"/>
                <a:gd name="T7" fmla="*/ 81 h 550"/>
                <a:gd name="T8" fmla="*/ 207 w 269"/>
                <a:gd name="T9" fmla="*/ 91 h 550"/>
                <a:gd name="T10" fmla="*/ 265 w 269"/>
                <a:gd name="T11" fmla="*/ 169 h 550"/>
                <a:gd name="T12" fmla="*/ 219 w 269"/>
                <a:gd name="T13" fmla="*/ 237 h 550"/>
                <a:gd name="T14" fmla="*/ 206 w 269"/>
                <a:gd name="T15" fmla="*/ 244 h 550"/>
                <a:gd name="T16" fmla="*/ 200 w 269"/>
                <a:gd name="T17" fmla="*/ 309 h 550"/>
                <a:gd name="T18" fmla="*/ 207 w 269"/>
                <a:gd name="T19" fmla="*/ 367 h 550"/>
                <a:gd name="T20" fmla="*/ 217 w 269"/>
                <a:gd name="T21" fmla="*/ 514 h 550"/>
                <a:gd name="T22" fmla="*/ 202 w 269"/>
                <a:gd name="T23" fmla="*/ 540 h 550"/>
                <a:gd name="T24" fmla="*/ 199 w 269"/>
                <a:gd name="T25" fmla="*/ 531 h 550"/>
                <a:gd name="T26" fmla="*/ 166 w 269"/>
                <a:gd name="T27" fmla="*/ 546 h 550"/>
                <a:gd name="T28" fmla="*/ 177 w 269"/>
                <a:gd name="T29" fmla="*/ 517 h 550"/>
                <a:gd name="T30" fmla="*/ 170 w 269"/>
                <a:gd name="T31" fmla="*/ 475 h 550"/>
                <a:gd name="T32" fmla="*/ 164 w 269"/>
                <a:gd name="T33" fmla="*/ 399 h 550"/>
                <a:gd name="T34" fmla="*/ 136 w 269"/>
                <a:gd name="T35" fmla="*/ 391 h 550"/>
                <a:gd name="T36" fmla="*/ 115 w 269"/>
                <a:gd name="T37" fmla="*/ 519 h 550"/>
                <a:gd name="T38" fmla="*/ 98 w 269"/>
                <a:gd name="T39" fmla="*/ 524 h 550"/>
                <a:gd name="T40" fmla="*/ 89 w 269"/>
                <a:gd name="T41" fmla="*/ 543 h 550"/>
                <a:gd name="T42" fmla="*/ 70 w 269"/>
                <a:gd name="T43" fmla="*/ 546 h 550"/>
                <a:gd name="T44" fmla="*/ 36 w 269"/>
                <a:gd name="T45" fmla="*/ 545 h 550"/>
                <a:gd name="T46" fmla="*/ 63 w 269"/>
                <a:gd name="T47" fmla="*/ 516 h 550"/>
                <a:gd name="T48" fmla="*/ 77 w 269"/>
                <a:gd name="T49" fmla="*/ 462 h 550"/>
                <a:gd name="T50" fmla="*/ 76 w 269"/>
                <a:gd name="T51" fmla="*/ 305 h 550"/>
                <a:gd name="T52" fmla="*/ 101 w 269"/>
                <a:gd name="T53" fmla="*/ 201 h 550"/>
                <a:gd name="T54" fmla="*/ 69 w 269"/>
                <a:gd name="T55" fmla="*/ 177 h 550"/>
                <a:gd name="T56" fmla="*/ 21 w 269"/>
                <a:gd name="T57" fmla="*/ 133 h 550"/>
                <a:gd name="T58" fmla="*/ 15 w 269"/>
                <a:gd name="T59" fmla="*/ 111 h 550"/>
                <a:gd name="T60" fmla="*/ 19 w 269"/>
                <a:gd name="T61" fmla="*/ 88 h 550"/>
                <a:gd name="T62" fmla="*/ 18 w 269"/>
                <a:gd name="T63" fmla="*/ 88 h 550"/>
                <a:gd name="T64" fmla="*/ 0 w 269"/>
                <a:gd name="T65" fmla="*/ 97 h 550"/>
                <a:gd name="T66" fmla="*/ 63 w 269"/>
                <a:gd name="T67" fmla="*/ 28 h 550"/>
                <a:gd name="T68" fmla="*/ 65 w 269"/>
                <a:gd name="T69" fmla="*/ 35 h 550"/>
                <a:gd name="T70" fmla="*/ 44 w 269"/>
                <a:gd name="T71" fmla="*/ 60 h 550"/>
                <a:gd name="T72" fmla="*/ 45 w 269"/>
                <a:gd name="T73" fmla="*/ 112 h 550"/>
                <a:gd name="T74" fmla="*/ 64 w 269"/>
                <a:gd name="T75" fmla="*/ 139 h 550"/>
                <a:gd name="T76" fmla="*/ 96 w 269"/>
                <a:gd name="T77" fmla="*/ 101 h 550"/>
                <a:gd name="T78" fmla="*/ 136 w 269"/>
                <a:gd name="T79" fmla="*/ 80 h 550"/>
                <a:gd name="T80" fmla="*/ 118 w 269"/>
                <a:gd name="T81" fmla="*/ 54 h 550"/>
                <a:gd name="T82" fmla="*/ 123 w 269"/>
                <a:gd name="T83" fmla="*/ 11 h 550"/>
                <a:gd name="T84" fmla="*/ 26 w 269"/>
                <a:gd name="T85" fmla="*/ 80 h 550"/>
                <a:gd name="T86" fmla="*/ 27 w 269"/>
                <a:gd name="T87" fmla="*/ 78 h 550"/>
                <a:gd name="T88" fmla="*/ 201 w 269"/>
                <a:gd name="T89" fmla="*/ 151 h 550"/>
                <a:gd name="T90" fmla="*/ 202 w 269"/>
                <a:gd name="T91" fmla="*/ 212 h 550"/>
                <a:gd name="T92" fmla="*/ 201 w 269"/>
                <a:gd name="T93" fmla="*/ 151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9" h="550">
                  <a:moveTo>
                    <a:pt x="139" y="5"/>
                  </a:moveTo>
                  <a:cubicBezTo>
                    <a:pt x="149" y="2"/>
                    <a:pt x="158" y="0"/>
                    <a:pt x="168" y="7"/>
                  </a:cubicBezTo>
                  <a:cubicBezTo>
                    <a:pt x="176" y="13"/>
                    <a:pt x="180" y="28"/>
                    <a:pt x="180" y="38"/>
                  </a:cubicBezTo>
                  <a:cubicBezTo>
                    <a:pt x="183" y="45"/>
                    <a:pt x="185" y="45"/>
                    <a:pt x="191" y="46"/>
                  </a:cubicBezTo>
                  <a:cubicBezTo>
                    <a:pt x="191" y="49"/>
                    <a:pt x="191" y="53"/>
                    <a:pt x="191" y="56"/>
                  </a:cubicBezTo>
                  <a:cubicBezTo>
                    <a:pt x="190" y="65"/>
                    <a:pt x="186" y="69"/>
                    <a:pt x="176" y="71"/>
                  </a:cubicBezTo>
                  <a:cubicBezTo>
                    <a:pt x="171" y="72"/>
                    <a:pt x="164" y="70"/>
                    <a:pt x="172" y="74"/>
                  </a:cubicBezTo>
                  <a:cubicBezTo>
                    <a:pt x="172" y="76"/>
                    <a:pt x="173" y="79"/>
                    <a:pt x="173" y="81"/>
                  </a:cubicBezTo>
                  <a:cubicBezTo>
                    <a:pt x="176" y="82"/>
                    <a:pt x="182" y="84"/>
                    <a:pt x="181" y="86"/>
                  </a:cubicBezTo>
                  <a:cubicBezTo>
                    <a:pt x="190" y="87"/>
                    <a:pt x="198" y="89"/>
                    <a:pt x="207" y="91"/>
                  </a:cubicBezTo>
                  <a:cubicBezTo>
                    <a:pt x="218" y="94"/>
                    <a:pt x="218" y="97"/>
                    <a:pt x="218" y="108"/>
                  </a:cubicBezTo>
                  <a:cubicBezTo>
                    <a:pt x="233" y="129"/>
                    <a:pt x="253" y="147"/>
                    <a:pt x="265" y="169"/>
                  </a:cubicBezTo>
                  <a:cubicBezTo>
                    <a:pt x="269" y="180"/>
                    <a:pt x="264" y="188"/>
                    <a:pt x="257" y="197"/>
                  </a:cubicBezTo>
                  <a:cubicBezTo>
                    <a:pt x="246" y="208"/>
                    <a:pt x="227" y="223"/>
                    <a:pt x="219" y="237"/>
                  </a:cubicBezTo>
                  <a:cubicBezTo>
                    <a:pt x="217" y="240"/>
                    <a:pt x="217" y="245"/>
                    <a:pt x="216" y="250"/>
                  </a:cubicBezTo>
                  <a:cubicBezTo>
                    <a:pt x="212" y="248"/>
                    <a:pt x="209" y="246"/>
                    <a:pt x="206" y="244"/>
                  </a:cubicBezTo>
                  <a:cubicBezTo>
                    <a:pt x="211" y="264"/>
                    <a:pt x="218" y="283"/>
                    <a:pt x="224" y="303"/>
                  </a:cubicBezTo>
                  <a:cubicBezTo>
                    <a:pt x="216" y="305"/>
                    <a:pt x="208" y="307"/>
                    <a:pt x="200" y="309"/>
                  </a:cubicBezTo>
                  <a:cubicBezTo>
                    <a:pt x="200" y="317"/>
                    <a:pt x="201" y="325"/>
                    <a:pt x="201" y="334"/>
                  </a:cubicBezTo>
                  <a:cubicBezTo>
                    <a:pt x="203" y="345"/>
                    <a:pt x="205" y="356"/>
                    <a:pt x="207" y="367"/>
                  </a:cubicBezTo>
                  <a:cubicBezTo>
                    <a:pt x="210" y="404"/>
                    <a:pt x="212" y="441"/>
                    <a:pt x="213" y="478"/>
                  </a:cubicBezTo>
                  <a:cubicBezTo>
                    <a:pt x="214" y="490"/>
                    <a:pt x="216" y="502"/>
                    <a:pt x="217" y="514"/>
                  </a:cubicBezTo>
                  <a:cubicBezTo>
                    <a:pt x="214" y="515"/>
                    <a:pt x="210" y="516"/>
                    <a:pt x="207" y="517"/>
                  </a:cubicBezTo>
                  <a:cubicBezTo>
                    <a:pt x="202" y="525"/>
                    <a:pt x="202" y="531"/>
                    <a:pt x="202" y="540"/>
                  </a:cubicBezTo>
                  <a:cubicBezTo>
                    <a:pt x="201" y="540"/>
                    <a:pt x="200" y="540"/>
                    <a:pt x="199" y="540"/>
                  </a:cubicBezTo>
                  <a:cubicBezTo>
                    <a:pt x="198" y="537"/>
                    <a:pt x="199" y="534"/>
                    <a:pt x="199" y="531"/>
                  </a:cubicBezTo>
                  <a:cubicBezTo>
                    <a:pt x="198" y="534"/>
                    <a:pt x="197" y="537"/>
                    <a:pt x="196" y="540"/>
                  </a:cubicBezTo>
                  <a:cubicBezTo>
                    <a:pt x="192" y="549"/>
                    <a:pt x="174" y="549"/>
                    <a:pt x="166" y="546"/>
                  </a:cubicBezTo>
                  <a:cubicBezTo>
                    <a:pt x="166" y="545"/>
                    <a:pt x="166" y="544"/>
                    <a:pt x="166" y="543"/>
                  </a:cubicBezTo>
                  <a:cubicBezTo>
                    <a:pt x="171" y="534"/>
                    <a:pt x="175" y="528"/>
                    <a:pt x="177" y="517"/>
                  </a:cubicBezTo>
                  <a:cubicBezTo>
                    <a:pt x="172" y="516"/>
                    <a:pt x="168" y="515"/>
                    <a:pt x="164" y="513"/>
                  </a:cubicBezTo>
                  <a:cubicBezTo>
                    <a:pt x="166" y="500"/>
                    <a:pt x="168" y="488"/>
                    <a:pt x="170" y="475"/>
                  </a:cubicBezTo>
                  <a:cubicBezTo>
                    <a:pt x="170" y="462"/>
                    <a:pt x="172" y="450"/>
                    <a:pt x="171" y="438"/>
                  </a:cubicBezTo>
                  <a:cubicBezTo>
                    <a:pt x="170" y="425"/>
                    <a:pt x="166" y="412"/>
                    <a:pt x="164" y="399"/>
                  </a:cubicBezTo>
                  <a:cubicBezTo>
                    <a:pt x="157" y="377"/>
                    <a:pt x="151" y="354"/>
                    <a:pt x="144" y="331"/>
                  </a:cubicBezTo>
                  <a:cubicBezTo>
                    <a:pt x="142" y="351"/>
                    <a:pt x="139" y="371"/>
                    <a:pt x="136" y="391"/>
                  </a:cubicBezTo>
                  <a:cubicBezTo>
                    <a:pt x="128" y="426"/>
                    <a:pt x="122" y="462"/>
                    <a:pt x="116" y="498"/>
                  </a:cubicBezTo>
                  <a:cubicBezTo>
                    <a:pt x="115" y="505"/>
                    <a:pt x="115" y="512"/>
                    <a:pt x="115" y="519"/>
                  </a:cubicBezTo>
                  <a:cubicBezTo>
                    <a:pt x="110" y="519"/>
                    <a:pt x="106" y="519"/>
                    <a:pt x="101" y="518"/>
                  </a:cubicBezTo>
                  <a:cubicBezTo>
                    <a:pt x="100" y="520"/>
                    <a:pt x="99" y="522"/>
                    <a:pt x="98" y="524"/>
                  </a:cubicBezTo>
                  <a:cubicBezTo>
                    <a:pt x="94" y="530"/>
                    <a:pt x="94" y="537"/>
                    <a:pt x="94" y="544"/>
                  </a:cubicBezTo>
                  <a:cubicBezTo>
                    <a:pt x="93" y="544"/>
                    <a:pt x="90" y="542"/>
                    <a:pt x="89" y="543"/>
                  </a:cubicBezTo>
                  <a:cubicBezTo>
                    <a:pt x="90" y="536"/>
                    <a:pt x="93" y="531"/>
                    <a:pt x="88" y="526"/>
                  </a:cubicBezTo>
                  <a:cubicBezTo>
                    <a:pt x="79" y="530"/>
                    <a:pt x="75" y="538"/>
                    <a:pt x="70" y="546"/>
                  </a:cubicBezTo>
                  <a:cubicBezTo>
                    <a:pt x="67" y="547"/>
                    <a:pt x="64" y="548"/>
                    <a:pt x="62" y="549"/>
                  </a:cubicBezTo>
                  <a:cubicBezTo>
                    <a:pt x="52" y="549"/>
                    <a:pt x="44" y="550"/>
                    <a:pt x="36" y="545"/>
                  </a:cubicBezTo>
                  <a:cubicBezTo>
                    <a:pt x="38" y="540"/>
                    <a:pt x="47" y="538"/>
                    <a:pt x="52" y="535"/>
                  </a:cubicBezTo>
                  <a:cubicBezTo>
                    <a:pt x="57" y="529"/>
                    <a:pt x="61" y="523"/>
                    <a:pt x="63" y="516"/>
                  </a:cubicBezTo>
                  <a:cubicBezTo>
                    <a:pt x="62" y="515"/>
                    <a:pt x="60" y="513"/>
                    <a:pt x="58" y="513"/>
                  </a:cubicBezTo>
                  <a:cubicBezTo>
                    <a:pt x="67" y="497"/>
                    <a:pt x="71" y="481"/>
                    <a:pt x="77" y="462"/>
                  </a:cubicBezTo>
                  <a:cubicBezTo>
                    <a:pt x="83" y="411"/>
                    <a:pt x="91" y="361"/>
                    <a:pt x="93" y="309"/>
                  </a:cubicBezTo>
                  <a:cubicBezTo>
                    <a:pt x="86" y="308"/>
                    <a:pt x="81" y="309"/>
                    <a:pt x="76" y="305"/>
                  </a:cubicBezTo>
                  <a:cubicBezTo>
                    <a:pt x="80" y="287"/>
                    <a:pt x="86" y="273"/>
                    <a:pt x="91" y="256"/>
                  </a:cubicBezTo>
                  <a:cubicBezTo>
                    <a:pt x="95" y="237"/>
                    <a:pt x="99" y="220"/>
                    <a:pt x="101" y="201"/>
                  </a:cubicBezTo>
                  <a:cubicBezTo>
                    <a:pt x="103" y="190"/>
                    <a:pt x="98" y="175"/>
                    <a:pt x="96" y="163"/>
                  </a:cubicBezTo>
                  <a:cubicBezTo>
                    <a:pt x="87" y="168"/>
                    <a:pt x="78" y="173"/>
                    <a:pt x="69" y="177"/>
                  </a:cubicBezTo>
                  <a:cubicBezTo>
                    <a:pt x="58" y="180"/>
                    <a:pt x="51" y="185"/>
                    <a:pt x="44" y="175"/>
                  </a:cubicBezTo>
                  <a:cubicBezTo>
                    <a:pt x="36" y="161"/>
                    <a:pt x="28" y="147"/>
                    <a:pt x="21" y="133"/>
                  </a:cubicBezTo>
                  <a:cubicBezTo>
                    <a:pt x="16" y="129"/>
                    <a:pt x="12" y="124"/>
                    <a:pt x="8" y="120"/>
                  </a:cubicBezTo>
                  <a:cubicBezTo>
                    <a:pt x="10" y="117"/>
                    <a:pt x="12" y="114"/>
                    <a:pt x="15" y="111"/>
                  </a:cubicBezTo>
                  <a:cubicBezTo>
                    <a:pt x="18" y="109"/>
                    <a:pt x="21" y="107"/>
                    <a:pt x="23" y="106"/>
                  </a:cubicBezTo>
                  <a:cubicBezTo>
                    <a:pt x="21" y="100"/>
                    <a:pt x="21" y="94"/>
                    <a:pt x="19" y="88"/>
                  </a:cubicBezTo>
                  <a:cubicBezTo>
                    <a:pt x="19" y="87"/>
                    <a:pt x="20" y="87"/>
                    <a:pt x="20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5" y="73"/>
                    <a:pt x="39" y="84"/>
                    <a:pt x="38" y="97"/>
                  </a:cubicBezTo>
                  <a:cubicBezTo>
                    <a:pt x="43" y="96"/>
                    <a:pt x="45" y="108"/>
                    <a:pt x="45" y="112"/>
                  </a:cubicBezTo>
                  <a:cubicBezTo>
                    <a:pt x="49" y="122"/>
                    <a:pt x="53" y="134"/>
                    <a:pt x="59" y="144"/>
                  </a:cubicBezTo>
                  <a:cubicBezTo>
                    <a:pt x="61" y="142"/>
                    <a:pt x="62" y="141"/>
                    <a:pt x="64" y="139"/>
                  </a:cubicBezTo>
                  <a:cubicBezTo>
                    <a:pt x="74" y="135"/>
                    <a:pt x="84" y="125"/>
                    <a:pt x="91" y="117"/>
                  </a:cubicBezTo>
                  <a:cubicBezTo>
                    <a:pt x="92" y="111"/>
                    <a:pt x="94" y="106"/>
                    <a:pt x="96" y="101"/>
                  </a:cubicBezTo>
                  <a:cubicBezTo>
                    <a:pt x="104" y="94"/>
                    <a:pt x="110" y="90"/>
                    <a:pt x="121" y="88"/>
                  </a:cubicBezTo>
                  <a:cubicBezTo>
                    <a:pt x="127" y="88"/>
                    <a:pt x="138" y="89"/>
                    <a:pt x="136" y="80"/>
                  </a:cubicBezTo>
                  <a:cubicBezTo>
                    <a:pt x="130" y="81"/>
                    <a:pt x="126" y="80"/>
                    <a:pt x="126" y="72"/>
                  </a:cubicBezTo>
                  <a:cubicBezTo>
                    <a:pt x="123" y="66"/>
                    <a:pt x="119" y="61"/>
                    <a:pt x="118" y="54"/>
                  </a:cubicBezTo>
                  <a:cubicBezTo>
                    <a:pt x="119" y="49"/>
                    <a:pt x="121" y="45"/>
                    <a:pt x="115" y="42"/>
                  </a:cubicBezTo>
                  <a:cubicBezTo>
                    <a:pt x="107" y="31"/>
                    <a:pt x="115" y="19"/>
                    <a:pt x="123" y="11"/>
                  </a:cubicBezTo>
                  <a:cubicBezTo>
                    <a:pt x="128" y="7"/>
                    <a:pt x="133" y="6"/>
                    <a:pt x="139" y="5"/>
                  </a:cubicBezTo>
                  <a:close/>
                  <a:moveTo>
                    <a:pt x="26" y="80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8"/>
                  </a:cubicBezTo>
                  <a:cubicBezTo>
                    <a:pt x="26" y="80"/>
                    <a:pt x="26" y="80"/>
                    <a:pt x="26" y="80"/>
                  </a:cubicBezTo>
                  <a:close/>
                  <a:moveTo>
                    <a:pt x="201" y="151"/>
                  </a:moveTo>
                  <a:cubicBezTo>
                    <a:pt x="200" y="162"/>
                    <a:pt x="197" y="173"/>
                    <a:pt x="197" y="185"/>
                  </a:cubicBezTo>
                  <a:cubicBezTo>
                    <a:pt x="198" y="194"/>
                    <a:pt x="201" y="203"/>
                    <a:pt x="202" y="212"/>
                  </a:cubicBezTo>
                  <a:cubicBezTo>
                    <a:pt x="211" y="202"/>
                    <a:pt x="224" y="192"/>
                    <a:pt x="230" y="180"/>
                  </a:cubicBezTo>
                  <a:cubicBezTo>
                    <a:pt x="226" y="167"/>
                    <a:pt x="212" y="158"/>
                    <a:pt x="20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-5276851" y="4466679"/>
              <a:ext cx="1155700" cy="2039938"/>
            </a:xfrm>
            <a:custGeom>
              <a:avLst/>
              <a:gdLst>
                <a:gd name="T0" fmla="*/ 105 w 308"/>
                <a:gd name="T1" fmla="*/ 287 h 544"/>
                <a:gd name="T2" fmla="*/ 74 w 308"/>
                <a:gd name="T3" fmla="*/ 469 h 544"/>
                <a:gd name="T4" fmla="*/ 66 w 308"/>
                <a:gd name="T5" fmla="*/ 508 h 544"/>
                <a:gd name="T6" fmla="*/ 48 w 308"/>
                <a:gd name="T7" fmla="*/ 528 h 544"/>
                <a:gd name="T8" fmla="*/ 48 w 308"/>
                <a:gd name="T9" fmla="*/ 538 h 544"/>
                <a:gd name="T10" fmla="*/ 74 w 308"/>
                <a:gd name="T11" fmla="*/ 530 h 544"/>
                <a:gd name="T12" fmla="*/ 80 w 308"/>
                <a:gd name="T13" fmla="*/ 527 h 544"/>
                <a:gd name="T14" fmla="*/ 89 w 308"/>
                <a:gd name="T15" fmla="*/ 517 h 544"/>
                <a:gd name="T16" fmla="*/ 115 w 308"/>
                <a:gd name="T17" fmla="*/ 516 h 544"/>
                <a:gd name="T18" fmla="*/ 136 w 308"/>
                <a:gd name="T19" fmla="*/ 390 h 544"/>
                <a:gd name="T20" fmla="*/ 170 w 308"/>
                <a:gd name="T21" fmla="*/ 398 h 544"/>
                <a:gd name="T22" fmla="*/ 172 w 308"/>
                <a:gd name="T23" fmla="*/ 516 h 544"/>
                <a:gd name="T24" fmla="*/ 181 w 308"/>
                <a:gd name="T25" fmla="*/ 525 h 544"/>
                <a:gd name="T26" fmla="*/ 186 w 308"/>
                <a:gd name="T27" fmla="*/ 534 h 544"/>
                <a:gd name="T28" fmla="*/ 190 w 308"/>
                <a:gd name="T29" fmla="*/ 537 h 544"/>
                <a:gd name="T30" fmla="*/ 208 w 308"/>
                <a:gd name="T31" fmla="*/ 526 h 544"/>
                <a:gd name="T32" fmla="*/ 218 w 308"/>
                <a:gd name="T33" fmla="*/ 511 h 544"/>
                <a:gd name="T34" fmla="*/ 211 w 308"/>
                <a:gd name="T35" fmla="*/ 398 h 544"/>
                <a:gd name="T36" fmla="*/ 210 w 308"/>
                <a:gd name="T37" fmla="*/ 292 h 544"/>
                <a:gd name="T38" fmla="*/ 217 w 308"/>
                <a:gd name="T39" fmla="*/ 249 h 544"/>
                <a:gd name="T40" fmla="*/ 203 w 308"/>
                <a:gd name="T41" fmla="*/ 159 h 544"/>
                <a:gd name="T42" fmla="*/ 236 w 308"/>
                <a:gd name="T43" fmla="*/ 188 h 544"/>
                <a:gd name="T44" fmla="*/ 263 w 308"/>
                <a:gd name="T45" fmla="*/ 131 h 544"/>
                <a:gd name="T46" fmla="*/ 275 w 308"/>
                <a:gd name="T47" fmla="*/ 116 h 544"/>
                <a:gd name="T48" fmla="*/ 297 w 308"/>
                <a:gd name="T49" fmla="*/ 104 h 544"/>
                <a:gd name="T50" fmla="*/ 304 w 308"/>
                <a:gd name="T51" fmla="*/ 98 h 544"/>
                <a:gd name="T52" fmla="*/ 295 w 308"/>
                <a:gd name="T53" fmla="*/ 98 h 544"/>
                <a:gd name="T54" fmla="*/ 283 w 308"/>
                <a:gd name="T55" fmla="*/ 96 h 544"/>
                <a:gd name="T56" fmla="*/ 286 w 308"/>
                <a:gd name="T57" fmla="*/ 88 h 544"/>
                <a:gd name="T58" fmla="*/ 277 w 308"/>
                <a:gd name="T59" fmla="*/ 85 h 544"/>
                <a:gd name="T60" fmla="*/ 263 w 308"/>
                <a:gd name="T61" fmla="*/ 90 h 544"/>
                <a:gd name="T62" fmla="*/ 250 w 308"/>
                <a:gd name="T63" fmla="*/ 124 h 544"/>
                <a:gd name="T64" fmla="*/ 233 w 308"/>
                <a:gd name="T65" fmla="*/ 152 h 544"/>
                <a:gd name="T66" fmla="*/ 198 w 308"/>
                <a:gd name="T67" fmla="*/ 96 h 544"/>
                <a:gd name="T68" fmla="*/ 197 w 308"/>
                <a:gd name="T69" fmla="*/ 83 h 544"/>
                <a:gd name="T70" fmla="*/ 159 w 308"/>
                <a:gd name="T71" fmla="*/ 9 h 544"/>
                <a:gd name="T72" fmla="*/ 134 w 308"/>
                <a:gd name="T73" fmla="*/ 75 h 544"/>
                <a:gd name="T74" fmla="*/ 130 w 308"/>
                <a:gd name="T75" fmla="*/ 91 h 544"/>
                <a:gd name="T76" fmla="*/ 93 w 308"/>
                <a:gd name="T77" fmla="*/ 124 h 544"/>
                <a:gd name="T78" fmla="*/ 59 w 308"/>
                <a:gd name="T79" fmla="*/ 137 h 544"/>
                <a:gd name="T80" fmla="*/ 47 w 308"/>
                <a:gd name="T81" fmla="*/ 120 h 544"/>
                <a:gd name="T82" fmla="*/ 56 w 308"/>
                <a:gd name="T83" fmla="*/ 93 h 544"/>
                <a:gd name="T84" fmla="*/ 40 w 308"/>
                <a:gd name="T85" fmla="*/ 89 h 544"/>
                <a:gd name="T86" fmla="*/ 26 w 308"/>
                <a:gd name="T87" fmla="*/ 116 h 544"/>
                <a:gd name="T88" fmla="*/ 19 w 308"/>
                <a:gd name="T89" fmla="*/ 128 h 544"/>
                <a:gd name="T90" fmla="*/ 18 w 308"/>
                <a:gd name="T91" fmla="*/ 136 h 544"/>
                <a:gd name="T92" fmla="*/ 20 w 308"/>
                <a:gd name="T93" fmla="*/ 176 h 544"/>
                <a:gd name="T94" fmla="*/ 41 w 308"/>
                <a:gd name="T95" fmla="*/ 144 h 544"/>
                <a:gd name="T96" fmla="*/ 43 w 308"/>
                <a:gd name="T97" fmla="*/ 165 h 544"/>
                <a:gd name="T98" fmla="*/ 92 w 308"/>
                <a:gd name="T99" fmla="*/ 194 h 544"/>
                <a:gd name="T100" fmla="*/ 116 w 308"/>
                <a:gd name="T101" fmla="*/ 191 h 544"/>
                <a:gd name="T102" fmla="*/ 113 w 308"/>
                <a:gd name="T103" fmla="*/ 25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8" h="544">
                  <a:moveTo>
                    <a:pt x="113" y="254"/>
                  </a:moveTo>
                  <a:cubicBezTo>
                    <a:pt x="109" y="264"/>
                    <a:pt x="107" y="275"/>
                    <a:pt x="105" y="287"/>
                  </a:cubicBezTo>
                  <a:cubicBezTo>
                    <a:pt x="103" y="312"/>
                    <a:pt x="102" y="338"/>
                    <a:pt x="96" y="363"/>
                  </a:cubicBezTo>
                  <a:cubicBezTo>
                    <a:pt x="91" y="399"/>
                    <a:pt x="83" y="434"/>
                    <a:pt x="74" y="469"/>
                  </a:cubicBezTo>
                  <a:cubicBezTo>
                    <a:pt x="71" y="481"/>
                    <a:pt x="68" y="493"/>
                    <a:pt x="63" y="505"/>
                  </a:cubicBezTo>
                  <a:cubicBezTo>
                    <a:pt x="64" y="506"/>
                    <a:pt x="65" y="507"/>
                    <a:pt x="66" y="508"/>
                  </a:cubicBezTo>
                  <a:cubicBezTo>
                    <a:pt x="64" y="511"/>
                    <a:pt x="63" y="514"/>
                    <a:pt x="61" y="516"/>
                  </a:cubicBezTo>
                  <a:cubicBezTo>
                    <a:pt x="57" y="521"/>
                    <a:pt x="53" y="525"/>
                    <a:pt x="48" y="528"/>
                  </a:cubicBezTo>
                  <a:cubicBezTo>
                    <a:pt x="45" y="530"/>
                    <a:pt x="40" y="531"/>
                    <a:pt x="43" y="536"/>
                  </a:cubicBezTo>
                  <a:cubicBezTo>
                    <a:pt x="44" y="537"/>
                    <a:pt x="46" y="538"/>
                    <a:pt x="48" y="538"/>
                  </a:cubicBezTo>
                  <a:cubicBezTo>
                    <a:pt x="53" y="539"/>
                    <a:pt x="67" y="541"/>
                    <a:pt x="71" y="536"/>
                  </a:cubicBezTo>
                  <a:cubicBezTo>
                    <a:pt x="73" y="534"/>
                    <a:pt x="74" y="532"/>
                    <a:pt x="74" y="530"/>
                  </a:cubicBezTo>
                  <a:cubicBezTo>
                    <a:pt x="75" y="528"/>
                    <a:pt x="76" y="525"/>
                    <a:pt x="78" y="524"/>
                  </a:cubicBezTo>
                  <a:cubicBezTo>
                    <a:pt x="80" y="523"/>
                    <a:pt x="78" y="526"/>
                    <a:pt x="80" y="527"/>
                  </a:cubicBezTo>
                  <a:cubicBezTo>
                    <a:pt x="82" y="527"/>
                    <a:pt x="90" y="524"/>
                    <a:pt x="90" y="521"/>
                  </a:cubicBezTo>
                  <a:cubicBezTo>
                    <a:pt x="91" y="520"/>
                    <a:pt x="89" y="518"/>
                    <a:pt x="89" y="517"/>
                  </a:cubicBezTo>
                  <a:cubicBezTo>
                    <a:pt x="89" y="515"/>
                    <a:pt x="90" y="511"/>
                    <a:pt x="89" y="513"/>
                  </a:cubicBezTo>
                  <a:cubicBezTo>
                    <a:pt x="89" y="513"/>
                    <a:pt x="100" y="517"/>
                    <a:pt x="115" y="516"/>
                  </a:cubicBezTo>
                  <a:cubicBezTo>
                    <a:pt x="118" y="499"/>
                    <a:pt x="121" y="483"/>
                    <a:pt x="124" y="467"/>
                  </a:cubicBezTo>
                  <a:cubicBezTo>
                    <a:pt x="131" y="441"/>
                    <a:pt x="135" y="416"/>
                    <a:pt x="136" y="390"/>
                  </a:cubicBezTo>
                  <a:cubicBezTo>
                    <a:pt x="142" y="360"/>
                    <a:pt x="147" y="332"/>
                    <a:pt x="158" y="303"/>
                  </a:cubicBezTo>
                  <a:cubicBezTo>
                    <a:pt x="162" y="335"/>
                    <a:pt x="166" y="367"/>
                    <a:pt x="170" y="398"/>
                  </a:cubicBezTo>
                  <a:cubicBezTo>
                    <a:pt x="171" y="409"/>
                    <a:pt x="172" y="420"/>
                    <a:pt x="173" y="431"/>
                  </a:cubicBezTo>
                  <a:cubicBezTo>
                    <a:pt x="174" y="459"/>
                    <a:pt x="171" y="487"/>
                    <a:pt x="172" y="516"/>
                  </a:cubicBezTo>
                  <a:cubicBezTo>
                    <a:pt x="175" y="516"/>
                    <a:pt x="180" y="516"/>
                    <a:pt x="182" y="516"/>
                  </a:cubicBezTo>
                  <a:cubicBezTo>
                    <a:pt x="182" y="519"/>
                    <a:pt x="181" y="522"/>
                    <a:pt x="181" y="525"/>
                  </a:cubicBezTo>
                  <a:cubicBezTo>
                    <a:pt x="181" y="528"/>
                    <a:pt x="182" y="531"/>
                    <a:pt x="182" y="534"/>
                  </a:cubicBezTo>
                  <a:cubicBezTo>
                    <a:pt x="184" y="534"/>
                    <a:pt x="185" y="534"/>
                    <a:pt x="186" y="534"/>
                  </a:cubicBezTo>
                  <a:cubicBezTo>
                    <a:pt x="187" y="533"/>
                    <a:pt x="187" y="533"/>
                    <a:pt x="188" y="533"/>
                  </a:cubicBezTo>
                  <a:cubicBezTo>
                    <a:pt x="189" y="534"/>
                    <a:pt x="189" y="535"/>
                    <a:pt x="190" y="537"/>
                  </a:cubicBezTo>
                  <a:cubicBezTo>
                    <a:pt x="195" y="539"/>
                    <a:pt x="213" y="544"/>
                    <a:pt x="214" y="535"/>
                  </a:cubicBezTo>
                  <a:cubicBezTo>
                    <a:pt x="214" y="530"/>
                    <a:pt x="211" y="529"/>
                    <a:pt x="208" y="526"/>
                  </a:cubicBezTo>
                  <a:cubicBezTo>
                    <a:pt x="206" y="523"/>
                    <a:pt x="205" y="519"/>
                    <a:pt x="204" y="515"/>
                  </a:cubicBezTo>
                  <a:cubicBezTo>
                    <a:pt x="209" y="514"/>
                    <a:pt x="213" y="512"/>
                    <a:pt x="218" y="511"/>
                  </a:cubicBezTo>
                  <a:cubicBezTo>
                    <a:pt x="215" y="480"/>
                    <a:pt x="214" y="449"/>
                    <a:pt x="210" y="419"/>
                  </a:cubicBezTo>
                  <a:cubicBezTo>
                    <a:pt x="210" y="412"/>
                    <a:pt x="211" y="405"/>
                    <a:pt x="211" y="398"/>
                  </a:cubicBezTo>
                  <a:cubicBezTo>
                    <a:pt x="211" y="392"/>
                    <a:pt x="210" y="386"/>
                    <a:pt x="210" y="379"/>
                  </a:cubicBezTo>
                  <a:cubicBezTo>
                    <a:pt x="210" y="350"/>
                    <a:pt x="211" y="322"/>
                    <a:pt x="210" y="292"/>
                  </a:cubicBezTo>
                  <a:cubicBezTo>
                    <a:pt x="210" y="281"/>
                    <a:pt x="210" y="268"/>
                    <a:pt x="205" y="256"/>
                  </a:cubicBezTo>
                  <a:cubicBezTo>
                    <a:pt x="206" y="255"/>
                    <a:pt x="212" y="254"/>
                    <a:pt x="217" y="249"/>
                  </a:cubicBezTo>
                  <a:cubicBezTo>
                    <a:pt x="213" y="235"/>
                    <a:pt x="209" y="216"/>
                    <a:pt x="205" y="202"/>
                  </a:cubicBezTo>
                  <a:cubicBezTo>
                    <a:pt x="204" y="187"/>
                    <a:pt x="202" y="174"/>
                    <a:pt x="203" y="159"/>
                  </a:cubicBezTo>
                  <a:cubicBezTo>
                    <a:pt x="208" y="168"/>
                    <a:pt x="208" y="168"/>
                    <a:pt x="208" y="168"/>
                  </a:cubicBezTo>
                  <a:cubicBezTo>
                    <a:pt x="215" y="179"/>
                    <a:pt x="222" y="188"/>
                    <a:pt x="236" y="188"/>
                  </a:cubicBezTo>
                  <a:cubicBezTo>
                    <a:pt x="250" y="178"/>
                    <a:pt x="260" y="157"/>
                    <a:pt x="270" y="142"/>
                  </a:cubicBezTo>
                  <a:cubicBezTo>
                    <a:pt x="268" y="138"/>
                    <a:pt x="266" y="135"/>
                    <a:pt x="263" y="131"/>
                  </a:cubicBezTo>
                  <a:cubicBezTo>
                    <a:pt x="264" y="127"/>
                    <a:pt x="266" y="123"/>
                    <a:pt x="268" y="119"/>
                  </a:cubicBezTo>
                  <a:cubicBezTo>
                    <a:pt x="270" y="118"/>
                    <a:pt x="272" y="117"/>
                    <a:pt x="275" y="116"/>
                  </a:cubicBezTo>
                  <a:cubicBezTo>
                    <a:pt x="280" y="112"/>
                    <a:pt x="286" y="111"/>
                    <a:pt x="293" y="109"/>
                  </a:cubicBezTo>
                  <a:cubicBezTo>
                    <a:pt x="295" y="108"/>
                    <a:pt x="304" y="104"/>
                    <a:pt x="297" y="104"/>
                  </a:cubicBezTo>
                  <a:cubicBezTo>
                    <a:pt x="293" y="106"/>
                    <a:pt x="292" y="106"/>
                    <a:pt x="288" y="107"/>
                  </a:cubicBezTo>
                  <a:cubicBezTo>
                    <a:pt x="293" y="104"/>
                    <a:pt x="299" y="102"/>
                    <a:pt x="304" y="98"/>
                  </a:cubicBezTo>
                  <a:cubicBezTo>
                    <a:pt x="306" y="97"/>
                    <a:pt x="306" y="96"/>
                    <a:pt x="303" y="96"/>
                  </a:cubicBezTo>
                  <a:cubicBezTo>
                    <a:pt x="301" y="96"/>
                    <a:pt x="298" y="98"/>
                    <a:pt x="295" y="98"/>
                  </a:cubicBezTo>
                  <a:cubicBezTo>
                    <a:pt x="298" y="96"/>
                    <a:pt x="308" y="93"/>
                    <a:pt x="304" y="89"/>
                  </a:cubicBezTo>
                  <a:cubicBezTo>
                    <a:pt x="297" y="92"/>
                    <a:pt x="290" y="96"/>
                    <a:pt x="283" y="96"/>
                  </a:cubicBezTo>
                  <a:cubicBezTo>
                    <a:pt x="288" y="93"/>
                    <a:pt x="293" y="90"/>
                    <a:pt x="298" y="86"/>
                  </a:cubicBezTo>
                  <a:cubicBezTo>
                    <a:pt x="301" y="80"/>
                    <a:pt x="287" y="87"/>
                    <a:pt x="286" y="88"/>
                  </a:cubicBezTo>
                  <a:cubicBezTo>
                    <a:pt x="280" y="90"/>
                    <a:pt x="274" y="92"/>
                    <a:pt x="268" y="94"/>
                  </a:cubicBezTo>
                  <a:cubicBezTo>
                    <a:pt x="268" y="90"/>
                    <a:pt x="273" y="87"/>
                    <a:pt x="277" y="85"/>
                  </a:cubicBezTo>
                  <a:cubicBezTo>
                    <a:pt x="277" y="83"/>
                    <a:pt x="278" y="81"/>
                    <a:pt x="275" y="82"/>
                  </a:cubicBezTo>
                  <a:cubicBezTo>
                    <a:pt x="270" y="83"/>
                    <a:pt x="267" y="86"/>
                    <a:pt x="263" y="90"/>
                  </a:cubicBezTo>
                  <a:cubicBezTo>
                    <a:pt x="258" y="95"/>
                    <a:pt x="256" y="102"/>
                    <a:pt x="255" y="109"/>
                  </a:cubicBezTo>
                  <a:cubicBezTo>
                    <a:pt x="250" y="124"/>
                    <a:pt x="250" y="124"/>
                    <a:pt x="250" y="124"/>
                  </a:cubicBezTo>
                  <a:cubicBezTo>
                    <a:pt x="246" y="124"/>
                    <a:pt x="246" y="124"/>
                    <a:pt x="246" y="124"/>
                  </a:cubicBezTo>
                  <a:cubicBezTo>
                    <a:pt x="242" y="135"/>
                    <a:pt x="239" y="143"/>
                    <a:pt x="233" y="152"/>
                  </a:cubicBezTo>
                  <a:cubicBezTo>
                    <a:pt x="228" y="136"/>
                    <a:pt x="224" y="123"/>
                    <a:pt x="221" y="107"/>
                  </a:cubicBezTo>
                  <a:cubicBezTo>
                    <a:pt x="215" y="101"/>
                    <a:pt x="206" y="100"/>
                    <a:pt x="198" y="96"/>
                  </a:cubicBezTo>
                  <a:cubicBezTo>
                    <a:pt x="206" y="97"/>
                    <a:pt x="208" y="94"/>
                    <a:pt x="208" y="86"/>
                  </a:cubicBezTo>
                  <a:cubicBezTo>
                    <a:pt x="202" y="89"/>
                    <a:pt x="200" y="89"/>
                    <a:pt x="197" y="83"/>
                  </a:cubicBezTo>
                  <a:cubicBezTo>
                    <a:pt x="198" y="75"/>
                    <a:pt x="201" y="66"/>
                    <a:pt x="201" y="57"/>
                  </a:cubicBezTo>
                  <a:cubicBezTo>
                    <a:pt x="203" y="32"/>
                    <a:pt x="190" y="0"/>
                    <a:pt x="159" y="9"/>
                  </a:cubicBezTo>
                  <a:cubicBezTo>
                    <a:pt x="134" y="10"/>
                    <a:pt x="132" y="26"/>
                    <a:pt x="131" y="47"/>
                  </a:cubicBezTo>
                  <a:cubicBezTo>
                    <a:pt x="131" y="56"/>
                    <a:pt x="134" y="65"/>
                    <a:pt x="134" y="75"/>
                  </a:cubicBezTo>
                  <a:cubicBezTo>
                    <a:pt x="130" y="80"/>
                    <a:pt x="127" y="80"/>
                    <a:pt x="122" y="77"/>
                  </a:cubicBezTo>
                  <a:cubicBezTo>
                    <a:pt x="120" y="84"/>
                    <a:pt x="122" y="89"/>
                    <a:pt x="130" y="91"/>
                  </a:cubicBezTo>
                  <a:cubicBezTo>
                    <a:pt x="123" y="93"/>
                    <a:pt x="116" y="94"/>
                    <a:pt x="110" y="97"/>
                  </a:cubicBezTo>
                  <a:cubicBezTo>
                    <a:pt x="97" y="101"/>
                    <a:pt x="96" y="111"/>
                    <a:pt x="93" y="124"/>
                  </a:cubicBezTo>
                  <a:cubicBezTo>
                    <a:pt x="89" y="136"/>
                    <a:pt x="87" y="147"/>
                    <a:pt x="79" y="156"/>
                  </a:cubicBezTo>
                  <a:cubicBezTo>
                    <a:pt x="70" y="149"/>
                    <a:pt x="66" y="146"/>
                    <a:pt x="59" y="137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2" y="128"/>
                    <a:pt x="49" y="125"/>
                    <a:pt x="47" y="120"/>
                  </a:cubicBezTo>
                  <a:cubicBezTo>
                    <a:pt x="51" y="114"/>
                    <a:pt x="56" y="107"/>
                    <a:pt x="61" y="101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28" y="117"/>
                    <a:pt x="28" y="117"/>
                    <a:pt x="28" y="117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9" y="116"/>
                    <a:pt x="22" y="119"/>
                    <a:pt x="19" y="123"/>
                  </a:cubicBezTo>
                  <a:cubicBezTo>
                    <a:pt x="17" y="125"/>
                    <a:pt x="17" y="125"/>
                    <a:pt x="19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133"/>
                    <a:pt x="18" y="134"/>
                    <a:pt x="18" y="13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" y="175"/>
                    <a:pt x="10" y="178"/>
                    <a:pt x="20" y="176"/>
                  </a:cubicBezTo>
                  <a:cubicBezTo>
                    <a:pt x="25" y="165"/>
                    <a:pt x="30" y="154"/>
                    <a:pt x="35" y="143"/>
                  </a:cubicBezTo>
                  <a:cubicBezTo>
                    <a:pt x="37" y="143"/>
                    <a:pt x="39" y="143"/>
                    <a:pt x="41" y="144"/>
                  </a:cubicBezTo>
                  <a:cubicBezTo>
                    <a:pt x="37" y="151"/>
                    <a:pt x="36" y="155"/>
                    <a:pt x="38" y="163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51" y="171"/>
                    <a:pt x="59" y="178"/>
                    <a:pt x="67" y="183"/>
                  </a:cubicBezTo>
                  <a:cubicBezTo>
                    <a:pt x="75" y="192"/>
                    <a:pt x="80" y="197"/>
                    <a:pt x="92" y="194"/>
                  </a:cubicBezTo>
                  <a:cubicBezTo>
                    <a:pt x="102" y="182"/>
                    <a:pt x="107" y="173"/>
                    <a:pt x="113" y="160"/>
                  </a:cubicBezTo>
                  <a:cubicBezTo>
                    <a:pt x="115" y="170"/>
                    <a:pt x="115" y="180"/>
                    <a:pt x="116" y="191"/>
                  </a:cubicBezTo>
                  <a:cubicBezTo>
                    <a:pt x="116" y="211"/>
                    <a:pt x="107" y="229"/>
                    <a:pt x="103" y="248"/>
                  </a:cubicBezTo>
                  <a:cubicBezTo>
                    <a:pt x="113" y="254"/>
                    <a:pt x="113" y="254"/>
                    <a:pt x="113" y="2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-495301" y="5352504"/>
              <a:ext cx="349250" cy="273050"/>
            </a:xfrm>
            <a:custGeom>
              <a:avLst/>
              <a:gdLst>
                <a:gd name="T0" fmla="*/ 0 w 93"/>
                <a:gd name="T1" fmla="*/ 7 h 73"/>
                <a:gd name="T2" fmla="*/ 91 w 93"/>
                <a:gd name="T3" fmla="*/ 0 h 73"/>
                <a:gd name="T4" fmla="*/ 93 w 93"/>
                <a:gd name="T5" fmla="*/ 66 h 73"/>
                <a:gd name="T6" fmla="*/ 67 w 93"/>
                <a:gd name="T7" fmla="*/ 68 h 73"/>
                <a:gd name="T8" fmla="*/ 67 w 93"/>
                <a:gd name="T9" fmla="*/ 68 h 73"/>
                <a:gd name="T10" fmla="*/ 3 w 93"/>
                <a:gd name="T11" fmla="*/ 73 h 73"/>
                <a:gd name="T12" fmla="*/ 0 w 93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73">
                  <a:moveTo>
                    <a:pt x="0" y="7"/>
                  </a:moveTo>
                  <a:cubicBezTo>
                    <a:pt x="31" y="5"/>
                    <a:pt x="60" y="2"/>
                    <a:pt x="91" y="0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6" y="70"/>
                    <a:pt x="25" y="72"/>
                    <a:pt x="3" y="73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-1803401" y="4398417"/>
              <a:ext cx="817563" cy="2097088"/>
            </a:xfrm>
            <a:custGeom>
              <a:avLst/>
              <a:gdLst>
                <a:gd name="T0" fmla="*/ 41 w 218"/>
                <a:gd name="T1" fmla="*/ 46 h 559"/>
                <a:gd name="T2" fmla="*/ 44 w 218"/>
                <a:gd name="T3" fmla="*/ 70 h 559"/>
                <a:gd name="T4" fmla="*/ 33 w 218"/>
                <a:gd name="T5" fmla="*/ 81 h 559"/>
                <a:gd name="T6" fmla="*/ 0 w 218"/>
                <a:gd name="T7" fmla="*/ 129 h 559"/>
                <a:gd name="T8" fmla="*/ 9 w 218"/>
                <a:gd name="T9" fmla="*/ 182 h 559"/>
                <a:gd name="T10" fmla="*/ 11 w 218"/>
                <a:gd name="T11" fmla="*/ 199 h 559"/>
                <a:gd name="T12" fmla="*/ 8 w 218"/>
                <a:gd name="T13" fmla="*/ 237 h 559"/>
                <a:gd name="T14" fmla="*/ 19 w 218"/>
                <a:gd name="T15" fmla="*/ 304 h 559"/>
                <a:gd name="T16" fmla="*/ 17 w 218"/>
                <a:gd name="T17" fmla="*/ 349 h 559"/>
                <a:gd name="T18" fmla="*/ 21 w 218"/>
                <a:gd name="T19" fmla="*/ 363 h 559"/>
                <a:gd name="T20" fmla="*/ 15 w 218"/>
                <a:gd name="T21" fmla="*/ 404 h 559"/>
                <a:gd name="T22" fmla="*/ 12 w 218"/>
                <a:gd name="T23" fmla="*/ 485 h 559"/>
                <a:gd name="T24" fmla="*/ 27 w 218"/>
                <a:gd name="T25" fmla="*/ 515 h 559"/>
                <a:gd name="T26" fmla="*/ 32 w 218"/>
                <a:gd name="T27" fmla="*/ 547 h 559"/>
                <a:gd name="T28" fmla="*/ 62 w 218"/>
                <a:gd name="T29" fmla="*/ 556 h 559"/>
                <a:gd name="T30" fmla="*/ 67 w 218"/>
                <a:gd name="T31" fmla="*/ 541 h 559"/>
                <a:gd name="T32" fmla="*/ 57 w 218"/>
                <a:gd name="T33" fmla="*/ 508 h 559"/>
                <a:gd name="T34" fmla="*/ 59 w 218"/>
                <a:gd name="T35" fmla="*/ 491 h 559"/>
                <a:gd name="T36" fmla="*/ 81 w 218"/>
                <a:gd name="T37" fmla="*/ 481 h 559"/>
                <a:gd name="T38" fmla="*/ 133 w 218"/>
                <a:gd name="T39" fmla="*/ 481 h 559"/>
                <a:gd name="T40" fmla="*/ 142 w 218"/>
                <a:gd name="T41" fmla="*/ 466 h 559"/>
                <a:gd name="T42" fmla="*/ 109 w 218"/>
                <a:gd name="T43" fmla="*/ 463 h 559"/>
                <a:gd name="T44" fmla="*/ 101 w 218"/>
                <a:gd name="T45" fmla="*/ 452 h 559"/>
                <a:gd name="T46" fmla="*/ 108 w 218"/>
                <a:gd name="T47" fmla="*/ 401 h 559"/>
                <a:gd name="T48" fmla="*/ 169 w 218"/>
                <a:gd name="T49" fmla="*/ 378 h 559"/>
                <a:gd name="T50" fmla="*/ 174 w 218"/>
                <a:gd name="T51" fmla="*/ 289 h 559"/>
                <a:gd name="T52" fmla="*/ 126 w 218"/>
                <a:gd name="T53" fmla="*/ 282 h 559"/>
                <a:gd name="T54" fmla="*/ 133 w 218"/>
                <a:gd name="T55" fmla="*/ 229 h 559"/>
                <a:gd name="T56" fmla="*/ 168 w 218"/>
                <a:gd name="T57" fmla="*/ 226 h 559"/>
                <a:gd name="T58" fmla="*/ 193 w 218"/>
                <a:gd name="T59" fmla="*/ 240 h 559"/>
                <a:gd name="T60" fmla="*/ 218 w 218"/>
                <a:gd name="T61" fmla="*/ 210 h 559"/>
                <a:gd name="T62" fmla="*/ 189 w 218"/>
                <a:gd name="T63" fmla="*/ 192 h 559"/>
                <a:gd name="T64" fmla="*/ 173 w 218"/>
                <a:gd name="T65" fmla="*/ 205 h 559"/>
                <a:gd name="T66" fmla="*/ 127 w 218"/>
                <a:gd name="T67" fmla="*/ 178 h 559"/>
                <a:gd name="T68" fmla="*/ 107 w 218"/>
                <a:gd name="T69" fmla="*/ 130 h 559"/>
                <a:gd name="T70" fmla="*/ 78 w 218"/>
                <a:gd name="T71" fmla="*/ 89 h 559"/>
                <a:gd name="T72" fmla="*/ 90 w 218"/>
                <a:gd name="T73" fmla="*/ 83 h 559"/>
                <a:gd name="T74" fmla="*/ 97 w 218"/>
                <a:gd name="T75" fmla="*/ 72 h 559"/>
                <a:gd name="T76" fmla="*/ 99 w 218"/>
                <a:gd name="T77" fmla="*/ 68 h 559"/>
                <a:gd name="T78" fmla="*/ 104 w 218"/>
                <a:gd name="T79" fmla="*/ 62 h 559"/>
                <a:gd name="T80" fmla="*/ 105 w 218"/>
                <a:gd name="T81" fmla="*/ 45 h 559"/>
                <a:gd name="T82" fmla="*/ 109 w 218"/>
                <a:gd name="T83" fmla="*/ 32 h 559"/>
                <a:gd name="T84" fmla="*/ 80 w 218"/>
                <a:gd name="T85" fmla="*/ 3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559">
                  <a:moveTo>
                    <a:pt x="51" y="6"/>
                  </a:moveTo>
                  <a:cubicBezTo>
                    <a:pt x="38" y="15"/>
                    <a:pt x="38" y="32"/>
                    <a:pt x="41" y="46"/>
                  </a:cubicBezTo>
                  <a:cubicBezTo>
                    <a:pt x="42" y="49"/>
                    <a:pt x="46" y="52"/>
                    <a:pt x="47" y="55"/>
                  </a:cubicBezTo>
                  <a:cubicBezTo>
                    <a:pt x="47" y="59"/>
                    <a:pt x="45" y="65"/>
                    <a:pt x="44" y="70"/>
                  </a:cubicBezTo>
                  <a:cubicBezTo>
                    <a:pt x="43" y="70"/>
                    <a:pt x="43" y="69"/>
                    <a:pt x="42" y="70"/>
                  </a:cubicBezTo>
                  <a:cubicBezTo>
                    <a:pt x="38" y="73"/>
                    <a:pt x="36" y="77"/>
                    <a:pt x="33" y="81"/>
                  </a:cubicBezTo>
                  <a:cubicBezTo>
                    <a:pt x="24" y="88"/>
                    <a:pt x="17" y="94"/>
                    <a:pt x="8" y="101"/>
                  </a:cubicBezTo>
                  <a:cubicBezTo>
                    <a:pt x="3" y="106"/>
                    <a:pt x="0" y="122"/>
                    <a:pt x="0" y="129"/>
                  </a:cubicBezTo>
                  <a:cubicBezTo>
                    <a:pt x="0" y="133"/>
                    <a:pt x="3" y="158"/>
                    <a:pt x="5" y="160"/>
                  </a:cubicBezTo>
                  <a:cubicBezTo>
                    <a:pt x="7" y="161"/>
                    <a:pt x="7" y="175"/>
                    <a:pt x="9" y="182"/>
                  </a:cubicBezTo>
                  <a:cubicBezTo>
                    <a:pt x="11" y="190"/>
                    <a:pt x="11" y="195"/>
                    <a:pt x="12" y="194"/>
                  </a:cubicBezTo>
                  <a:cubicBezTo>
                    <a:pt x="13" y="194"/>
                    <a:pt x="11" y="197"/>
                    <a:pt x="11" y="199"/>
                  </a:cubicBezTo>
                  <a:cubicBezTo>
                    <a:pt x="9" y="206"/>
                    <a:pt x="11" y="214"/>
                    <a:pt x="10" y="222"/>
                  </a:cubicBezTo>
                  <a:cubicBezTo>
                    <a:pt x="10" y="227"/>
                    <a:pt x="8" y="232"/>
                    <a:pt x="8" y="237"/>
                  </a:cubicBezTo>
                  <a:cubicBezTo>
                    <a:pt x="8" y="258"/>
                    <a:pt x="10" y="279"/>
                    <a:pt x="12" y="300"/>
                  </a:cubicBezTo>
                  <a:cubicBezTo>
                    <a:pt x="14" y="301"/>
                    <a:pt x="17" y="303"/>
                    <a:pt x="19" y="304"/>
                  </a:cubicBezTo>
                  <a:cubicBezTo>
                    <a:pt x="19" y="314"/>
                    <a:pt x="19" y="323"/>
                    <a:pt x="19" y="333"/>
                  </a:cubicBezTo>
                  <a:cubicBezTo>
                    <a:pt x="19" y="338"/>
                    <a:pt x="17" y="344"/>
                    <a:pt x="17" y="349"/>
                  </a:cubicBezTo>
                  <a:cubicBezTo>
                    <a:pt x="18" y="352"/>
                    <a:pt x="21" y="354"/>
                    <a:pt x="21" y="356"/>
                  </a:cubicBezTo>
                  <a:cubicBezTo>
                    <a:pt x="22" y="358"/>
                    <a:pt x="22" y="361"/>
                    <a:pt x="21" y="363"/>
                  </a:cubicBezTo>
                  <a:cubicBezTo>
                    <a:pt x="20" y="368"/>
                    <a:pt x="18" y="372"/>
                    <a:pt x="17" y="377"/>
                  </a:cubicBezTo>
                  <a:cubicBezTo>
                    <a:pt x="15" y="386"/>
                    <a:pt x="15" y="395"/>
                    <a:pt x="15" y="404"/>
                  </a:cubicBezTo>
                  <a:cubicBezTo>
                    <a:pt x="14" y="421"/>
                    <a:pt x="15" y="438"/>
                    <a:pt x="14" y="455"/>
                  </a:cubicBezTo>
                  <a:cubicBezTo>
                    <a:pt x="13" y="465"/>
                    <a:pt x="12" y="475"/>
                    <a:pt x="12" y="485"/>
                  </a:cubicBezTo>
                  <a:cubicBezTo>
                    <a:pt x="13" y="494"/>
                    <a:pt x="16" y="505"/>
                    <a:pt x="18" y="514"/>
                  </a:cubicBezTo>
                  <a:cubicBezTo>
                    <a:pt x="18" y="516"/>
                    <a:pt x="24" y="513"/>
                    <a:pt x="27" y="515"/>
                  </a:cubicBezTo>
                  <a:cubicBezTo>
                    <a:pt x="27" y="519"/>
                    <a:pt x="27" y="534"/>
                    <a:pt x="28" y="538"/>
                  </a:cubicBezTo>
                  <a:cubicBezTo>
                    <a:pt x="28" y="541"/>
                    <a:pt x="30" y="545"/>
                    <a:pt x="32" y="547"/>
                  </a:cubicBezTo>
                  <a:cubicBezTo>
                    <a:pt x="37" y="551"/>
                    <a:pt x="41" y="555"/>
                    <a:pt x="47" y="557"/>
                  </a:cubicBezTo>
                  <a:cubicBezTo>
                    <a:pt x="52" y="559"/>
                    <a:pt x="57" y="558"/>
                    <a:pt x="62" y="556"/>
                  </a:cubicBezTo>
                  <a:cubicBezTo>
                    <a:pt x="65" y="555"/>
                    <a:pt x="69" y="553"/>
                    <a:pt x="70" y="550"/>
                  </a:cubicBezTo>
                  <a:cubicBezTo>
                    <a:pt x="71" y="547"/>
                    <a:pt x="69" y="543"/>
                    <a:pt x="67" y="541"/>
                  </a:cubicBezTo>
                  <a:cubicBezTo>
                    <a:pt x="63" y="531"/>
                    <a:pt x="57" y="521"/>
                    <a:pt x="51" y="512"/>
                  </a:cubicBezTo>
                  <a:cubicBezTo>
                    <a:pt x="53" y="511"/>
                    <a:pt x="57" y="510"/>
                    <a:pt x="57" y="508"/>
                  </a:cubicBezTo>
                  <a:cubicBezTo>
                    <a:pt x="58" y="500"/>
                    <a:pt x="58" y="496"/>
                    <a:pt x="57" y="488"/>
                  </a:cubicBezTo>
                  <a:cubicBezTo>
                    <a:pt x="59" y="490"/>
                    <a:pt x="57" y="491"/>
                    <a:pt x="59" y="491"/>
                  </a:cubicBezTo>
                  <a:cubicBezTo>
                    <a:pt x="66" y="492"/>
                    <a:pt x="72" y="491"/>
                    <a:pt x="78" y="488"/>
                  </a:cubicBezTo>
                  <a:cubicBezTo>
                    <a:pt x="81" y="487"/>
                    <a:pt x="78" y="482"/>
                    <a:pt x="81" y="481"/>
                  </a:cubicBezTo>
                  <a:cubicBezTo>
                    <a:pt x="91" y="479"/>
                    <a:pt x="103" y="486"/>
                    <a:pt x="112" y="485"/>
                  </a:cubicBezTo>
                  <a:cubicBezTo>
                    <a:pt x="120" y="485"/>
                    <a:pt x="125" y="484"/>
                    <a:pt x="133" y="481"/>
                  </a:cubicBezTo>
                  <a:cubicBezTo>
                    <a:pt x="137" y="480"/>
                    <a:pt x="141" y="477"/>
                    <a:pt x="143" y="474"/>
                  </a:cubicBezTo>
                  <a:cubicBezTo>
                    <a:pt x="144" y="472"/>
                    <a:pt x="144" y="468"/>
                    <a:pt x="142" y="466"/>
                  </a:cubicBezTo>
                  <a:cubicBezTo>
                    <a:pt x="138" y="464"/>
                    <a:pt x="132" y="464"/>
                    <a:pt x="127" y="463"/>
                  </a:cubicBezTo>
                  <a:cubicBezTo>
                    <a:pt x="121" y="463"/>
                    <a:pt x="115" y="464"/>
                    <a:pt x="109" y="463"/>
                  </a:cubicBezTo>
                  <a:cubicBezTo>
                    <a:pt x="102" y="461"/>
                    <a:pt x="97" y="457"/>
                    <a:pt x="91" y="454"/>
                  </a:cubicBezTo>
                  <a:cubicBezTo>
                    <a:pt x="94" y="453"/>
                    <a:pt x="100" y="454"/>
                    <a:pt x="101" y="452"/>
                  </a:cubicBezTo>
                  <a:cubicBezTo>
                    <a:pt x="104" y="440"/>
                    <a:pt x="102" y="429"/>
                    <a:pt x="102" y="417"/>
                  </a:cubicBezTo>
                  <a:cubicBezTo>
                    <a:pt x="104" y="412"/>
                    <a:pt x="106" y="407"/>
                    <a:pt x="108" y="401"/>
                  </a:cubicBezTo>
                  <a:cubicBezTo>
                    <a:pt x="109" y="392"/>
                    <a:pt x="109" y="383"/>
                    <a:pt x="110" y="374"/>
                  </a:cubicBezTo>
                  <a:cubicBezTo>
                    <a:pt x="130" y="375"/>
                    <a:pt x="150" y="377"/>
                    <a:pt x="169" y="378"/>
                  </a:cubicBezTo>
                  <a:cubicBezTo>
                    <a:pt x="174" y="375"/>
                    <a:pt x="178" y="371"/>
                    <a:pt x="183" y="368"/>
                  </a:cubicBezTo>
                  <a:cubicBezTo>
                    <a:pt x="180" y="342"/>
                    <a:pt x="177" y="316"/>
                    <a:pt x="174" y="289"/>
                  </a:cubicBezTo>
                  <a:cubicBezTo>
                    <a:pt x="158" y="289"/>
                    <a:pt x="143" y="289"/>
                    <a:pt x="128" y="289"/>
                  </a:cubicBezTo>
                  <a:cubicBezTo>
                    <a:pt x="127" y="287"/>
                    <a:pt x="127" y="284"/>
                    <a:pt x="126" y="282"/>
                  </a:cubicBezTo>
                  <a:cubicBezTo>
                    <a:pt x="130" y="280"/>
                    <a:pt x="135" y="278"/>
                    <a:pt x="139" y="276"/>
                  </a:cubicBezTo>
                  <a:cubicBezTo>
                    <a:pt x="139" y="261"/>
                    <a:pt x="134" y="244"/>
                    <a:pt x="133" y="229"/>
                  </a:cubicBezTo>
                  <a:cubicBezTo>
                    <a:pt x="141" y="230"/>
                    <a:pt x="156" y="236"/>
                    <a:pt x="164" y="238"/>
                  </a:cubicBezTo>
                  <a:cubicBezTo>
                    <a:pt x="166" y="235"/>
                    <a:pt x="166" y="229"/>
                    <a:pt x="168" y="226"/>
                  </a:cubicBezTo>
                  <a:cubicBezTo>
                    <a:pt x="172" y="227"/>
                    <a:pt x="176" y="229"/>
                    <a:pt x="180" y="230"/>
                  </a:cubicBezTo>
                  <a:cubicBezTo>
                    <a:pt x="185" y="232"/>
                    <a:pt x="189" y="238"/>
                    <a:pt x="193" y="240"/>
                  </a:cubicBezTo>
                  <a:cubicBezTo>
                    <a:pt x="198" y="242"/>
                    <a:pt x="203" y="239"/>
                    <a:pt x="206" y="237"/>
                  </a:cubicBezTo>
                  <a:cubicBezTo>
                    <a:pt x="210" y="228"/>
                    <a:pt x="214" y="218"/>
                    <a:pt x="218" y="210"/>
                  </a:cubicBezTo>
                  <a:cubicBezTo>
                    <a:pt x="213" y="204"/>
                    <a:pt x="208" y="199"/>
                    <a:pt x="204" y="194"/>
                  </a:cubicBezTo>
                  <a:cubicBezTo>
                    <a:pt x="199" y="194"/>
                    <a:pt x="193" y="190"/>
                    <a:pt x="189" y="192"/>
                  </a:cubicBezTo>
                  <a:cubicBezTo>
                    <a:pt x="186" y="193"/>
                    <a:pt x="184" y="198"/>
                    <a:pt x="181" y="200"/>
                  </a:cubicBezTo>
                  <a:cubicBezTo>
                    <a:pt x="178" y="202"/>
                    <a:pt x="177" y="204"/>
                    <a:pt x="173" y="205"/>
                  </a:cubicBezTo>
                  <a:cubicBezTo>
                    <a:pt x="174" y="202"/>
                    <a:pt x="176" y="199"/>
                    <a:pt x="173" y="198"/>
                  </a:cubicBezTo>
                  <a:cubicBezTo>
                    <a:pt x="158" y="191"/>
                    <a:pt x="142" y="186"/>
                    <a:pt x="127" y="178"/>
                  </a:cubicBezTo>
                  <a:cubicBezTo>
                    <a:pt x="127" y="172"/>
                    <a:pt x="124" y="168"/>
                    <a:pt x="119" y="168"/>
                  </a:cubicBezTo>
                  <a:cubicBezTo>
                    <a:pt x="114" y="155"/>
                    <a:pt x="111" y="143"/>
                    <a:pt x="107" y="130"/>
                  </a:cubicBezTo>
                  <a:cubicBezTo>
                    <a:pt x="105" y="122"/>
                    <a:pt x="105" y="107"/>
                    <a:pt x="100" y="100"/>
                  </a:cubicBezTo>
                  <a:cubicBezTo>
                    <a:pt x="95" y="95"/>
                    <a:pt x="85" y="93"/>
                    <a:pt x="78" y="89"/>
                  </a:cubicBezTo>
                  <a:cubicBezTo>
                    <a:pt x="78" y="87"/>
                    <a:pt x="77" y="83"/>
                    <a:pt x="79" y="82"/>
                  </a:cubicBezTo>
                  <a:cubicBezTo>
                    <a:pt x="82" y="81"/>
                    <a:pt x="86" y="84"/>
                    <a:pt x="90" y="83"/>
                  </a:cubicBezTo>
                  <a:cubicBezTo>
                    <a:pt x="95" y="83"/>
                    <a:pt x="94" y="79"/>
                    <a:pt x="94" y="76"/>
                  </a:cubicBezTo>
                  <a:cubicBezTo>
                    <a:pt x="95" y="75"/>
                    <a:pt x="97" y="74"/>
                    <a:pt x="97" y="72"/>
                  </a:cubicBezTo>
                  <a:cubicBezTo>
                    <a:pt x="97" y="71"/>
                    <a:pt x="94" y="70"/>
                    <a:pt x="95" y="69"/>
                  </a:cubicBezTo>
                  <a:cubicBezTo>
                    <a:pt x="96" y="68"/>
                    <a:pt x="98" y="70"/>
                    <a:pt x="99" y="68"/>
                  </a:cubicBezTo>
                  <a:cubicBezTo>
                    <a:pt x="100" y="67"/>
                    <a:pt x="98" y="65"/>
                    <a:pt x="99" y="63"/>
                  </a:cubicBezTo>
                  <a:cubicBezTo>
                    <a:pt x="100" y="62"/>
                    <a:pt x="103" y="63"/>
                    <a:pt x="104" y="62"/>
                  </a:cubicBezTo>
                  <a:cubicBezTo>
                    <a:pt x="104" y="59"/>
                    <a:pt x="101" y="54"/>
                    <a:pt x="102" y="50"/>
                  </a:cubicBezTo>
                  <a:cubicBezTo>
                    <a:pt x="103" y="48"/>
                    <a:pt x="105" y="48"/>
                    <a:pt x="105" y="45"/>
                  </a:cubicBezTo>
                  <a:cubicBezTo>
                    <a:pt x="106" y="42"/>
                    <a:pt x="106" y="39"/>
                    <a:pt x="106" y="36"/>
                  </a:cubicBezTo>
                  <a:cubicBezTo>
                    <a:pt x="106" y="34"/>
                    <a:pt x="109" y="33"/>
                    <a:pt x="109" y="32"/>
                  </a:cubicBezTo>
                  <a:cubicBezTo>
                    <a:pt x="109" y="28"/>
                    <a:pt x="106" y="26"/>
                    <a:pt x="104" y="23"/>
                  </a:cubicBezTo>
                  <a:cubicBezTo>
                    <a:pt x="96" y="12"/>
                    <a:pt x="93" y="8"/>
                    <a:pt x="80" y="3"/>
                  </a:cubicBezTo>
                  <a:cubicBezTo>
                    <a:pt x="72" y="0"/>
                    <a:pt x="59" y="0"/>
                    <a:pt x="5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-1109664" y="4455567"/>
              <a:ext cx="990600" cy="2032000"/>
            </a:xfrm>
            <a:custGeom>
              <a:avLst/>
              <a:gdLst>
                <a:gd name="T0" fmla="*/ 145 w 264"/>
                <a:gd name="T1" fmla="*/ 39 h 542"/>
                <a:gd name="T2" fmla="*/ 148 w 264"/>
                <a:gd name="T3" fmla="*/ 60 h 542"/>
                <a:gd name="T4" fmla="*/ 150 w 264"/>
                <a:gd name="T5" fmla="*/ 73 h 542"/>
                <a:gd name="T6" fmla="*/ 166 w 264"/>
                <a:gd name="T7" fmla="*/ 86 h 542"/>
                <a:gd name="T8" fmla="*/ 125 w 264"/>
                <a:gd name="T9" fmla="*/ 105 h 542"/>
                <a:gd name="T10" fmla="*/ 87 w 264"/>
                <a:gd name="T11" fmla="*/ 159 h 542"/>
                <a:gd name="T12" fmla="*/ 36 w 264"/>
                <a:gd name="T13" fmla="*/ 180 h 542"/>
                <a:gd name="T14" fmla="*/ 16 w 264"/>
                <a:gd name="T15" fmla="*/ 176 h 542"/>
                <a:gd name="T16" fmla="*/ 17 w 264"/>
                <a:gd name="T17" fmla="*/ 182 h 542"/>
                <a:gd name="T18" fmla="*/ 6 w 264"/>
                <a:gd name="T19" fmla="*/ 195 h 542"/>
                <a:gd name="T20" fmla="*/ 1 w 264"/>
                <a:gd name="T21" fmla="*/ 211 h 542"/>
                <a:gd name="T22" fmla="*/ 8 w 264"/>
                <a:gd name="T23" fmla="*/ 216 h 542"/>
                <a:gd name="T24" fmla="*/ 15 w 264"/>
                <a:gd name="T25" fmla="*/ 220 h 542"/>
                <a:gd name="T26" fmla="*/ 38 w 264"/>
                <a:gd name="T27" fmla="*/ 205 h 542"/>
                <a:gd name="T28" fmla="*/ 57 w 264"/>
                <a:gd name="T29" fmla="*/ 215 h 542"/>
                <a:gd name="T30" fmla="*/ 114 w 264"/>
                <a:gd name="T31" fmla="*/ 243 h 542"/>
                <a:gd name="T32" fmla="*/ 112 w 264"/>
                <a:gd name="T33" fmla="*/ 382 h 542"/>
                <a:gd name="T34" fmla="*/ 107 w 264"/>
                <a:gd name="T35" fmla="*/ 495 h 542"/>
                <a:gd name="T36" fmla="*/ 78 w 264"/>
                <a:gd name="T37" fmla="*/ 520 h 542"/>
                <a:gd name="T38" fmla="*/ 122 w 264"/>
                <a:gd name="T39" fmla="*/ 520 h 542"/>
                <a:gd name="T40" fmla="*/ 149 w 264"/>
                <a:gd name="T41" fmla="*/ 519 h 542"/>
                <a:gd name="T42" fmla="*/ 156 w 264"/>
                <a:gd name="T43" fmla="*/ 481 h 542"/>
                <a:gd name="T44" fmla="*/ 177 w 264"/>
                <a:gd name="T45" fmla="*/ 395 h 542"/>
                <a:gd name="T46" fmla="*/ 185 w 264"/>
                <a:gd name="T47" fmla="*/ 480 h 542"/>
                <a:gd name="T48" fmla="*/ 161 w 264"/>
                <a:gd name="T49" fmla="*/ 539 h 542"/>
                <a:gd name="T50" fmla="*/ 215 w 264"/>
                <a:gd name="T51" fmla="*/ 530 h 542"/>
                <a:gd name="T52" fmla="*/ 229 w 264"/>
                <a:gd name="T53" fmla="*/ 506 h 542"/>
                <a:gd name="T54" fmla="*/ 220 w 264"/>
                <a:gd name="T55" fmla="*/ 316 h 542"/>
                <a:gd name="T56" fmla="*/ 237 w 264"/>
                <a:gd name="T57" fmla="*/ 307 h 542"/>
                <a:gd name="T58" fmla="*/ 257 w 264"/>
                <a:gd name="T59" fmla="*/ 216 h 542"/>
                <a:gd name="T60" fmla="*/ 213 w 264"/>
                <a:gd name="T61" fmla="*/ 80 h 542"/>
                <a:gd name="T62" fmla="*/ 198 w 264"/>
                <a:gd name="T63" fmla="*/ 59 h 542"/>
                <a:gd name="T64" fmla="*/ 185 w 264"/>
                <a:gd name="T65" fmla="*/ 1 h 542"/>
                <a:gd name="T66" fmla="*/ 148 w 264"/>
                <a:gd name="T67" fmla="*/ 23 h 542"/>
                <a:gd name="T68" fmla="*/ 210 w 264"/>
                <a:gd name="T69" fmla="*/ 256 h 542"/>
                <a:gd name="T70" fmla="*/ 198 w 264"/>
                <a:gd name="T71" fmla="*/ 289 h 542"/>
                <a:gd name="T72" fmla="*/ 192 w 264"/>
                <a:gd name="T73" fmla="*/ 306 h 542"/>
                <a:gd name="T74" fmla="*/ 197 w 264"/>
                <a:gd name="T75" fmla="*/ 309 h 542"/>
                <a:gd name="T76" fmla="*/ 166 w 264"/>
                <a:gd name="T77" fmla="*/ 86 h 542"/>
                <a:gd name="T78" fmla="*/ 168 w 264"/>
                <a:gd name="T79" fmla="*/ 97 h 542"/>
                <a:gd name="T80" fmla="*/ 179 w 264"/>
                <a:gd name="T81" fmla="*/ 99 h 542"/>
                <a:gd name="T82" fmla="*/ 199 w 264"/>
                <a:gd name="T83" fmla="*/ 75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4" h="542">
                  <a:moveTo>
                    <a:pt x="148" y="23"/>
                  </a:moveTo>
                  <a:cubicBezTo>
                    <a:pt x="148" y="27"/>
                    <a:pt x="146" y="31"/>
                    <a:pt x="146" y="35"/>
                  </a:cubicBezTo>
                  <a:cubicBezTo>
                    <a:pt x="146" y="37"/>
                    <a:pt x="145" y="38"/>
                    <a:pt x="145" y="39"/>
                  </a:cubicBezTo>
                  <a:cubicBezTo>
                    <a:pt x="146" y="41"/>
                    <a:pt x="147" y="42"/>
                    <a:pt x="147" y="44"/>
                  </a:cubicBezTo>
                  <a:cubicBezTo>
                    <a:pt x="147" y="46"/>
                    <a:pt x="146" y="48"/>
                    <a:pt x="146" y="49"/>
                  </a:cubicBezTo>
                  <a:cubicBezTo>
                    <a:pt x="146" y="53"/>
                    <a:pt x="148" y="56"/>
                    <a:pt x="148" y="60"/>
                  </a:cubicBezTo>
                  <a:cubicBezTo>
                    <a:pt x="149" y="61"/>
                    <a:pt x="148" y="63"/>
                    <a:pt x="149" y="64"/>
                  </a:cubicBezTo>
                  <a:cubicBezTo>
                    <a:pt x="149" y="65"/>
                    <a:pt x="150" y="66"/>
                    <a:pt x="150" y="67"/>
                  </a:cubicBezTo>
                  <a:cubicBezTo>
                    <a:pt x="150" y="69"/>
                    <a:pt x="150" y="71"/>
                    <a:pt x="150" y="73"/>
                  </a:cubicBezTo>
                  <a:cubicBezTo>
                    <a:pt x="150" y="74"/>
                    <a:pt x="151" y="75"/>
                    <a:pt x="152" y="75"/>
                  </a:cubicBezTo>
                  <a:cubicBezTo>
                    <a:pt x="156" y="78"/>
                    <a:pt x="159" y="77"/>
                    <a:pt x="163" y="77"/>
                  </a:cubicBezTo>
                  <a:cubicBezTo>
                    <a:pt x="165" y="80"/>
                    <a:pt x="166" y="82"/>
                    <a:pt x="166" y="86"/>
                  </a:cubicBezTo>
                  <a:cubicBezTo>
                    <a:pt x="164" y="87"/>
                    <a:pt x="162" y="88"/>
                    <a:pt x="161" y="88"/>
                  </a:cubicBezTo>
                  <a:cubicBezTo>
                    <a:pt x="154" y="90"/>
                    <a:pt x="140" y="92"/>
                    <a:pt x="134" y="96"/>
                  </a:cubicBezTo>
                  <a:cubicBezTo>
                    <a:pt x="130" y="99"/>
                    <a:pt x="128" y="101"/>
                    <a:pt x="125" y="105"/>
                  </a:cubicBezTo>
                  <a:cubicBezTo>
                    <a:pt x="120" y="111"/>
                    <a:pt x="116" y="119"/>
                    <a:pt x="111" y="125"/>
                  </a:cubicBezTo>
                  <a:cubicBezTo>
                    <a:pt x="106" y="131"/>
                    <a:pt x="103" y="137"/>
                    <a:pt x="99" y="142"/>
                  </a:cubicBezTo>
                  <a:cubicBezTo>
                    <a:pt x="95" y="148"/>
                    <a:pt x="92" y="155"/>
                    <a:pt x="87" y="159"/>
                  </a:cubicBezTo>
                  <a:cubicBezTo>
                    <a:pt x="85" y="161"/>
                    <a:pt x="82" y="160"/>
                    <a:pt x="80" y="161"/>
                  </a:cubicBezTo>
                  <a:cubicBezTo>
                    <a:pt x="66" y="167"/>
                    <a:pt x="52" y="172"/>
                    <a:pt x="38" y="178"/>
                  </a:cubicBezTo>
                  <a:cubicBezTo>
                    <a:pt x="37" y="179"/>
                    <a:pt x="37" y="180"/>
                    <a:pt x="36" y="180"/>
                  </a:cubicBezTo>
                  <a:cubicBezTo>
                    <a:pt x="34" y="180"/>
                    <a:pt x="32" y="179"/>
                    <a:pt x="30" y="178"/>
                  </a:cubicBezTo>
                  <a:cubicBezTo>
                    <a:pt x="27" y="177"/>
                    <a:pt x="25" y="175"/>
                    <a:pt x="21" y="174"/>
                  </a:cubicBezTo>
                  <a:cubicBezTo>
                    <a:pt x="20" y="174"/>
                    <a:pt x="18" y="175"/>
                    <a:pt x="16" y="176"/>
                  </a:cubicBezTo>
                  <a:cubicBezTo>
                    <a:pt x="13" y="178"/>
                    <a:pt x="10" y="180"/>
                    <a:pt x="8" y="182"/>
                  </a:cubicBezTo>
                  <a:cubicBezTo>
                    <a:pt x="7" y="183"/>
                    <a:pt x="7" y="186"/>
                    <a:pt x="8" y="186"/>
                  </a:cubicBezTo>
                  <a:cubicBezTo>
                    <a:pt x="11" y="186"/>
                    <a:pt x="13" y="183"/>
                    <a:pt x="17" y="182"/>
                  </a:cubicBezTo>
                  <a:cubicBezTo>
                    <a:pt x="18" y="182"/>
                    <a:pt x="20" y="182"/>
                    <a:pt x="20" y="183"/>
                  </a:cubicBezTo>
                  <a:cubicBezTo>
                    <a:pt x="19" y="185"/>
                    <a:pt x="16" y="185"/>
                    <a:pt x="14" y="187"/>
                  </a:cubicBezTo>
                  <a:cubicBezTo>
                    <a:pt x="11" y="189"/>
                    <a:pt x="8" y="192"/>
                    <a:pt x="6" y="195"/>
                  </a:cubicBezTo>
                  <a:cubicBezTo>
                    <a:pt x="4" y="197"/>
                    <a:pt x="3" y="199"/>
                    <a:pt x="2" y="201"/>
                  </a:cubicBezTo>
                  <a:cubicBezTo>
                    <a:pt x="1" y="203"/>
                    <a:pt x="0" y="205"/>
                    <a:pt x="0" y="207"/>
                  </a:cubicBezTo>
                  <a:cubicBezTo>
                    <a:pt x="0" y="208"/>
                    <a:pt x="0" y="210"/>
                    <a:pt x="1" y="211"/>
                  </a:cubicBezTo>
                  <a:cubicBezTo>
                    <a:pt x="2" y="212"/>
                    <a:pt x="3" y="209"/>
                    <a:pt x="5" y="209"/>
                  </a:cubicBezTo>
                  <a:cubicBezTo>
                    <a:pt x="6" y="210"/>
                    <a:pt x="5" y="212"/>
                    <a:pt x="5" y="213"/>
                  </a:cubicBezTo>
                  <a:cubicBezTo>
                    <a:pt x="6" y="214"/>
                    <a:pt x="7" y="215"/>
                    <a:pt x="8" y="216"/>
                  </a:cubicBezTo>
                  <a:cubicBezTo>
                    <a:pt x="8" y="217"/>
                    <a:pt x="8" y="219"/>
                    <a:pt x="9" y="219"/>
                  </a:cubicBezTo>
                  <a:cubicBezTo>
                    <a:pt x="10" y="220"/>
                    <a:pt x="11" y="218"/>
                    <a:pt x="13" y="218"/>
                  </a:cubicBezTo>
                  <a:cubicBezTo>
                    <a:pt x="14" y="219"/>
                    <a:pt x="14" y="220"/>
                    <a:pt x="15" y="220"/>
                  </a:cubicBezTo>
                  <a:cubicBezTo>
                    <a:pt x="18" y="221"/>
                    <a:pt x="22" y="222"/>
                    <a:pt x="25" y="222"/>
                  </a:cubicBezTo>
                  <a:cubicBezTo>
                    <a:pt x="27" y="221"/>
                    <a:pt x="29" y="219"/>
                    <a:pt x="31" y="217"/>
                  </a:cubicBezTo>
                  <a:cubicBezTo>
                    <a:pt x="34" y="214"/>
                    <a:pt x="36" y="209"/>
                    <a:pt x="38" y="205"/>
                  </a:cubicBezTo>
                  <a:cubicBezTo>
                    <a:pt x="40" y="208"/>
                    <a:pt x="41" y="211"/>
                    <a:pt x="43" y="213"/>
                  </a:cubicBezTo>
                  <a:cubicBezTo>
                    <a:pt x="45" y="215"/>
                    <a:pt x="47" y="216"/>
                    <a:pt x="49" y="218"/>
                  </a:cubicBezTo>
                  <a:cubicBezTo>
                    <a:pt x="51" y="217"/>
                    <a:pt x="54" y="216"/>
                    <a:pt x="57" y="215"/>
                  </a:cubicBezTo>
                  <a:cubicBezTo>
                    <a:pt x="71" y="207"/>
                    <a:pt x="90" y="202"/>
                    <a:pt x="104" y="193"/>
                  </a:cubicBezTo>
                  <a:cubicBezTo>
                    <a:pt x="112" y="187"/>
                    <a:pt x="115" y="184"/>
                    <a:pt x="123" y="177"/>
                  </a:cubicBezTo>
                  <a:cubicBezTo>
                    <a:pt x="122" y="202"/>
                    <a:pt x="119" y="218"/>
                    <a:pt x="114" y="243"/>
                  </a:cubicBezTo>
                  <a:cubicBezTo>
                    <a:pt x="111" y="262"/>
                    <a:pt x="108" y="280"/>
                    <a:pt x="105" y="299"/>
                  </a:cubicBezTo>
                  <a:cubicBezTo>
                    <a:pt x="108" y="301"/>
                    <a:pt x="111" y="303"/>
                    <a:pt x="114" y="304"/>
                  </a:cubicBezTo>
                  <a:cubicBezTo>
                    <a:pt x="118" y="331"/>
                    <a:pt x="114" y="356"/>
                    <a:pt x="112" y="382"/>
                  </a:cubicBezTo>
                  <a:cubicBezTo>
                    <a:pt x="112" y="388"/>
                    <a:pt x="113" y="398"/>
                    <a:pt x="113" y="403"/>
                  </a:cubicBezTo>
                  <a:cubicBezTo>
                    <a:pt x="114" y="415"/>
                    <a:pt x="114" y="453"/>
                    <a:pt x="113" y="465"/>
                  </a:cubicBezTo>
                  <a:cubicBezTo>
                    <a:pt x="112" y="479"/>
                    <a:pt x="111" y="482"/>
                    <a:pt x="107" y="495"/>
                  </a:cubicBezTo>
                  <a:cubicBezTo>
                    <a:pt x="109" y="496"/>
                    <a:pt x="112" y="497"/>
                    <a:pt x="111" y="499"/>
                  </a:cubicBezTo>
                  <a:cubicBezTo>
                    <a:pt x="109" y="503"/>
                    <a:pt x="104" y="504"/>
                    <a:pt x="101" y="507"/>
                  </a:cubicBezTo>
                  <a:cubicBezTo>
                    <a:pt x="97" y="511"/>
                    <a:pt x="82" y="514"/>
                    <a:pt x="78" y="520"/>
                  </a:cubicBezTo>
                  <a:cubicBezTo>
                    <a:pt x="77" y="521"/>
                    <a:pt x="78" y="523"/>
                    <a:pt x="79" y="524"/>
                  </a:cubicBezTo>
                  <a:cubicBezTo>
                    <a:pt x="85" y="529"/>
                    <a:pt x="101" y="528"/>
                    <a:pt x="108" y="526"/>
                  </a:cubicBezTo>
                  <a:cubicBezTo>
                    <a:pt x="113" y="525"/>
                    <a:pt x="116" y="522"/>
                    <a:pt x="122" y="520"/>
                  </a:cubicBezTo>
                  <a:cubicBezTo>
                    <a:pt x="124" y="519"/>
                    <a:pt x="127" y="518"/>
                    <a:pt x="130" y="518"/>
                  </a:cubicBezTo>
                  <a:cubicBezTo>
                    <a:pt x="131" y="518"/>
                    <a:pt x="130" y="522"/>
                    <a:pt x="131" y="522"/>
                  </a:cubicBezTo>
                  <a:cubicBezTo>
                    <a:pt x="138" y="523"/>
                    <a:pt x="143" y="521"/>
                    <a:pt x="149" y="519"/>
                  </a:cubicBezTo>
                  <a:cubicBezTo>
                    <a:pt x="149" y="518"/>
                    <a:pt x="150" y="511"/>
                    <a:pt x="150" y="510"/>
                  </a:cubicBezTo>
                  <a:cubicBezTo>
                    <a:pt x="151" y="505"/>
                    <a:pt x="151" y="507"/>
                    <a:pt x="152" y="507"/>
                  </a:cubicBezTo>
                  <a:cubicBezTo>
                    <a:pt x="156" y="493"/>
                    <a:pt x="154" y="493"/>
                    <a:pt x="156" y="481"/>
                  </a:cubicBezTo>
                  <a:cubicBezTo>
                    <a:pt x="163" y="453"/>
                    <a:pt x="165" y="390"/>
                    <a:pt x="167" y="355"/>
                  </a:cubicBezTo>
                  <a:cubicBezTo>
                    <a:pt x="169" y="365"/>
                    <a:pt x="170" y="375"/>
                    <a:pt x="172" y="385"/>
                  </a:cubicBezTo>
                  <a:cubicBezTo>
                    <a:pt x="173" y="388"/>
                    <a:pt x="176" y="391"/>
                    <a:pt x="177" y="395"/>
                  </a:cubicBezTo>
                  <a:cubicBezTo>
                    <a:pt x="177" y="397"/>
                    <a:pt x="176" y="400"/>
                    <a:pt x="176" y="402"/>
                  </a:cubicBezTo>
                  <a:cubicBezTo>
                    <a:pt x="177" y="412"/>
                    <a:pt x="179" y="427"/>
                    <a:pt x="181" y="437"/>
                  </a:cubicBezTo>
                  <a:cubicBezTo>
                    <a:pt x="183" y="446"/>
                    <a:pt x="184" y="470"/>
                    <a:pt x="185" y="480"/>
                  </a:cubicBezTo>
                  <a:cubicBezTo>
                    <a:pt x="185" y="490"/>
                    <a:pt x="184" y="497"/>
                    <a:pt x="188" y="508"/>
                  </a:cubicBezTo>
                  <a:cubicBezTo>
                    <a:pt x="188" y="518"/>
                    <a:pt x="165" y="528"/>
                    <a:pt x="160" y="533"/>
                  </a:cubicBezTo>
                  <a:cubicBezTo>
                    <a:pt x="159" y="534"/>
                    <a:pt x="159" y="538"/>
                    <a:pt x="161" y="539"/>
                  </a:cubicBezTo>
                  <a:cubicBezTo>
                    <a:pt x="165" y="541"/>
                    <a:pt x="171" y="541"/>
                    <a:pt x="176" y="541"/>
                  </a:cubicBezTo>
                  <a:cubicBezTo>
                    <a:pt x="193" y="542"/>
                    <a:pt x="198" y="535"/>
                    <a:pt x="211" y="528"/>
                  </a:cubicBezTo>
                  <a:cubicBezTo>
                    <a:pt x="212" y="527"/>
                    <a:pt x="214" y="530"/>
                    <a:pt x="215" y="530"/>
                  </a:cubicBezTo>
                  <a:cubicBezTo>
                    <a:pt x="218" y="529"/>
                    <a:pt x="223" y="526"/>
                    <a:pt x="226" y="524"/>
                  </a:cubicBezTo>
                  <a:cubicBezTo>
                    <a:pt x="228" y="519"/>
                    <a:pt x="225" y="513"/>
                    <a:pt x="225" y="508"/>
                  </a:cubicBezTo>
                  <a:cubicBezTo>
                    <a:pt x="225" y="506"/>
                    <a:pt x="229" y="507"/>
                    <a:pt x="229" y="506"/>
                  </a:cubicBezTo>
                  <a:cubicBezTo>
                    <a:pt x="230" y="500"/>
                    <a:pt x="227" y="493"/>
                    <a:pt x="228" y="488"/>
                  </a:cubicBezTo>
                  <a:cubicBezTo>
                    <a:pt x="230" y="462"/>
                    <a:pt x="228" y="417"/>
                    <a:pt x="225" y="392"/>
                  </a:cubicBezTo>
                  <a:cubicBezTo>
                    <a:pt x="223" y="367"/>
                    <a:pt x="221" y="342"/>
                    <a:pt x="220" y="316"/>
                  </a:cubicBezTo>
                  <a:cubicBezTo>
                    <a:pt x="223" y="314"/>
                    <a:pt x="225" y="314"/>
                    <a:pt x="228" y="312"/>
                  </a:cubicBezTo>
                  <a:cubicBezTo>
                    <a:pt x="229" y="311"/>
                    <a:pt x="231" y="308"/>
                    <a:pt x="231" y="306"/>
                  </a:cubicBezTo>
                  <a:cubicBezTo>
                    <a:pt x="233" y="306"/>
                    <a:pt x="235" y="307"/>
                    <a:pt x="237" y="307"/>
                  </a:cubicBezTo>
                  <a:cubicBezTo>
                    <a:pt x="239" y="307"/>
                    <a:pt x="240" y="307"/>
                    <a:pt x="241" y="307"/>
                  </a:cubicBezTo>
                  <a:cubicBezTo>
                    <a:pt x="245" y="284"/>
                    <a:pt x="249" y="261"/>
                    <a:pt x="253" y="237"/>
                  </a:cubicBezTo>
                  <a:cubicBezTo>
                    <a:pt x="255" y="230"/>
                    <a:pt x="256" y="223"/>
                    <a:pt x="257" y="216"/>
                  </a:cubicBezTo>
                  <a:cubicBezTo>
                    <a:pt x="258" y="201"/>
                    <a:pt x="259" y="186"/>
                    <a:pt x="260" y="171"/>
                  </a:cubicBezTo>
                  <a:cubicBezTo>
                    <a:pt x="263" y="148"/>
                    <a:pt x="264" y="127"/>
                    <a:pt x="257" y="105"/>
                  </a:cubicBezTo>
                  <a:cubicBezTo>
                    <a:pt x="251" y="88"/>
                    <a:pt x="228" y="84"/>
                    <a:pt x="213" y="80"/>
                  </a:cubicBezTo>
                  <a:cubicBezTo>
                    <a:pt x="210" y="76"/>
                    <a:pt x="205" y="73"/>
                    <a:pt x="201" y="69"/>
                  </a:cubicBezTo>
                  <a:cubicBezTo>
                    <a:pt x="200" y="68"/>
                    <a:pt x="200" y="69"/>
                    <a:pt x="198" y="69"/>
                  </a:cubicBezTo>
                  <a:cubicBezTo>
                    <a:pt x="198" y="67"/>
                    <a:pt x="197" y="61"/>
                    <a:pt x="198" y="59"/>
                  </a:cubicBezTo>
                  <a:cubicBezTo>
                    <a:pt x="199" y="56"/>
                    <a:pt x="204" y="53"/>
                    <a:pt x="205" y="49"/>
                  </a:cubicBezTo>
                  <a:cubicBezTo>
                    <a:pt x="205" y="43"/>
                    <a:pt x="206" y="37"/>
                    <a:pt x="206" y="31"/>
                  </a:cubicBezTo>
                  <a:cubicBezTo>
                    <a:pt x="205" y="17"/>
                    <a:pt x="200" y="3"/>
                    <a:pt x="185" y="1"/>
                  </a:cubicBezTo>
                  <a:cubicBezTo>
                    <a:pt x="180" y="0"/>
                    <a:pt x="175" y="0"/>
                    <a:pt x="170" y="1"/>
                  </a:cubicBezTo>
                  <a:cubicBezTo>
                    <a:pt x="163" y="2"/>
                    <a:pt x="148" y="7"/>
                    <a:pt x="146" y="15"/>
                  </a:cubicBezTo>
                  <a:cubicBezTo>
                    <a:pt x="146" y="18"/>
                    <a:pt x="148" y="20"/>
                    <a:pt x="148" y="23"/>
                  </a:cubicBezTo>
                  <a:close/>
                  <a:moveTo>
                    <a:pt x="164" y="246"/>
                  </a:moveTo>
                  <a:cubicBezTo>
                    <a:pt x="212" y="243"/>
                    <a:pt x="212" y="243"/>
                    <a:pt x="212" y="243"/>
                  </a:cubicBezTo>
                  <a:cubicBezTo>
                    <a:pt x="212" y="247"/>
                    <a:pt x="213" y="252"/>
                    <a:pt x="210" y="256"/>
                  </a:cubicBezTo>
                  <a:cubicBezTo>
                    <a:pt x="207" y="261"/>
                    <a:pt x="207" y="268"/>
                    <a:pt x="207" y="273"/>
                  </a:cubicBezTo>
                  <a:cubicBezTo>
                    <a:pt x="207" y="278"/>
                    <a:pt x="202" y="281"/>
                    <a:pt x="200" y="286"/>
                  </a:cubicBezTo>
                  <a:cubicBezTo>
                    <a:pt x="199" y="287"/>
                    <a:pt x="199" y="288"/>
                    <a:pt x="198" y="289"/>
                  </a:cubicBezTo>
                  <a:cubicBezTo>
                    <a:pt x="199" y="290"/>
                    <a:pt x="200" y="291"/>
                    <a:pt x="200" y="292"/>
                  </a:cubicBezTo>
                  <a:cubicBezTo>
                    <a:pt x="199" y="293"/>
                    <a:pt x="186" y="301"/>
                    <a:pt x="186" y="302"/>
                  </a:cubicBezTo>
                  <a:cubicBezTo>
                    <a:pt x="184" y="305"/>
                    <a:pt x="190" y="307"/>
                    <a:pt x="192" y="306"/>
                  </a:cubicBezTo>
                  <a:cubicBezTo>
                    <a:pt x="196" y="304"/>
                    <a:pt x="199" y="302"/>
                    <a:pt x="202" y="300"/>
                  </a:cubicBezTo>
                  <a:cubicBezTo>
                    <a:pt x="204" y="298"/>
                    <a:pt x="203" y="305"/>
                    <a:pt x="201" y="306"/>
                  </a:cubicBezTo>
                  <a:cubicBezTo>
                    <a:pt x="197" y="309"/>
                    <a:pt x="197" y="309"/>
                    <a:pt x="197" y="309"/>
                  </a:cubicBezTo>
                  <a:cubicBezTo>
                    <a:pt x="167" y="311"/>
                    <a:pt x="167" y="311"/>
                    <a:pt x="167" y="311"/>
                  </a:cubicBezTo>
                  <a:cubicBezTo>
                    <a:pt x="164" y="246"/>
                    <a:pt x="164" y="246"/>
                    <a:pt x="164" y="246"/>
                  </a:cubicBezTo>
                  <a:close/>
                  <a:moveTo>
                    <a:pt x="166" y="86"/>
                  </a:moveTo>
                  <a:cubicBezTo>
                    <a:pt x="164" y="103"/>
                    <a:pt x="162" y="124"/>
                    <a:pt x="164" y="141"/>
                  </a:cubicBezTo>
                  <a:cubicBezTo>
                    <a:pt x="166" y="130"/>
                    <a:pt x="168" y="115"/>
                    <a:pt x="170" y="104"/>
                  </a:cubicBezTo>
                  <a:cubicBezTo>
                    <a:pt x="169" y="102"/>
                    <a:pt x="169" y="100"/>
                    <a:pt x="168" y="97"/>
                  </a:cubicBezTo>
                  <a:cubicBezTo>
                    <a:pt x="168" y="96"/>
                    <a:pt x="169" y="94"/>
                    <a:pt x="170" y="93"/>
                  </a:cubicBezTo>
                  <a:cubicBezTo>
                    <a:pt x="172" y="92"/>
                    <a:pt x="173" y="92"/>
                    <a:pt x="174" y="93"/>
                  </a:cubicBezTo>
                  <a:cubicBezTo>
                    <a:pt x="176" y="93"/>
                    <a:pt x="179" y="96"/>
                    <a:pt x="179" y="99"/>
                  </a:cubicBezTo>
                  <a:cubicBezTo>
                    <a:pt x="178" y="100"/>
                    <a:pt x="178" y="102"/>
                    <a:pt x="177" y="103"/>
                  </a:cubicBezTo>
                  <a:cubicBezTo>
                    <a:pt x="177" y="117"/>
                    <a:pt x="177" y="133"/>
                    <a:pt x="177" y="147"/>
                  </a:cubicBezTo>
                  <a:cubicBezTo>
                    <a:pt x="183" y="124"/>
                    <a:pt x="193" y="98"/>
                    <a:pt x="199" y="75"/>
                  </a:cubicBezTo>
                  <a:cubicBezTo>
                    <a:pt x="193" y="83"/>
                    <a:pt x="183" y="88"/>
                    <a:pt x="171" y="92"/>
                  </a:cubicBezTo>
                  <a:cubicBezTo>
                    <a:pt x="168" y="90"/>
                    <a:pt x="168" y="89"/>
                    <a:pt x="166" y="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10"/>
          <p:cNvSpPr>
            <a:spLocks/>
          </p:cNvSpPr>
          <p:nvPr/>
        </p:nvSpPr>
        <p:spPr bwMode="auto">
          <a:xfrm>
            <a:off x="7288342" y="1901279"/>
            <a:ext cx="327025" cy="330200"/>
          </a:xfrm>
          <a:custGeom>
            <a:avLst/>
            <a:gdLst>
              <a:gd name="T0" fmla="*/ 87 w 87"/>
              <a:gd name="T1" fmla="*/ 26 h 88"/>
              <a:gd name="T2" fmla="*/ 65 w 87"/>
              <a:gd name="T3" fmla="*/ 88 h 88"/>
              <a:gd name="T4" fmla="*/ 42 w 87"/>
              <a:gd name="T5" fmla="*/ 81 h 88"/>
              <a:gd name="T6" fmla="*/ 42 w 87"/>
              <a:gd name="T7" fmla="*/ 81 h 88"/>
              <a:gd name="T8" fmla="*/ 22 w 87"/>
              <a:gd name="T9" fmla="*/ 71 h 88"/>
              <a:gd name="T10" fmla="*/ 22 w 87"/>
              <a:gd name="T11" fmla="*/ 72 h 88"/>
              <a:gd name="T12" fmla="*/ 12 w 87"/>
              <a:gd name="T13" fmla="*/ 67 h 88"/>
              <a:gd name="T14" fmla="*/ 1 w 87"/>
              <a:gd name="T15" fmla="*/ 61 h 88"/>
              <a:gd name="T16" fmla="*/ 1 w 87"/>
              <a:gd name="T17" fmla="*/ 61 h 88"/>
              <a:gd name="T18" fmla="*/ 0 w 87"/>
              <a:gd name="T19" fmla="*/ 60 h 88"/>
              <a:gd name="T20" fmla="*/ 17 w 87"/>
              <a:gd name="T21" fmla="*/ 15 h 88"/>
              <a:gd name="T22" fmla="*/ 22 w 87"/>
              <a:gd name="T23" fmla="*/ 0 h 88"/>
              <a:gd name="T24" fmla="*/ 87 w 87"/>
              <a:gd name="T25" fmla="*/ 2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88">
                <a:moveTo>
                  <a:pt x="87" y="26"/>
                </a:moveTo>
                <a:cubicBezTo>
                  <a:pt x="65" y="88"/>
                  <a:pt x="65" y="88"/>
                  <a:pt x="6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2" y="81"/>
                  <a:pt x="42" y="81"/>
                  <a:pt x="42" y="8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2"/>
                  <a:pt x="22" y="72"/>
                  <a:pt x="22" y="72"/>
                </a:cubicBezTo>
                <a:cubicBezTo>
                  <a:pt x="12" y="67"/>
                  <a:pt x="12" y="67"/>
                  <a:pt x="12" y="67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0"/>
                  <a:pt x="0" y="60"/>
                  <a:pt x="0" y="60"/>
                </a:cubicBezTo>
                <a:cubicBezTo>
                  <a:pt x="17" y="15"/>
                  <a:pt x="17" y="15"/>
                  <a:pt x="17" y="15"/>
                </a:cubicBezTo>
                <a:cubicBezTo>
                  <a:pt x="22" y="0"/>
                  <a:pt x="22" y="0"/>
                  <a:pt x="22" y="0"/>
                </a:cubicBezTo>
                <a:cubicBezTo>
                  <a:pt x="48" y="12"/>
                  <a:pt x="61" y="15"/>
                  <a:pt x="87" y="2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7370892" y="1155154"/>
            <a:ext cx="679450" cy="2033588"/>
          </a:xfrm>
          <a:custGeom>
            <a:avLst/>
            <a:gdLst>
              <a:gd name="T0" fmla="*/ 46 w 181"/>
              <a:gd name="T1" fmla="*/ 181 h 542"/>
              <a:gd name="T2" fmla="*/ 35 w 181"/>
              <a:gd name="T3" fmla="*/ 217 h 542"/>
              <a:gd name="T4" fmla="*/ 16 w 181"/>
              <a:gd name="T5" fmla="*/ 258 h 542"/>
              <a:gd name="T6" fmla="*/ 22 w 181"/>
              <a:gd name="T7" fmla="*/ 268 h 542"/>
              <a:gd name="T8" fmla="*/ 28 w 181"/>
              <a:gd name="T9" fmla="*/ 282 h 542"/>
              <a:gd name="T10" fmla="*/ 23 w 181"/>
              <a:gd name="T11" fmla="*/ 286 h 542"/>
              <a:gd name="T12" fmla="*/ 18 w 181"/>
              <a:gd name="T13" fmla="*/ 281 h 542"/>
              <a:gd name="T14" fmla="*/ 15 w 181"/>
              <a:gd name="T15" fmla="*/ 283 h 542"/>
              <a:gd name="T16" fmla="*/ 8 w 181"/>
              <a:gd name="T17" fmla="*/ 282 h 542"/>
              <a:gd name="T18" fmla="*/ 5 w 181"/>
              <a:gd name="T19" fmla="*/ 277 h 542"/>
              <a:gd name="T20" fmla="*/ 0 w 181"/>
              <a:gd name="T21" fmla="*/ 261 h 542"/>
              <a:gd name="T22" fmla="*/ 8 w 181"/>
              <a:gd name="T23" fmla="*/ 209 h 542"/>
              <a:gd name="T24" fmla="*/ 15 w 181"/>
              <a:gd name="T25" fmla="*/ 187 h 542"/>
              <a:gd name="T26" fmla="*/ 19 w 181"/>
              <a:gd name="T27" fmla="*/ 164 h 542"/>
              <a:gd name="T28" fmla="*/ 40 w 181"/>
              <a:gd name="T29" fmla="*/ 103 h 542"/>
              <a:gd name="T30" fmla="*/ 88 w 181"/>
              <a:gd name="T31" fmla="*/ 77 h 542"/>
              <a:gd name="T32" fmla="*/ 71 w 181"/>
              <a:gd name="T33" fmla="*/ 70 h 542"/>
              <a:gd name="T34" fmla="*/ 73 w 181"/>
              <a:gd name="T35" fmla="*/ 39 h 542"/>
              <a:gd name="T36" fmla="*/ 100 w 181"/>
              <a:gd name="T37" fmla="*/ 7 h 542"/>
              <a:gd name="T38" fmla="*/ 131 w 181"/>
              <a:gd name="T39" fmla="*/ 65 h 542"/>
              <a:gd name="T40" fmla="*/ 127 w 181"/>
              <a:gd name="T41" fmla="*/ 73 h 542"/>
              <a:gd name="T42" fmla="*/ 115 w 181"/>
              <a:gd name="T43" fmla="*/ 77 h 542"/>
              <a:gd name="T44" fmla="*/ 123 w 181"/>
              <a:gd name="T45" fmla="*/ 89 h 542"/>
              <a:gd name="T46" fmla="*/ 163 w 181"/>
              <a:gd name="T47" fmla="*/ 117 h 542"/>
              <a:gd name="T48" fmla="*/ 145 w 181"/>
              <a:gd name="T49" fmla="*/ 232 h 542"/>
              <a:gd name="T50" fmla="*/ 148 w 181"/>
              <a:gd name="T51" fmla="*/ 294 h 542"/>
              <a:gd name="T52" fmla="*/ 135 w 181"/>
              <a:gd name="T53" fmla="*/ 375 h 542"/>
              <a:gd name="T54" fmla="*/ 125 w 181"/>
              <a:gd name="T55" fmla="*/ 492 h 542"/>
              <a:gd name="T56" fmla="*/ 138 w 181"/>
              <a:gd name="T57" fmla="*/ 537 h 542"/>
              <a:gd name="T58" fmla="*/ 108 w 181"/>
              <a:gd name="T59" fmla="*/ 522 h 542"/>
              <a:gd name="T60" fmla="*/ 102 w 181"/>
              <a:gd name="T61" fmla="*/ 511 h 542"/>
              <a:gd name="T62" fmla="*/ 102 w 181"/>
              <a:gd name="T63" fmla="*/ 416 h 542"/>
              <a:gd name="T64" fmla="*/ 95 w 181"/>
              <a:gd name="T65" fmla="*/ 379 h 542"/>
              <a:gd name="T66" fmla="*/ 94 w 181"/>
              <a:gd name="T67" fmla="*/ 497 h 542"/>
              <a:gd name="T68" fmla="*/ 88 w 181"/>
              <a:gd name="T69" fmla="*/ 540 h 542"/>
              <a:gd name="T70" fmla="*/ 76 w 181"/>
              <a:gd name="T71" fmla="*/ 482 h 542"/>
              <a:gd name="T72" fmla="*/ 62 w 181"/>
              <a:gd name="T73" fmla="*/ 378 h 542"/>
              <a:gd name="T74" fmla="*/ 48 w 181"/>
              <a:gd name="T75" fmla="*/ 295 h 542"/>
              <a:gd name="T76" fmla="*/ 36 w 181"/>
              <a:gd name="T77" fmla="*/ 285 h 542"/>
              <a:gd name="T78" fmla="*/ 65 w 181"/>
              <a:gd name="T79" fmla="*/ 225 h 542"/>
              <a:gd name="T80" fmla="*/ 51 w 181"/>
              <a:gd name="T81" fmla="*/ 154 h 542"/>
              <a:gd name="T82" fmla="*/ 137 w 181"/>
              <a:gd name="T83" fmla="*/ 203 h 542"/>
              <a:gd name="T84" fmla="*/ 150 w 181"/>
              <a:gd name="T85" fmla="*/ 184 h 542"/>
              <a:gd name="T86" fmla="*/ 142 w 181"/>
              <a:gd name="T87" fmla="*/ 15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1" h="542">
                <a:moveTo>
                  <a:pt x="51" y="154"/>
                </a:moveTo>
                <a:cubicBezTo>
                  <a:pt x="50" y="161"/>
                  <a:pt x="48" y="174"/>
                  <a:pt x="46" y="181"/>
                </a:cubicBezTo>
                <a:cubicBezTo>
                  <a:pt x="44" y="186"/>
                  <a:pt x="43" y="192"/>
                  <a:pt x="41" y="198"/>
                </a:cubicBezTo>
                <a:cubicBezTo>
                  <a:pt x="35" y="208"/>
                  <a:pt x="41" y="203"/>
                  <a:pt x="35" y="217"/>
                </a:cubicBezTo>
                <a:cubicBezTo>
                  <a:pt x="37" y="230"/>
                  <a:pt x="28" y="244"/>
                  <a:pt x="27" y="255"/>
                </a:cubicBezTo>
                <a:cubicBezTo>
                  <a:pt x="25" y="257"/>
                  <a:pt x="19" y="256"/>
                  <a:pt x="16" y="258"/>
                </a:cubicBezTo>
                <a:cubicBezTo>
                  <a:pt x="17" y="259"/>
                  <a:pt x="18" y="261"/>
                  <a:pt x="19" y="262"/>
                </a:cubicBezTo>
                <a:cubicBezTo>
                  <a:pt x="20" y="264"/>
                  <a:pt x="21" y="266"/>
                  <a:pt x="22" y="268"/>
                </a:cubicBezTo>
                <a:cubicBezTo>
                  <a:pt x="24" y="272"/>
                  <a:pt x="23" y="275"/>
                  <a:pt x="23" y="279"/>
                </a:cubicBezTo>
                <a:cubicBezTo>
                  <a:pt x="25" y="280"/>
                  <a:pt x="26" y="281"/>
                  <a:pt x="28" y="282"/>
                </a:cubicBezTo>
                <a:cubicBezTo>
                  <a:pt x="26" y="281"/>
                  <a:pt x="25" y="281"/>
                  <a:pt x="24" y="280"/>
                </a:cubicBezTo>
                <a:cubicBezTo>
                  <a:pt x="23" y="283"/>
                  <a:pt x="24" y="283"/>
                  <a:pt x="23" y="286"/>
                </a:cubicBezTo>
                <a:cubicBezTo>
                  <a:pt x="23" y="287"/>
                  <a:pt x="22" y="287"/>
                  <a:pt x="19" y="286"/>
                </a:cubicBezTo>
                <a:cubicBezTo>
                  <a:pt x="19" y="283"/>
                  <a:pt x="19" y="284"/>
                  <a:pt x="18" y="281"/>
                </a:cubicBezTo>
                <a:cubicBezTo>
                  <a:pt x="18" y="280"/>
                  <a:pt x="17" y="279"/>
                  <a:pt x="16" y="277"/>
                </a:cubicBezTo>
                <a:cubicBezTo>
                  <a:pt x="15" y="280"/>
                  <a:pt x="16" y="281"/>
                  <a:pt x="15" y="283"/>
                </a:cubicBezTo>
                <a:cubicBezTo>
                  <a:pt x="15" y="284"/>
                  <a:pt x="13" y="285"/>
                  <a:pt x="12" y="285"/>
                </a:cubicBezTo>
                <a:cubicBezTo>
                  <a:pt x="11" y="283"/>
                  <a:pt x="9" y="283"/>
                  <a:pt x="8" y="282"/>
                </a:cubicBezTo>
                <a:cubicBezTo>
                  <a:pt x="7" y="281"/>
                  <a:pt x="7" y="280"/>
                  <a:pt x="6" y="279"/>
                </a:cubicBezTo>
                <a:cubicBezTo>
                  <a:pt x="6" y="278"/>
                  <a:pt x="5" y="278"/>
                  <a:pt x="5" y="277"/>
                </a:cubicBezTo>
                <a:cubicBezTo>
                  <a:pt x="2" y="272"/>
                  <a:pt x="3" y="268"/>
                  <a:pt x="4" y="262"/>
                </a:cubicBezTo>
                <a:cubicBezTo>
                  <a:pt x="3" y="262"/>
                  <a:pt x="1" y="261"/>
                  <a:pt x="0" y="261"/>
                </a:cubicBezTo>
                <a:cubicBezTo>
                  <a:pt x="0" y="257"/>
                  <a:pt x="0" y="248"/>
                  <a:pt x="0" y="244"/>
                </a:cubicBezTo>
                <a:cubicBezTo>
                  <a:pt x="2" y="225"/>
                  <a:pt x="4" y="227"/>
                  <a:pt x="8" y="209"/>
                </a:cubicBezTo>
                <a:cubicBezTo>
                  <a:pt x="8" y="205"/>
                  <a:pt x="13" y="197"/>
                  <a:pt x="11" y="192"/>
                </a:cubicBezTo>
                <a:cubicBezTo>
                  <a:pt x="10" y="189"/>
                  <a:pt x="12" y="188"/>
                  <a:pt x="15" y="187"/>
                </a:cubicBezTo>
                <a:cubicBezTo>
                  <a:pt x="14" y="183"/>
                  <a:pt x="13" y="178"/>
                  <a:pt x="15" y="176"/>
                </a:cubicBezTo>
                <a:cubicBezTo>
                  <a:pt x="19" y="172"/>
                  <a:pt x="18" y="168"/>
                  <a:pt x="19" y="164"/>
                </a:cubicBezTo>
                <a:cubicBezTo>
                  <a:pt x="23" y="152"/>
                  <a:pt x="26" y="138"/>
                  <a:pt x="31" y="126"/>
                </a:cubicBezTo>
                <a:cubicBezTo>
                  <a:pt x="35" y="117"/>
                  <a:pt x="35" y="111"/>
                  <a:pt x="40" y="103"/>
                </a:cubicBezTo>
                <a:cubicBezTo>
                  <a:pt x="50" y="91"/>
                  <a:pt x="66" y="91"/>
                  <a:pt x="80" y="86"/>
                </a:cubicBezTo>
                <a:cubicBezTo>
                  <a:pt x="84" y="83"/>
                  <a:pt x="88" y="82"/>
                  <a:pt x="88" y="77"/>
                </a:cubicBezTo>
                <a:cubicBezTo>
                  <a:pt x="84" y="80"/>
                  <a:pt x="70" y="79"/>
                  <a:pt x="68" y="72"/>
                </a:cubicBezTo>
                <a:cubicBezTo>
                  <a:pt x="68" y="73"/>
                  <a:pt x="69" y="74"/>
                  <a:pt x="71" y="70"/>
                </a:cubicBezTo>
                <a:cubicBezTo>
                  <a:pt x="67" y="68"/>
                  <a:pt x="67" y="68"/>
                  <a:pt x="66" y="64"/>
                </a:cubicBezTo>
                <a:cubicBezTo>
                  <a:pt x="74" y="59"/>
                  <a:pt x="75" y="48"/>
                  <a:pt x="73" y="39"/>
                </a:cubicBezTo>
                <a:cubicBezTo>
                  <a:pt x="72" y="31"/>
                  <a:pt x="72" y="27"/>
                  <a:pt x="75" y="20"/>
                </a:cubicBezTo>
                <a:cubicBezTo>
                  <a:pt x="78" y="11"/>
                  <a:pt x="90" y="3"/>
                  <a:pt x="100" y="7"/>
                </a:cubicBezTo>
                <a:cubicBezTo>
                  <a:pt x="116" y="0"/>
                  <a:pt x="124" y="12"/>
                  <a:pt x="128" y="22"/>
                </a:cubicBezTo>
                <a:cubicBezTo>
                  <a:pt x="135" y="36"/>
                  <a:pt x="130" y="49"/>
                  <a:pt x="131" y="65"/>
                </a:cubicBezTo>
                <a:cubicBezTo>
                  <a:pt x="131" y="68"/>
                  <a:pt x="136" y="69"/>
                  <a:pt x="136" y="69"/>
                </a:cubicBezTo>
                <a:cubicBezTo>
                  <a:pt x="135" y="72"/>
                  <a:pt x="131" y="73"/>
                  <a:pt x="127" y="73"/>
                </a:cubicBezTo>
                <a:cubicBezTo>
                  <a:pt x="129" y="74"/>
                  <a:pt x="131" y="76"/>
                  <a:pt x="132" y="78"/>
                </a:cubicBezTo>
                <a:cubicBezTo>
                  <a:pt x="128" y="81"/>
                  <a:pt x="118" y="77"/>
                  <a:pt x="115" y="77"/>
                </a:cubicBezTo>
                <a:cubicBezTo>
                  <a:pt x="114" y="78"/>
                  <a:pt x="116" y="80"/>
                  <a:pt x="116" y="81"/>
                </a:cubicBezTo>
                <a:cubicBezTo>
                  <a:pt x="120" y="85"/>
                  <a:pt x="119" y="85"/>
                  <a:pt x="123" y="89"/>
                </a:cubicBezTo>
                <a:cubicBezTo>
                  <a:pt x="135" y="94"/>
                  <a:pt x="145" y="98"/>
                  <a:pt x="153" y="102"/>
                </a:cubicBezTo>
                <a:cubicBezTo>
                  <a:pt x="158" y="106"/>
                  <a:pt x="159" y="107"/>
                  <a:pt x="163" y="117"/>
                </a:cubicBezTo>
                <a:cubicBezTo>
                  <a:pt x="163" y="125"/>
                  <a:pt x="177" y="165"/>
                  <a:pt x="181" y="186"/>
                </a:cubicBezTo>
                <a:cubicBezTo>
                  <a:pt x="180" y="206"/>
                  <a:pt x="160" y="222"/>
                  <a:pt x="145" y="232"/>
                </a:cubicBezTo>
                <a:cubicBezTo>
                  <a:pt x="150" y="251"/>
                  <a:pt x="157" y="268"/>
                  <a:pt x="162" y="287"/>
                </a:cubicBezTo>
                <a:cubicBezTo>
                  <a:pt x="157" y="291"/>
                  <a:pt x="154" y="293"/>
                  <a:pt x="148" y="294"/>
                </a:cubicBezTo>
                <a:cubicBezTo>
                  <a:pt x="144" y="320"/>
                  <a:pt x="141" y="347"/>
                  <a:pt x="139" y="373"/>
                </a:cubicBezTo>
                <a:cubicBezTo>
                  <a:pt x="138" y="374"/>
                  <a:pt x="136" y="374"/>
                  <a:pt x="135" y="375"/>
                </a:cubicBezTo>
                <a:cubicBezTo>
                  <a:pt x="135" y="396"/>
                  <a:pt x="135" y="417"/>
                  <a:pt x="133" y="438"/>
                </a:cubicBezTo>
                <a:cubicBezTo>
                  <a:pt x="130" y="459"/>
                  <a:pt x="127" y="472"/>
                  <a:pt x="125" y="492"/>
                </a:cubicBezTo>
                <a:cubicBezTo>
                  <a:pt x="124" y="505"/>
                  <a:pt x="128" y="517"/>
                  <a:pt x="137" y="527"/>
                </a:cubicBezTo>
                <a:cubicBezTo>
                  <a:pt x="139" y="530"/>
                  <a:pt x="139" y="533"/>
                  <a:pt x="138" y="537"/>
                </a:cubicBezTo>
                <a:cubicBezTo>
                  <a:pt x="136" y="540"/>
                  <a:pt x="116" y="540"/>
                  <a:pt x="111" y="528"/>
                </a:cubicBezTo>
                <a:cubicBezTo>
                  <a:pt x="111" y="526"/>
                  <a:pt x="107" y="515"/>
                  <a:pt x="108" y="522"/>
                </a:cubicBezTo>
                <a:cubicBezTo>
                  <a:pt x="105" y="522"/>
                  <a:pt x="105" y="522"/>
                  <a:pt x="105" y="522"/>
                </a:cubicBezTo>
                <a:cubicBezTo>
                  <a:pt x="105" y="522"/>
                  <a:pt x="103" y="513"/>
                  <a:pt x="102" y="511"/>
                </a:cubicBezTo>
                <a:cubicBezTo>
                  <a:pt x="103" y="507"/>
                  <a:pt x="103" y="502"/>
                  <a:pt x="105" y="498"/>
                </a:cubicBezTo>
                <a:cubicBezTo>
                  <a:pt x="112" y="466"/>
                  <a:pt x="100" y="448"/>
                  <a:pt x="102" y="416"/>
                </a:cubicBezTo>
                <a:cubicBezTo>
                  <a:pt x="102" y="407"/>
                  <a:pt x="100" y="388"/>
                  <a:pt x="99" y="379"/>
                </a:cubicBezTo>
                <a:cubicBezTo>
                  <a:pt x="98" y="379"/>
                  <a:pt x="97" y="379"/>
                  <a:pt x="95" y="379"/>
                </a:cubicBezTo>
                <a:cubicBezTo>
                  <a:pt x="93" y="407"/>
                  <a:pt x="93" y="442"/>
                  <a:pt x="92" y="471"/>
                </a:cubicBezTo>
                <a:cubicBezTo>
                  <a:pt x="91" y="481"/>
                  <a:pt x="93" y="489"/>
                  <a:pt x="94" y="497"/>
                </a:cubicBezTo>
                <a:cubicBezTo>
                  <a:pt x="95" y="502"/>
                  <a:pt x="95" y="507"/>
                  <a:pt x="94" y="513"/>
                </a:cubicBezTo>
                <a:cubicBezTo>
                  <a:pt x="95" y="523"/>
                  <a:pt x="96" y="534"/>
                  <a:pt x="88" y="540"/>
                </a:cubicBezTo>
                <a:cubicBezTo>
                  <a:pt x="62" y="542"/>
                  <a:pt x="74" y="522"/>
                  <a:pt x="78" y="505"/>
                </a:cubicBezTo>
                <a:cubicBezTo>
                  <a:pt x="80" y="497"/>
                  <a:pt x="78" y="489"/>
                  <a:pt x="76" y="482"/>
                </a:cubicBezTo>
                <a:cubicBezTo>
                  <a:pt x="70" y="457"/>
                  <a:pt x="65" y="439"/>
                  <a:pt x="63" y="414"/>
                </a:cubicBezTo>
                <a:cubicBezTo>
                  <a:pt x="63" y="402"/>
                  <a:pt x="63" y="389"/>
                  <a:pt x="62" y="378"/>
                </a:cubicBezTo>
                <a:cubicBezTo>
                  <a:pt x="61" y="377"/>
                  <a:pt x="59" y="378"/>
                  <a:pt x="58" y="376"/>
                </a:cubicBezTo>
                <a:cubicBezTo>
                  <a:pt x="58" y="337"/>
                  <a:pt x="51" y="321"/>
                  <a:pt x="48" y="295"/>
                </a:cubicBezTo>
                <a:cubicBezTo>
                  <a:pt x="45" y="293"/>
                  <a:pt x="39" y="292"/>
                  <a:pt x="35" y="290"/>
                </a:cubicBezTo>
                <a:cubicBezTo>
                  <a:pt x="35" y="289"/>
                  <a:pt x="36" y="287"/>
                  <a:pt x="36" y="285"/>
                </a:cubicBezTo>
                <a:cubicBezTo>
                  <a:pt x="43" y="287"/>
                  <a:pt x="43" y="287"/>
                  <a:pt x="43" y="287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60" y="223"/>
                  <a:pt x="55" y="221"/>
                  <a:pt x="51" y="219"/>
                </a:cubicBezTo>
                <a:cubicBezTo>
                  <a:pt x="55" y="199"/>
                  <a:pt x="56" y="175"/>
                  <a:pt x="51" y="154"/>
                </a:cubicBezTo>
                <a:close/>
                <a:moveTo>
                  <a:pt x="142" y="157"/>
                </a:moveTo>
                <a:cubicBezTo>
                  <a:pt x="138" y="173"/>
                  <a:pt x="135" y="187"/>
                  <a:pt x="137" y="203"/>
                </a:cubicBezTo>
                <a:cubicBezTo>
                  <a:pt x="143" y="198"/>
                  <a:pt x="145" y="194"/>
                  <a:pt x="149" y="188"/>
                </a:cubicBezTo>
                <a:cubicBezTo>
                  <a:pt x="150" y="188"/>
                  <a:pt x="149" y="185"/>
                  <a:pt x="150" y="184"/>
                </a:cubicBezTo>
                <a:cubicBezTo>
                  <a:pt x="151" y="184"/>
                  <a:pt x="153" y="184"/>
                  <a:pt x="153" y="182"/>
                </a:cubicBezTo>
                <a:cubicBezTo>
                  <a:pt x="149" y="174"/>
                  <a:pt x="146" y="166"/>
                  <a:pt x="142" y="15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2"/>
          <p:cNvSpPr>
            <a:spLocks noEditPoints="1"/>
          </p:cNvSpPr>
          <p:nvPr/>
        </p:nvSpPr>
        <p:spPr bwMode="auto">
          <a:xfrm>
            <a:off x="5132517" y="1151979"/>
            <a:ext cx="735013" cy="2028825"/>
          </a:xfrm>
          <a:custGeom>
            <a:avLst/>
            <a:gdLst>
              <a:gd name="T0" fmla="*/ 79 w 196"/>
              <a:gd name="T1" fmla="*/ 0 h 541"/>
              <a:gd name="T2" fmla="*/ 57 w 196"/>
              <a:gd name="T3" fmla="*/ 19 h 541"/>
              <a:gd name="T4" fmla="*/ 48 w 196"/>
              <a:gd name="T5" fmla="*/ 40 h 541"/>
              <a:gd name="T6" fmla="*/ 55 w 196"/>
              <a:gd name="T7" fmla="*/ 61 h 541"/>
              <a:gd name="T8" fmla="*/ 63 w 196"/>
              <a:gd name="T9" fmla="*/ 75 h 541"/>
              <a:gd name="T10" fmla="*/ 91 w 196"/>
              <a:gd name="T11" fmla="*/ 73 h 541"/>
              <a:gd name="T12" fmla="*/ 102 w 196"/>
              <a:gd name="T13" fmla="*/ 68 h 541"/>
              <a:gd name="T14" fmla="*/ 111 w 196"/>
              <a:gd name="T15" fmla="*/ 48 h 541"/>
              <a:gd name="T16" fmla="*/ 107 w 196"/>
              <a:gd name="T17" fmla="*/ 16 h 541"/>
              <a:gd name="T18" fmla="*/ 84 w 196"/>
              <a:gd name="T19" fmla="*/ 3 h 541"/>
              <a:gd name="T20" fmla="*/ 55 w 196"/>
              <a:gd name="T21" fmla="*/ 83 h 541"/>
              <a:gd name="T22" fmla="*/ 18 w 196"/>
              <a:gd name="T23" fmla="*/ 98 h 541"/>
              <a:gd name="T24" fmla="*/ 4 w 196"/>
              <a:gd name="T25" fmla="*/ 168 h 541"/>
              <a:gd name="T26" fmla="*/ 8 w 196"/>
              <a:gd name="T27" fmla="*/ 190 h 541"/>
              <a:gd name="T28" fmla="*/ 2 w 196"/>
              <a:gd name="T29" fmla="*/ 236 h 541"/>
              <a:gd name="T30" fmla="*/ 33 w 196"/>
              <a:gd name="T31" fmla="*/ 254 h 541"/>
              <a:gd name="T32" fmla="*/ 39 w 196"/>
              <a:gd name="T33" fmla="*/ 265 h 541"/>
              <a:gd name="T34" fmla="*/ 43 w 196"/>
              <a:gd name="T35" fmla="*/ 327 h 541"/>
              <a:gd name="T36" fmla="*/ 51 w 196"/>
              <a:gd name="T37" fmla="*/ 346 h 541"/>
              <a:gd name="T38" fmla="*/ 51 w 196"/>
              <a:gd name="T39" fmla="*/ 372 h 541"/>
              <a:gd name="T40" fmla="*/ 50 w 196"/>
              <a:gd name="T41" fmla="*/ 425 h 541"/>
              <a:gd name="T42" fmla="*/ 59 w 196"/>
              <a:gd name="T43" fmla="*/ 477 h 541"/>
              <a:gd name="T44" fmla="*/ 57 w 196"/>
              <a:gd name="T45" fmla="*/ 500 h 541"/>
              <a:gd name="T46" fmla="*/ 62 w 196"/>
              <a:gd name="T47" fmla="*/ 541 h 541"/>
              <a:gd name="T48" fmla="*/ 75 w 196"/>
              <a:gd name="T49" fmla="*/ 491 h 541"/>
              <a:gd name="T50" fmla="*/ 76 w 196"/>
              <a:gd name="T51" fmla="*/ 433 h 541"/>
              <a:gd name="T52" fmla="*/ 80 w 196"/>
              <a:gd name="T53" fmla="*/ 373 h 541"/>
              <a:gd name="T54" fmla="*/ 110 w 196"/>
              <a:gd name="T55" fmla="*/ 341 h 541"/>
              <a:gd name="T56" fmla="*/ 124 w 196"/>
              <a:gd name="T57" fmla="*/ 385 h 541"/>
              <a:gd name="T58" fmla="*/ 154 w 196"/>
              <a:gd name="T59" fmla="*/ 478 h 541"/>
              <a:gd name="T60" fmla="*/ 163 w 196"/>
              <a:gd name="T61" fmla="*/ 514 h 541"/>
              <a:gd name="T62" fmla="*/ 189 w 196"/>
              <a:gd name="T63" fmla="*/ 535 h 541"/>
              <a:gd name="T64" fmla="*/ 176 w 196"/>
              <a:gd name="T65" fmla="*/ 494 h 541"/>
              <a:gd name="T66" fmla="*/ 168 w 196"/>
              <a:gd name="T67" fmla="*/ 466 h 541"/>
              <a:gd name="T68" fmla="*/ 147 w 196"/>
              <a:gd name="T69" fmla="*/ 367 h 541"/>
              <a:gd name="T70" fmla="*/ 141 w 196"/>
              <a:gd name="T71" fmla="*/ 338 h 541"/>
              <a:gd name="T72" fmla="*/ 145 w 196"/>
              <a:gd name="T73" fmla="*/ 325 h 541"/>
              <a:gd name="T74" fmla="*/ 140 w 196"/>
              <a:gd name="T75" fmla="*/ 248 h 541"/>
              <a:gd name="T76" fmla="*/ 139 w 196"/>
              <a:gd name="T77" fmla="*/ 224 h 541"/>
              <a:gd name="T78" fmla="*/ 160 w 196"/>
              <a:gd name="T79" fmla="*/ 214 h 541"/>
              <a:gd name="T80" fmla="*/ 170 w 196"/>
              <a:gd name="T81" fmla="*/ 208 h 541"/>
              <a:gd name="T82" fmla="*/ 184 w 196"/>
              <a:gd name="T83" fmla="*/ 208 h 541"/>
              <a:gd name="T84" fmla="*/ 196 w 196"/>
              <a:gd name="T85" fmla="*/ 207 h 541"/>
              <a:gd name="T86" fmla="*/ 192 w 196"/>
              <a:gd name="T87" fmla="*/ 198 h 541"/>
              <a:gd name="T88" fmla="*/ 188 w 196"/>
              <a:gd name="T89" fmla="*/ 192 h 541"/>
              <a:gd name="T90" fmla="*/ 163 w 196"/>
              <a:gd name="T91" fmla="*/ 185 h 541"/>
              <a:gd name="T92" fmla="*/ 141 w 196"/>
              <a:gd name="T93" fmla="*/ 179 h 541"/>
              <a:gd name="T94" fmla="*/ 137 w 196"/>
              <a:gd name="T95" fmla="*/ 148 h 541"/>
              <a:gd name="T96" fmla="*/ 133 w 196"/>
              <a:gd name="T97" fmla="*/ 100 h 541"/>
              <a:gd name="T98" fmla="*/ 95 w 196"/>
              <a:gd name="T99" fmla="*/ 78 h 541"/>
              <a:gd name="T100" fmla="*/ 107 w 196"/>
              <a:gd name="T101" fmla="*/ 94 h 541"/>
              <a:gd name="T102" fmla="*/ 49 w 196"/>
              <a:gd name="T103" fmla="*/ 90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6" h="541">
                <a:moveTo>
                  <a:pt x="84" y="3"/>
                </a:moveTo>
                <a:cubicBezTo>
                  <a:pt x="82" y="2"/>
                  <a:pt x="81" y="0"/>
                  <a:pt x="79" y="0"/>
                </a:cubicBezTo>
                <a:cubicBezTo>
                  <a:pt x="75" y="0"/>
                  <a:pt x="72" y="1"/>
                  <a:pt x="68" y="3"/>
                </a:cubicBezTo>
                <a:cubicBezTo>
                  <a:pt x="62" y="8"/>
                  <a:pt x="59" y="11"/>
                  <a:pt x="57" y="19"/>
                </a:cubicBezTo>
                <a:cubicBezTo>
                  <a:pt x="54" y="23"/>
                  <a:pt x="55" y="28"/>
                  <a:pt x="53" y="32"/>
                </a:cubicBezTo>
                <a:cubicBezTo>
                  <a:pt x="52" y="36"/>
                  <a:pt x="49" y="36"/>
                  <a:pt x="48" y="40"/>
                </a:cubicBezTo>
                <a:cubicBezTo>
                  <a:pt x="48" y="48"/>
                  <a:pt x="46" y="45"/>
                  <a:pt x="52" y="53"/>
                </a:cubicBezTo>
                <a:cubicBezTo>
                  <a:pt x="54" y="56"/>
                  <a:pt x="54" y="58"/>
                  <a:pt x="55" y="61"/>
                </a:cubicBezTo>
                <a:cubicBezTo>
                  <a:pt x="58" y="65"/>
                  <a:pt x="59" y="64"/>
                  <a:pt x="64" y="66"/>
                </a:cubicBezTo>
                <a:cubicBezTo>
                  <a:pt x="64" y="69"/>
                  <a:pt x="64" y="72"/>
                  <a:pt x="63" y="75"/>
                </a:cubicBezTo>
                <a:cubicBezTo>
                  <a:pt x="61" y="74"/>
                  <a:pt x="70" y="106"/>
                  <a:pt x="77" y="116"/>
                </a:cubicBezTo>
                <a:cubicBezTo>
                  <a:pt x="80" y="109"/>
                  <a:pt x="94" y="79"/>
                  <a:pt x="91" y="73"/>
                </a:cubicBezTo>
                <a:cubicBezTo>
                  <a:pt x="92" y="72"/>
                  <a:pt x="91" y="70"/>
                  <a:pt x="92" y="69"/>
                </a:cubicBezTo>
                <a:cubicBezTo>
                  <a:pt x="95" y="70"/>
                  <a:pt x="98" y="71"/>
                  <a:pt x="102" y="68"/>
                </a:cubicBezTo>
                <a:cubicBezTo>
                  <a:pt x="105" y="64"/>
                  <a:pt x="114" y="60"/>
                  <a:pt x="114" y="55"/>
                </a:cubicBezTo>
                <a:cubicBezTo>
                  <a:pt x="114" y="52"/>
                  <a:pt x="111" y="50"/>
                  <a:pt x="111" y="48"/>
                </a:cubicBezTo>
                <a:cubicBezTo>
                  <a:pt x="112" y="42"/>
                  <a:pt x="114" y="32"/>
                  <a:pt x="112" y="27"/>
                </a:cubicBezTo>
                <a:cubicBezTo>
                  <a:pt x="112" y="24"/>
                  <a:pt x="109" y="18"/>
                  <a:pt x="107" y="16"/>
                </a:cubicBezTo>
                <a:cubicBezTo>
                  <a:pt x="103" y="9"/>
                  <a:pt x="98" y="1"/>
                  <a:pt x="88" y="2"/>
                </a:cubicBezTo>
                <a:cubicBezTo>
                  <a:pt x="87" y="3"/>
                  <a:pt x="85" y="3"/>
                  <a:pt x="84" y="3"/>
                </a:cubicBezTo>
                <a:close/>
                <a:moveTo>
                  <a:pt x="63" y="75"/>
                </a:moveTo>
                <a:cubicBezTo>
                  <a:pt x="60" y="77"/>
                  <a:pt x="58" y="81"/>
                  <a:pt x="55" y="83"/>
                </a:cubicBezTo>
                <a:cubicBezTo>
                  <a:pt x="52" y="85"/>
                  <a:pt x="51" y="84"/>
                  <a:pt x="48" y="86"/>
                </a:cubicBezTo>
                <a:cubicBezTo>
                  <a:pt x="43" y="88"/>
                  <a:pt x="20" y="92"/>
                  <a:pt x="18" y="98"/>
                </a:cubicBezTo>
                <a:cubicBezTo>
                  <a:pt x="11" y="117"/>
                  <a:pt x="6" y="139"/>
                  <a:pt x="5" y="160"/>
                </a:cubicBezTo>
                <a:cubicBezTo>
                  <a:pt x="5" y="162"/>
                  <a:pt x="5" y="167"/>
                  <a:pt x="4" y="168"/>
                </a:cubicBezTo>
                <a:cubicBezTo>
                  <a:pt x="1" y="171"/>
                  <a:pt x="0" y="176"/>
                  <a:pt x="1" y="180"/>
                </a:cubicBezTo>
                <a:cubicBezTo>
                  <a:pt x="2" y="184"/>
                  <a:pt x="5" y="187"/>
                  <a:pt x="8" y="190"/>
                </a:cubicBezTo>
                <a:cubicBezTo>
                  <a:pt x="12" y="194"/>
                  <a:pt x="16" y="196"/>
                  <a:pt x="20" y="200"/>
                </a:cubicBezTo>
                <a:cubicBezTo>
                  <a:pt x="13" y="212"/>
                  <a:pt x="7" y="223"/>
                  <a:pt x="2" y="236"/>
                </a:cubicBezTo>
                <a:cubicBezTo>
                  <a:pt x="6" y="239"/>
                  <a:pt x="11" y="243"/>
                  <a:pt x="15" y="246"/>
                </a:cubicBezTo>
                <a:cubicBezTo>
                  <a:pt x="22" y="248"/>
                  <a:pt x="28" y="251"/>
                  <a:pt x="33" y="254"/>
                </a:cubicBezTo>
                <a:cubicBezTo>
                  <a:pt x="35" y="254"/>
                  <a:pt x="37" y="255"/>
                  <a:pt x="39" y="256"/>
                </a:cubicBezTo>
                <a:cubicBezTo>
                  <a:pt x="39" y="259"/>
                  <a:pt x="39" y="262"/>
                  <a:pt x="39" y="265"/>
                </a:cubicBezTo>
                <a:cubicBezTo>
                  <a:pt x="38" y="276"/>
                  <a:pt x="39" y="286"/>
                  <a:pt x="40" y="297"/>
                </a:cubicBezTo>
                <a:cubicBezTo>
                  <a:pt x="41" y="307"/>
                  <a:pt x="42" y="317"/>
                  <a:pt x="43" y="327"/>
                </a:cubicBezTo>
                <a:cubicBezTo>
                  <a:pt x="45" y="334"/>
                  <a:pt x="46" y="340"/>
                  <a:pt x="48" y="347"/>
                </a:cubicBezTo>
                <a:cubicBezTo>
                  <a:pt x="49" y="346"/>
                  <a:pt x="50" y="347"/>
                  <a:pt x="51" y="346"/>
                </a:cubicBezTo>
                <a:cubicBezTo>
                  <a:pt x="51" y="347"/>
                  <a:pt x="51" y="347"/>
                  <a:pt x="51" y="348"/>
                </a:cubicBezTo>
                <a:cubicBezTo>
                  <a:pt x="51" y="356"/>
                  <a:pt x="51" y="364"/>
                  <a:pt x="51" y="372"/>
                </a:cubicBezTo>
                <a:cubicBezTo>
                  <a:pt x="51" y="376"/>
                  <a:pt x="50" y="379"/>
                  <a:pt x="49" y="382"/>
                </a:cubicBezTo>
                <a:cubicBezTo>
                  <a:pt x="49" y="397"/>
                  <a:pt x="49" y="410"/>
                  <a:pt x="50" y="425"/>
                </a:cubicBezTo>
                <a:cubicBezTo>
                  <a:pt x="52" y="435"/>
                  <a:pt x="53" y="446"/>
                  <a:pt x="55" y="456"/>
                </a:cubicBezTo>
                <a:cubicBezTo>
                  <a:pt x="56" y="463"/>
                  <a:pt x="58" y="470"/>
                  <a:pt x="59" y="477"/>
                </a:cubicBezTo>
                <a:cubicBezTo>
                  <a:pt x="58" y="481"/>
                  <a:pt x="58" y="485"/>
                  <a:pt x="58" y="490"/>
                </a:cubicBezTo>
                <a:cubicBezTo>
                  <a:pt x="57" y="493"/>
                  <a:pt x="57" y="496"/>
                  <a:pt x="57" y="500"/>
                </a:cubicBezTo>
                <a:cubicBezTo>
                  <a:pt x="57" y="508"/>
                  <a:pt x="51" y="523"/>
                  <a:pt x="51" y="530"/>
                </a:cubicBezTo>
                <a:cubicBezTo>
                  <a:pt x="51" y="535"/>
                  <a:pt x="58" y="540"/>
                  <a:pt x="62" y="541"/>
                </a:cubicBezTo>
                <a:cubicBezTo>
                  <a:pt x="77" y="537"/>
                  <a:pt x="77" y="539"/>
                  <a:pt x="78" y="522"/>
                </a:cubicBezTo>
                <a:cubicBezTo>
                  <a:pt x="79" y="512"/>
                  <a:pt x="76" y="501"/>
                  <a:pt x="75" y="491"/>
                </a:cubicBezTo>
                <a:cubicBezTo>
                  <a:pt x="75" y="486"/>
                  <a:pt x="75" y="483"/>
                  <a:pt x="73" y="478"/>
                </a:cubicBezTo>
                <a:cubicBezTo>
                  <a:pt x="73" y="463"/>
                  <a:pt x="74" y="448"/>
                  <a:pt x="76" y="433"/>
                </a:cubicBezTo>
                <a:cubicBezTo>
                  <a:pt x="79" y="416"/>
                  <a:pt x="78" y="401"/>
                  <a:pt x="78" y="384"/>
                </a:cubicBezTo>
                <a:cubicBezTo>
                  <a:pt x="79" y="380"/>
                  <a:pt x="79" y="377"/>
                  <a:pt x="80" y="373"/>
                </a:cubicBezTo>
                <a:cubicBezTo>
                  <a:pt x="82" y="363"/>
                  <a:pt x="82" y="353"/>
                  <a:pt x="82" y="343"/>
                </a:cubicBezTo>
                <a:cubicBezTo>
                  <a:pt x="91" y="343"/>
                  <a:pt x="101" y="342"/>
                  <a:pt x="110" y="341"/>
                </a:cubicBezTo>
                <a:cubicBezTo>
                  <a:pt x="112" y="347"/>
                  <a:pt x="113" y="352"/>
                  <a:pt x="114" y="359"/>
                </a:cubicBezTo>
                <a:cubicBezTo>
                  <a:pt x="116" y="368"/>
                  <a:pt x="122" y="376"/>
                  <a:pt x="124" y="385"/>
                </a:cubicBezTo>
                <a:cubicBezTo>
                  <a:pt x="128" y="397"/>
                  <a:pt x="130" y="411"/>
                  <a:pt x="135" y="423"/>
                </a:cubicBezTo>
                <a:cubicBezTo>
                  <a:pt x="143" y="442"/>
                  <a:pt x="152" y="458"/>
                  <a:pt x="154" y="478"/>
                </a:cubicBezTo>
                <a:cubicBezTo>
                  <a:pt x="156" y="486"/>
                  <a:pt x="158" y="490"/>
                  <a:pt x="159" y="492"/>
                </a:cubicBezTo>
                <a:cubicBezTo>
                  <a:pt x="163" y="499"/>
                  <a:pt x="161" y="507"/>
                  <a:pt x="163" y="514"/>
                </a:cubicBezTo>
                <a:cubicBezTo>
                  <a:pt x="164" y="518"/>
                  <a:pt x="167" y="531"/>
                  <a:pt x="170" y="533"/>
                </a:cubicBezTo>
                <a:cubicBezTo>
                  <a:pt x="175" y="536"/>
                  <a:pt x="184" y="537"/>
                  <a:pt x="189" y="535"/>
                </a:cubicBezTo>
                <a:cubicBezTo>
                  <a:pt x="192" y="534"/>
                  <a:pt x="195" y="529"/>
                  <a:pt x="195" y="526"/>
                </a:cubicBezTo>
                <a:cubicBezTo>
                  <a:pt x="193" y="516"/>
                  <a:pt x="180" y="504"/>
                  <a:pt x="176" y="494"/>
                </a:cubicBezTo>
                <a:cubicBezTo>
                  <a:pt x="174" y="491"/>
                  <a:pt x="174" y="488"/>
                  <a:pt x="174" y="485"/>
                </a:cubicBezTo>
                <a:cubicBezTo>
                  <a:pt x="172" y="478"/>
                  <a:pt x="169" y="473"/>
                  <a:pt x="168" y="466"/>
                </a:cubicBezTo>
                <a:cubicBezTo>
                  <a:pt x="166" y="452"/>
                  <a:pt x="164" y="438"/>
                  <a:pt x="162" y="424"/>
                </a:cubicBezTo>
                <a:cubicBezTo>
                  <a:pt x="159" y="404"/>
                  <a:pt x="155" y="386"/>
                  <a:pt x="147" y="367"/>
                </a:cubicBezTo>
                <a:cubicBezTo>
                  <a:pt x="146" y="362"/>
                  <a:pt x="144" y="357"/>
                  <a:pt x="143" y="353"/>
                </a:cubicBezTo>
                <a:cubicBezTo>
                  <a:pt x="142" y="349"/>
                  <a:pt x="142" y="342"/>
                  <a:pt x="141" y="338"/>
                </a:cubicBezTo>
                <a:cubicBezTo>
                  <a:pt x="142" y="338"/>
                  <a:pt x="142" y="338"/>
                  <a:pt x="143" y="338"/>
                </a:cubicBezTo>
                <a:cubicBezTo>
                  <a:pt x="144" y="332"/>
                  <a:pt x="144" y="331"/>
                  <a:pt x="145" y="325"/>
                </a:cubicBezTo>
                <a:cubicBezTo>
                  <a:pt x="146" y="308"/>
                  <a:pt x="146" y="293"/>
                  <a:pt x="145" y="276"/>
                </a:cubicBezTo>
                <a:cubicBezTo>
                  <a:pt x="143" y="267"/>
                  <a:pt x="142" y="257"/>
                  <a:pt x="140" y="248"/>
                </a:cubicBezTo>
                <a:cubicBezTo>
                  <a:pt x="143" y="247"/>
                  <a:pt x="146" y="245"/>
                  <a:pt x="148" y="244"/>
                </a:cubicBezTo>
                <a:cubicBezTo>
                  <a:pt x="145" y="237"/>
                  <a:pt x="142" y="230"/>
                  <a:pt x="139" y="224"/>
                </a:cubicBezTo>
                <a:cubicBezTo>
                  <a:pt x="137" y="218"/>
                  <a:pt x="135" y="213"/>
                  <a:pt x="133" y="208"/>
                </a:cubicBezTo>
                <a:cubicBezTo>
                  <a:pt x="142" y="210"/>
                  <a:pt x="151" y="212"/>
                  <a:pt x="160" y="214"/>
                </a:cubicBezTo>
                <a:cubicBezTo>
                  <a:pt x="163" y="208"/>
                  <a:pt x="164" y="204"/>
                  <a:pt x="165" y="198"/>
                </a:cubicBezTo>
                <a:cubicBezTo>
                  <a:pt x="166" y="201"/>
                  <a:pt x="167" y="205"/>
                  <a:pt x="170" y="208"/>
                </a:cubicBezTo>
                <a:cubicBezTo>
                  <a:pt x="172" y="209"/>
                  <a:pt x="173" y="209"/>
                  <a:pt x="175" y="209"/>
                </a:cubicBezTo>
                <a:cubicBezTo>
                  <a:pt x="179" y="208"/>
                  <a:pt x="181" y="208"/>
                  <a:pt x="184" y="208"/>
                </a:cubicBezTo>
                <a:cubicBezTo>
                  <a:pt x="187" y="206"/>
                  <a:pt x="189" y="206"/>
                  <a:pt x="192" y="208"/>
                </a:cubicBezTo>
                <a:cubicBezTo>
                  <a:pt x="195" y="209"/>
                  <a:pt x="194" y="209"/>
                  <a:pt x="196" y="207"/>
                </a:cubicBezTo>
                <a:cubicBezTo>
                  <a:pt x="196" y="206"/>
                  <a:pt x="196" y="205"/>
                  <a:pt x="196" y="203"/>
                </a:cubicBezTo>
                <a:cubicBezTo>
                  <a:pt x="194" y="202"/>
                  <a:pt x="193" y="200"/>
                  <a:pt x="192" y="198"/>
                </a:cubicBezTo>
                <a:cubicBezTo>
                  <a:pt x="192" y="197"/>
                  <a:pt x="192" y="196"/>
                  <a:pt x="192" y="195"/>
                </a:cubicBezTo>
                <a:cubicBezTo>
                  <a:pt x="191" y="194"/>
                  <a:pt x="189" y="194"/>
                  <a:pt x="188" y="192"/>
                </a:cubicBezTo>
                <a:cubicBezTo>
                  <a:pt x="182" y="186"/>
                  <a:pt x="175" y="184"/>
                  <a:pt x="167" y="185"/>
                </a:cubicBezTo>
                <a:cubicBezTo>
                  <a:pt x="165" y="185"/>
                  <a:pt x="164" y="185"/>
                  <a:pt x="163" y="185"/>
                </a:cubicBezTo>
                <a:cubicBezTo>
                  <a:pt x="161" y="184"/>
                  <a:pt x="160" y="184"/>
                  <a:pt x="159" y="183"/>
                </a:cubicBezTo>
                <a:cubicBezTo>
                  <a:pt x="153" y="181"/>
                  <a:pt x="147" y="182"/>
                  <a:pt x="141" y="179"/>
                </a:cubicBezTo>
                <a:cubicBezTo>
                  <a:pt x="140" y="173"/>
                  <a:pt x="140" y="169"/>
                  <a:pt x="139" y="163"/>
                </a:cubicBezTo>
                <a:cubicBezTo>
                  <a:pt x="136" y="158"/>
                  <a:pt x="136" y="154"/>
                  <a:pt x="137" y="148"/>
                </a:cubicBezTo>
                <a:cubicBezTo>
                  <a:pt x="139" y="138"/>
                  <a:pt x="139" y="127"/>
                  <a:pt x="138" y="117"/>
                </a:cubicBezTo>
                <a:cubicBezTo>
                  <a:pt x="137" y="110"/>
                  <a:pt x="140" y="104"/>
                  <a:pt x="133" y="100"/>
                </a:cubicBezTo>
                <a:cubicBezTo>
                  <a:pt x="122" y="93"/>
                  <a:pt x="113" y="91"/>
                  <a:pt x="101" y="88"/>
                </a:cubicBezTo>
                <a:cubicBezTo>
                  <a:pt x="99" y="85"/>
                  <a:pt x="97" y="80"/>
                  <a:pt x="95" y="78"/>
                </a:cubicBezTo>
                <a:cubicBezTo>
                  <a:pt x="94" y="77"/>
                  <a:pt x="94" y="77"/>
                  <a:pt x="93" y="76"/>
                </a:cubicBezTo>
                <a:cubicBezTo>
                  <a:pt x="95" y="83"/>
                  <a:pt x="98" y="91"/>
                  <a:pt x="107" y="94"/>
                </a:cubicBezTo>
                <a:cubicBezTo>
                  <a:pt x="97" y="99"/>
                  <a:pt x="87" y="107"/>
                  <a:pt x="77" y="120"/>
                </a:cubicBezTo>
                <a:cubicBezTo>
                  <a:pt x="70" y="108"/>
                  <a:pt x="58" y="99"/>
                  <a:pt x="49" y="90"/>
                </a:cubicBezTo>
                <a:cubicBezTo>
                  <a:pt x="56" y="89"/>
                  <a:pt x="61" y="81"/>
                  <a:pt x="63" y="7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4"/>
          <p:cNvSpPr>
            <a:spLocks noEditPoints="1"/>
          </p:cNvSpPr>
          <p:nvPr/>
        </p:nvSpPr>
        <p:spPr bwMode="auto">
          <a:xfrm>
            <a:off x="6096129" y="1188491"/>
            <a:ext cx="933450" cy="1995488"/>
          </a:xfrm>
          <a:custGeom>
            <a:avLst/>
            <a:gdLst>
              <a:gd name="T0" fmla="*/ 19 w 249"/>
              <a:gd name="T1" fmla="*/ 179 h 532"/>
              <a:gd name="T2" fmla="*/ 64 w 249"/>
              <a:gd name="T3" fmla="*/ 165 h 532"/>
              <a:gd name="T4" fmla="*/ 80 w 249"/>
              <a:gd name="T5" fmla="*/ 201 h 532"/>
              <a:gd name="T6" fmla="*/ 72 w 249"/>
              <a:gd name="T7" fmla="*/ 247 h 532"/>
              <a:gd name="T8" fmla="*/ 79 w 249"/>
              <a:gd name="T9" fmla="*/ 299 h 532"/>
              <a:gd name="T10" fmla="*/ 82 w 249"/>
              <a:gd name="T11" fmla="*/ 374 h 532"/>
              <a:gd name="T12" fmla="*/ 84 w 249"/>
              <a:gd name="T13" fmla="*/ 400 h 532"/>
              <a:gd name="T14" fmla="*/ 97 w 249"/>
              <a:gd name="T15" fmla="*/ 497 h 532"/>
              <a:gd name="T16" fmla="*/ 102 w 249"/>
              <a:gd name="T17" fmla="*/ 506 h 532"/>
              <a:gd name="T18" fmla="*/ 115 w 249"/>
              <a:gd name="T19" fmla="*/ 514 h 532"/>
              <a:gd name="T20" fmla="*/ 166 w 249"/>
              <a:gd name="T21" fmla="*/ 531 h 532"/>
              <a:gd name="T22" fmla="*/ 159 w 249"/>
              <a:gd name="T23" fmla="*/ 513 h 532"/>
              <a:gd name="T24" fmla="*/ 190 w 249"/>
              <a:gd name="T25" fmla="*/ 511 h 532"/>
              <a:gd name="T26" fmla="*/ 167 w 249"/>
              <a:gd name="T27" fmla="*/ 488 h 532"/>
              <a:gd name="T28" fmla="*/ 165 w 249"/>
              <a:gd name="T29" fmla="*/ 470 h 532"/>
              <a:gd name="T30" fmla="*/ 195 w 249"/>
              <a:gd name="T31" fmla="*/ 384 h 532"/>
              <a:gd name="T32" fmla="*/ 200 w 249"/>
              <a:gd name="T33" fmla="*/ 331 h 532"/>
              <a:gd name="T34" fmla="*/ 211 w 249"/>
              <a:gd name="T35" fmla="*/ 295 h 532"/>
              <a:gd name="T36" fmla="*/ 191 w 249"/>
              <a:gd name="T37" fmla="*/ 199 h 532"/>
              <a:gd name="T38" fmla="*/ 206 w 249"/>
              <a:gd name="T39" fmla="*/ 158 h 532"/>
              <a:gd name="T40" fmla="*/ 247 w 249"/>
              <a:gd name="T41" fmla="*/ 147 h 532"/>
              <a:gd name="T42" fmla="*/ 222 w 249"/>
              <a:gd name="T43" fmla="*/ 113 h 532"/>
              <a:gd name="T44" fmla="*/ 194 w 249"/>
              <a:gd name="T45" fmla="*/ 83 h 532"/>
              <a:gd name="T46" fmla="*/ 187 w 249"/>
              <a:gd name="T47" fmla="*/ 72 h 532"/>
              <a:gd name="T48" fmla="*/ 183 w 249"/>
              <a:gd name="T49" fmla="*/ 59 h 532"/>
              <a:gd name="T50" fmla="*/ 171 w 249"/>
              <a:gd name="T51" fmla="*/ 50 h 532"/>
              <a:gd name="T52" fmla="*/ 174 w 249"/>
              <a:gd name="T53" fmla="*/ 39 h 532"/>
              <a:gd name="T54" fmla="*/ 162 w 249"/>
              <a:gd name="T55" fmla="*/ 5 h 532"/>
              <a:gd name="T56" fmla="*/ 140 w 249"/>
              <a:gd name="T57" fmla="*/ 1 h 532"/>
              <a:gd name="T58" fmla="*/ 122 w 249"/>
              <a:gd name="T59" fmla="*/ 11 h 532"/>
              <a:gd name="T60" fmla="*/ 113 w 249"/>
              <a:gd name="T61" fmla="*/ 36 h 532"/>
              <a:gd name="T62" fmla="*/ 116 w 249"/>
              <a:gd name="T63" fmla="*/ 49 h 532"/>
              <a:gd name="T64" fmla="*/ 117 w 249"/>
              <a:gd name="T65" fmla="*/ 68 h 532"/>
              <a:gd name="T66" fmla="*/ 112 w 249"/>
              <a:gd name="T67" fmla="*/ 79 h 532"/>
              <a:gd name="T68" fmla="*/ 73 w 249"/>
              <a:gd name="T69" fmla="*/ 81 h 532"/>
              <a:gd name="T70" fmla="*/ 51 w 249"/>
              <a:gd name="T71" fmla="*/ 114 h 532"/>
              <a:gd name="T72" fmla="*/ 38 w 249"/>
              <a:gd name="T73" fmla="*/ 134 h 532"/>
              <a:gd name="T74" fmla="*/ 36 w 249"/>
              <a:gd name="T75" fmla="*/ 103 h 532"/>
              <a:gd name="T76" fmla="*/ 38 w 249"/>
              <a:gd name="T77" fmla="*/ 87 h 532"/>
              <a:gd name="T78" fmla="*/ 32 w 249"/>
              <a:gd name="T79" fmla="*/ 75 h 532"/>
              <a:gd name="T80" fmla="*/ 21 w 249"/>
              <a:gd name="T81" fmla="*/ 76 h 532"/>
              <a:gd name="T82" fmla="*/ 17 w 249"/>
              <a:gd name="T83" fmla="*/ 74 h 532"/>
              <a:gd name="T84" fmla="*/ 11 w 249"/>
              <a:gd name="T85" fmla="*/ 81 h 532"/>
              <a:gd name="T86" fmla="*/ 5 w 249"/>
              <a:gd name="T87" fmla="*/ 70 h 532"/>
              <a:gd name="T88" fmla="*/ 2 w 249"/>
              <a:gd name="T89" fmla="*/ 115 h 532"/>
              <a:gd name="T90" fmla="*/ 119 w 249"/>
              <a:gd name="T91" fmla="*/ 73 h 532"/>
              <a:gd name="T92" fmla="*/ 140 w 249"/>
              <a:gd name="T93" fmla="*/ 86 h 532"/>
              <a:gd name="T94" fmla="*/ 140 w 249"/>
              <a:gd name="T95" fmla="*/ 139 h 532"/>
              <a:gd name="T96" fmla="*/ 142 w 249"/>
              <a:gd name="T97" fmla="*/ 90 h 532"/>
              <a:gd name="T98" fmla="*/ 131 w 249"/>
              <a:gd name="T99" fmla="*/ 88 h 532"/>
              <a:gd name="T100" fmla="*/ 126 w 249"/>
              <a:gd name="T101" fmla="*/ 138 h 532"/>
              <a:gd name="T102" fmla="*/ 157 w 249"/>
              <a:gd name="T103" fmla="*/ 66 h 532"/>
              <a:gd name="T104" fmla="*/ 160 w 249"/>
              <a:gd name="T105" fmla="*/ 73 h 532"/>
              <a:gd name="T106" fmla="*/ 155 w 249"/>
              <a:gd name="T107" fmla="*/ 76 h 532"/>
              <a:gd name="T108" fmla="*/ 157 w 249"/>
              <a:gd name="T109" fmla="*/ 66 h 532"/>
              <a:gd name="T110" fmla="*/ 166 w 249"/>
              <a:gd name="T111" fmla="*/ 70 h 532"/>
              <a:gd name="T112" fmla="*/ 174 w 249"/>
              <a:gd name="T113" fmla="*/ 73 h 532"/>
              <a:gd name="T114" fmla="*/ 177 w 249"/>
              <a:gd name="T115" fmla="*/ 67 h 532"/>
              <a:gd name="T116" fmla="*/ 168 w 249"/>
              <a:gd name="T117" fmla="*/ 63 h 532"/>
              <a:gd name="T118" fmla="*/ 135 w 249"/>
              <a:gd name="T119" fmla="*/ 345 h 532"/>
              <a:gd name="T120" fmla="*/ 148 w 249"/>
              <a:gd name="T121" fmla="*/ 36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9" h="532">
                <a:moveTo>
                  <a:pt x="4" y="151"/>
                </a:moveTo>
                <a:cubicBezTo>
                  <a:pt x="8" y="161"/>
                  <a:pt x="6" y="171"/>
                  <a:pt x="19" y="179"/>
                </a:cubicBezTo>
                <a:cubicBezTo>
                  <a:pt x="22" y="181"/>
                  <a:pt x="36" y="181"/>
                  <a:pt x="37" y="181"/>
                </a:cubicBezTo>
                <a:cubicBezTo>
                  <a:pt x="48" y="178"/>
                  <a:pt x="56" y="172"/>
                  <a:pt x="64" y="165"/>
                </a:cubicBezTo>
                <a:cubicBezTo>
                  <a:pt x="67" y="163"/>
                  <a:pt x="70" y="160"/>
                  <a:pt x="74" y="158"/>
                </a:cubicBezTo>
                <a:cubicBezTo>
                  <a:pt x="78" y="173"/>
                  <a:pt x="79" y="186"/>
                  <a:pt x="80" y="201"/>
                </a:cubicBezTo>
                <a:cubicBezTo>
                  <a:pt x="77" y="217"/>
                  <a:pt x="74" y="230"/>
                  <a:pt x="67" y="244"/>
                </a:cubicBezTo>
                <a:cubicBezTo>
                  <a:pt x="69" y="245"/>
                  <a:pt x="70" y="246"/>
                  <a:pt x="72" y="247"/>
                </a:cubicBezTo>
                <a:cubicBezTo>
                  <a:pt x="71" y="264"/>
                  <a:pt x="71" y="281"/>
                  <a:pt x="70" y="298"/>
                </a:cubicBezTo>
                <a:cubicBezTo>
                  <a:pt x="73" y="298"/>
                  <a:pt x="76" y="299"/>
                  <a:pt x="79" y="299"/>
                </a:cubicBezTo>
                <a:cubicBezTo>
                  <a:pt x="79" y="312"/>
                  <a:pt x="77" y="325"/>
                  <a:pt x="78" y="338"/>
                </a:cubicBezTo>
                <a:cubicBezTo>
                  <a:pt x="79" y="351"/>
                  <a:pt x="81" y="362"/>
                  <a:pt x="82" y="374"/>
                </a:cubicBezTo>
                <a:cubicBezTo>
                  <a:pt x="83" y="379"/>
                  <a:pt x="86" y="385"/>
                  <a:pt x="86" y="390"/>
                </a:cubicBezTo>
                <a:cubicBezTo>
                  <a:pt x="87" y="393"/>
                  <a:pt x="84" y="396"/>
                  <a:pt x="84" y="400"/>
                </a:cubicBezTo>
                <a:cubicBezTo>
                  <a:pt x="84" y="429"/>
                  <a:pt x="92" y="452"/>
                  <a:pt x="96" y="478"/>
                </a:cubicBezTo>
                <a:cubicBezTo>
                  <a:pt x="96" y="484"/>
                  <a:pt x="97" y="491"/>
                  <a:pt x="97" y="497"/>
                </a:cubicBezTo>
                <a:cubicBezTo>
                  <a:pt x="99" y="497"/>
                  <a:pt x="101" y="498"/>
                  <a:pt x="103" y="498"/>
                </a:cubicBezTo>
                <a:cubicBezTo>
                  <a:pt x="103" y="501"/>
                  <a:pt x="102" y="503"/>
                  <a:pt x="102" y="506"/>
                </a:cubicBezTo>
                <a:cubicBezTo>
                  <a:pt x="103" y="507"/>
                  <a:pt x="102" y="510"/>
                  <a:pt x="103" y="511"/>
                </a:cubicBezTo>
                <a:cubicBezTo>
                  <a:pt x="104" y="513"/>
                  <a:pt x="112" y="514"/>
                  <a:pt x="115" y="514"/>
                </a:cubicBezTo>
                <a:cubicBezTo>
                  <a:pt x="116" y="514"/>
                  <a:pt x="118" y="513"/>
                  <a:pt x="119" y="515"/>
                </a:cubicBezTo>
                <a:cubicBezTo>
                  <a:pt x="121" y="520"/>
                  <a:pt x="157" y="532"/>
                  <a:pt x="166" y="531"/>
                </a:cubicBezTo>
                <a:cubicBezTo>
                  <a:pt x="169" y="531"/>
                  <a:pt x="169" y="528"/>
                  <a:pt x="169" y="526"/>
                </a:cubicBezTo>
                <a:cubicBezTo>
                  <a:pt x="170" y="522"/>
                  <a:pt x="159" y="516"/>
                  <a:pt x="159" y="513"/>
                </a:cubicBezTo>
                <a:cubicBezTo>
                  <a:pt x="165" y="513"/>
                  <a:pt x="173" y="513"/>
                  <a:pt x="179" y="513"/>
                </a:cubicBezTo>
                <a:cubicBezTo>
                  <a:pt x="183" y="512"/>
                  <a:pt x="186" y="512"/>
                  <a:pt x="190" y="511"/>
                </a:cubicBezTo>
                <a:cubicBezTo>
                  <a:pt x="190" y="509"/>
                  <a:pt x="191" y="506"/>
                  <a:pt x="189" y="504"/>
                </a:cubicBezTo>
                <a:cubicBezTo>
                  <a:pt x="185" y="498"/>
                  <a:pt x="173" y="495"/>
                  <a:pt x="167" y="488"/>
                </a:cubicBezTo>
                <a:cubicBezTo>
                  <a:pt x="167" y="487"/>
                  <a:pt x="167" y="484"/>
                  <a:pt x="167" y="483"/>
                </a:cubicBezTo>
                <a:cubicBezTo>
                  <a:pt x="167" y="478"/>
                  <a:pt x="165" y="475"/>
                  <a:pt x="165" y="470"/>
                </a:cubicBezTo>
                <a:cubicBezTo>
                  <a:pt x="170" y="459"/>
                  <a:pt x="174" y="448"/>
                  <a:pt x="179" y="437"/>
                </a:cubicBezTo>
                <a:cubicBezTo>
                  <a:pt x="184" y="419"/>
                  <a:pt x="189" y="401"/>
                  <a:pt x="195" y="384"/>
                </a:cubicBezTo>
                <a:cubicBezTo>
                  <a:pt x="196" y="378"/>
                  <a:pt x="198" y="373"/>
                  <a:pt x="199" y="367"/>
                </a:cubicBezTo>
                <a:cubicBezTo>
                  <a:pt x="202" y="355"/>
                  <a:pt x="200" y="343"/>
                  <a:pt x="200" y="331"/>
                </a:cubicBezTo>
                <a:cubicBezTo>
                  <a:pt x="201" y="321"/>
                  <a:pt x="199" y="309"/>
                  <a:pt x="200" y="299"/>
                </a:cubicBezTo>
                <a:cubicBezTo>
                  <a:pt x="202" y="298"/>
                  <a:pt x="209" y="296"/>
                  <a:pt x="211" y="295"/>
                </a:cubicBezTo>
                <a:cubicBezTo>
                  <a:pt x="210" y="266"/>
                  <a:pt x="206" y="261"/>
                  <a:pt x="202" y="232"/>
                </a:cubicBezTo>
                <a:cubicBezTo>
                  <a:pt x="201" y="228"/>
                  <a:pt x="192" y="204"/>
                  <a:pt x="191" y="199"/>
                </a:cubicBezTo>
                <a:cubicBezTo>
                  <a:pt x="189" y="181"/>
                  <a:pt x="189" y="163"/>
                  <a:pt x="188" y="146"/>
                </a:cubicBezTo>
                <a:cubicBezTo>
                  <a:pt x="192" y="150"/>
                  <a:pt x="201" y="152"/>
                  <a:pt x="206" y="158"/>
                </a:cubicBezTo>
                <a:cubicBezTo>
                  <a:pt x="214" y="161"/>
                  <a:pt x="234" y="168"/>
                  <a:pt x="240" y="159"/>
                </a:cubicBezTo>
                <a:cubicBezTo>
                  <a:pt x="243" y="155"/>
                  <a:pt x="246" y="152"/>
                  <a:pt x="247" y="147"/>
                </a:cubicBezTo>
                <a:cubicBezTo>
                  <a:pt x="249" y="139"/>
                  <a:pt x="242" y="131"/>
                  <a:pt x="237" y="123"/>
                </a:cubicBezTo>
                <a:cubicBezTo>
                  <a:pt x="234" y="118"/>
                  <a:pt x="227" y="118"/>
                  <a:pt x="222" y="113"/>
                </a:cubicBezTo>
                <a:cubicBezTo>
                  <a:pt x="217" y="109"/>
                  <a:pt x="217" y="101"/>
                  <a:pt x="211" y="97"/>
                </a:cubicBezTo>
                <a:cubicBezTo>
                  <a:pt x="206" y="92"/>
                  <a:pt x="200" y="88"/>
                  <a:pt x="194" y="83"/>
                </a:cubicBezTo>
                <a:cubicBezTo>
                  <a:pt x="193" y="83"/>
                  <a:pt x="193" y="83"/>
                  <a:pt x="192" y="84"/>
                </a:cubicBezTo>
                <a:cubicBezTo>
                  <a:pt x="190" y="79"/>
                  <a:pt x="188" y="76"/>
                  <a:pt x="187" y="72"/>
                </a:cubicBezTo>
                <a:cubicBezTo>
                  <a:pt x="186" y="68"/>
                  <a:pt x="188" y="65"/>
                  <a:pt x="186" y="62"/>
                </a:cubicBezTo>
                <a:cubicBezTo>
                  <a:pt x="185" y="61"/>
                  <a:pt x="184" y="60"/>
                  <a:pt x="183" y="59"/>
                </a:cubicBezTo>
                <a:cubicBezTo>
                  <a:pt x="180" y="55"/>
                  <a:pt x="180" y="54"/>
                  <a:pt x="176" y="51"/>
                </a:cubicBezTo>
                <a:cubicBezTo>
                  <a:pt x="175" y="51"/>
                  <a:pt x="173" y="51"/>
                  <a:pt x="171" y="50"/>
                </a:cubicBezTo>
                <a:cubicBezTo>
                  <a:pt x="171" y="49"/>
                  <a:pt x="171" y="47"/>
                  <a:pt x="171" y="46"/>
                </a:cubicBezTo>
                <a:cubicBezTo>
                  <a:pt x="172" y="44"/>
                  <a:pt x="173" y="41"/>
                  <a:pt x="174" y="39"/>
                </a:cubicBezTo>
                <a:cubicBezTo>
                  <a:pt x="175" y="31"/>
                  <a:pt x="178" y="23"/>
                  <a:pt x="174" y="15"/>
                </a:cubicBezTo>
                <a:cubicBezTo>
                  <a:pt x="169" y="8"/>
                  <a:pt x="167" y="7"/>
                  <a:pt x="162" y="5"/>
                </a:cubicBezTo>
                <a:cubicBezTo>
                  <a:pt x="155" y="3"/>
                  <a:pt x="152" y="0"/>
                  <a:pt x="145" y="2"/>
                </a:cubicBezTo>
                <a:cubicBezTo>
                  <a:pt x="143" y="2"/>
                  <a:pt x="142" y="1"/>
                  <a:pt x="140" y="1"/>
                </a:cubicBezTo>
                <a:cubicBezTo>
                  <a:pt x="135" y="1"/>
                  <a:pt x="130" y="2"/>
                  <a:pt x="126" y="5"/>
                </a:cubicBezTo>
                <a:cubicBezTo>
                  <a:pt x="124" y="7"/>
                  <a:pt x="123" y="9"/>
                  <a:pt x="122" y="11"/>
                </a:cubicBezTo>
                <a:cubicBezTo>
                  <a:pt x="117" y="16"/>
                  <a:pt x="115" y="19"/>
                  <a:pt x="116" y="26"/>
                </a:cubicBezTo>
                <a:cubicBezTo>
                  <a:pt x="115" y="26"/>
                  <a:pt x="113" y="35"/>
                  <a:pt x="113" y="36"/>
                </a:cubicBezTo>
                <a:cubicBezTo>
                  <a:pt x="113" y="40"/>
                  <a:pt x="113" y="43"/>
                  <a:pt x="114" y="46"/>
                </a:cubicBezTo>
                <a:cubicBezTo>
                  <a:pt x="115" y="47"/>
                  <a:pt x="116" y="48"/>
                  <a:pt x="116" y="49"/>
                </a:cubicBezTo>
                <a:cubicBezTo>
                  <a:pt x="116" y="52"/>
                  <a:pt x="116" y="54"/>
                  <a:pt x="115" y="56"/>
                </a:cubicBezTo>
                <a:cubicBezTo>
                  <a:pt x="115" y="61"/>
                  <a:pt x="116" y="64"/>
                  <a:pt x="117" y="68"/>
                </a:cubicBezTo>
                <a:cubicBezTo>
                  <a:pt x="117" y="70"/>
                  <a:pt x="117" y="71"/>
                  <a:pt x="116" y="73"/>
                </a:cubicBezTo>
                <a:cubicBezTo>
                  <a:pt x="114" y="76"/>
                  <a:pt x="113" y="79"/>
                  <a:pt x="112" y="7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99" y="81"/>
                  <a:pt x="87" y="80"/>
                  <a:pt x="73" y="81"/>
                </a:cubicBezTo>
                <a:cubicBezTo>
                  <a:pt x="66" y="82"/>
                  <a:pt x="67" y="83"/>
                  <a:pt x="63" y="89"/>
                </a:cubicBezTo>
                <a:cubicBezTo>
                  <a:pt x="59" y="97"/>
                  <a:pt x="54" y="105"/>
                  <a:pt x="51" y="114"/>
                </a:cubicBezTo>
                <a:cubicBezTo>
                  <a:pt x="49" y="116"/>
                  <a:pt x="47" y="118"/>
                  <a:pt x="46" y="120"/>
                </a:cubicBezTo>
                <a:cubicBezTo>
                  <a:pt x="44" y="126"/>
                  <a:pt x="41" y="129"/>
                  <a:pt x="38" y="134"/>
                </a:cubicBezTo>
                <a:cubicBezTo>
                  <a:pt x="38" y="133"/>
                  <a:pt x="39" y="133"/>
                  <a:pt x="39" y="132"/>
                </a:cubicBezTo>
                <a:cubicBezTo>
                  <a:pt x="34" y="122"/>
                  <a:pt x="37" y="116"/>
                  <a:pt x="36" y="103"/>
                </a:cubicBezTo>
                <a:cubicBezTo>
                  <a:pt x="35" y="103"/>
                  <a:pt x="33" y="104"/>
                  <a:pt x="32" y="104"/>
                </a:cubicBezTo>
                <a:cubicBezTo>
                  <a:pt x="29" y="96"/>
                  <a:pt x="32" y="93"/>
                  <a:pt x="38" y="87"/>
                </a:cubicBezTo>
                <a:cubicBezTo>
                  <a:pt x="36" y="79"/>
                  <a:pt x="27" y="90"/>
                  <a:pt x="24" y="93"/>
                </a:cubicBezTo>
                <a:cubicBezTo>
                  <a:pt x="23" y="85"/>
                  <a:pt x="33" y="82"/>
                  <a:pt x="32" y="75"/>
                </a:cubicBezTo>
                <a:cubicBezTo>
                  <a:pt x="31" y="72"/>
                  <a:pt x="21" y="82"/>
                  <a:pt x="19" y="84"/>
                </a:cubicBezTo>
                <a:cubicBezTo>
                  <a:pt x="19" y="81"/>
                  <a:pt x="21" y="79"/>
                  <a:pt x="21" y="76"/>
                </a:cubicBezTo>
                <a:cubicBezTo>
                  <a:pt x="23" y="74"/>
                  <a:pt x="25" y="73"/>
                  <a:pt x="27" y="71"/>
                </a:cubicBezTo>
                <a:cubicBezTo>
                  <a:pt x="24" y="65"/>
                  <a:pt x="20" y="70"/>
                  <a:pt x="17" y="74"/>
                </a:cubicBezTo>
                <a:cubicBezTo>
                  <a:pt x="11" y="72"/>
                  <a:pt x="12" y="76"/>
                  <a:pt x="13" y="80"/>
                </a:cubicBezTo>
                <a:cubicBezTo>
                  <a:pt x="13" y="80"/>
                  <a:pt x="12" y="81"/>
                  <a:pt x="11" y="81"/>
                </a:cubicBezTo>
                <a:cubicBezTo>
                  <a:pt x="10" y="77"/>
                  <a:pt x="11" y="73"/>
                  <a:pt x="10" y="70"/>
                </a:cubicBezTo>
                <a:cubicBezTo>
                  <a:pt x="8" y="67"/>
                  <a:pt x="6" y="68"/>
                  <a:pt x="5" y="70"/>
                </a:cubicBezTo>
                <a:cubicBezTo>
                  <a:pt x="0" y="83"/>
                  <a:pt x="10" y="98"/>
                  <a:pt x="14" y="110"/>
                </a:cubicBezTo>
                <a:cubicBezTo>
                  <a:pt x="10" y="113"/>
                  <a:pt x="6" y="115"/>
                  <a:pt x="2" y="115"/>
                </a:cubicBezTo>
                <a:cubicBezTo>
                  <a:pt x="1" y="127"/>
                  <a:pt x="2" y="139"/>
                  <a:pt x="4" y="151"/>
                </a:cubicBezTo>
                <a:close/>
                <a:moveTo>
                  <a:pt x="119" y="73"/>
                </a:moveTo>
                <a:cubicBezTo>
                  <a:pt x="122" y="75"/>
                  <a:pt x="129" y="83"/>
                  <a:pt x="133" y="85"/>
                </a:cubicBezTo>
                <a:cubicBezTo>
                  <a:pt x="135" y="86"/>
                  <a:pt x="138" y="86"/>
                  <a:pt x="140" y="86"/>
                </a:cubicBezTo>
                <a:cubicBezTo>
                  <a:pt x="145" y="84"/>
                  <a:pt x="148" y="78"/>
                  <a:pt x="153" y="76"/>
                </a:cubicBezTo>
                <a:cubicBezTo>
                  <a:pt x="150" y="98"/>
                  <a:pt x="146" y="118"/>
                  <a:pt x="140" y="139"/>
                </a:cubicBezTo>
                <a:cubicBezTo>
                  <a:pt x="140" y="124"/>
                  <a:pt x="139" y="112"/>
                  <a:pt x="139" y="97"/>
                </a:cubicBezTo>
                <a:cubicBezTo>
                  <a:pt x="140" y="95"/>
                  <a:pt x="140" y="92"/>
                  <a:pt x="142" y="90"/>
                </a:cubicBezTo>
                <a:cubicBezTo>
                  <a:pt x="140" y="88"/>
                  <a:pt x="139" y="87"/>
                  <a:pt x="137" y="86"/>
                </a:cubicBezTo>
                <a:cubicBezTo>
                  <a:pt x="135" y="86"/>
                  <a:pt x="134" y="89"/>
                  <a:pt x="131" y="88"/>
                </a:cubicBezTo>
                <a:cubicBezTo>
                  <a:pt x="132" y="91"/>
                  <a:pt x="133" y="93"/>
                  <a:pt x="133" y="96"/>
                </a:cubicBezTo>
                <a:cubicBezTo>
                  <a:pt x="130" y="112"/>
                  <a:pt x="127" y="124"/>
                  <a:pt x="126" y="138"/>
                </a:cubicBezTo>
                <a:cubicBezTo>
                  <a:pt x="120" y="115"/>
                  <a:pt x="120" y="95"/>
                  <a:pt x="119" y="73"/>
                </a:cubicBezTo>
                <a:close/>
                <a:moveTo>
                  <a:pt x="157" y="66"/>
                </a:moveTo>
                <a:cubicBezTo>
                  <a:pt x="157" y="68"/>
                  <a:pt x="157" y="69"/>
                  <a:pt x="157" y="71"/>
                </a:cubicBezTo>
                <a:cubicBezTo>
                  <a:pt x="158" y="72"/>
                  <a:pt x="158" y="73"/>
                  <a:pt x="160" y="73"/>
                </a:cubicBezTo>
                <a:cubicBezTo>
                  <a:pt x="160" y="74"/>
                  <a:pt x="160" y="75"/>
                  <a:pt x="160" y="76"/>
                </a:cubicBezTo>
                <a:cubicBezTo>
                  <a:pt x="158" y="76"/>
                  <a:pt x="157" y="76"/>
                  <a:pt x="155" y="76"/>
                </a:cubicBezTo>
                <a:cubicBezTo>
                  <a:pt x="155" y="75"/>
                  <a:pt x="155" y="73"/>
                  <a:pt x="155" y="71"/>
                </a:cubicBezTo>
                <a:cubicBezTo>
                  <a:pt x="156" y="70"/>
                  <a:pt x="157" y="68"/>
                  <a:pt x="157" y="66"/>
                </a:cubicBezTo>
                <a:close/>
                <a:moveTo>
                  <a:pt x="168" y="63"/>
                </a:moveTo>
                <a:cubicBezTo>
                  <a:pt x="167" y="66"/>
                  <a:pt x="167" y="68"/>
                  <a:pt x="166" y="70"/>
                </a:cubicBezTo>
                <a:cubicBezTo>
                  <a:pt x="166" y="71"/>
                  <a:pt x="167" y="72"/>
                  <a:pt x="168" y="73"/>
                </a:cubicBezTo>
                <a:cubicBezTo>
                  <a:pt x="168" y="75"/>
                  <a:pt x="172" y="73"/>
                  <a:pt x="174" y="73"/>
                </a:cubicBezTo>
                <a:cubicBezTo>
                  <a:pt x="175" y="73"/>
                  <a:pt x="175" y="73"/>
                  <a:pt x="175" y="72"/>
                </a:cubicBezTo>
                <a:cubicBezTo>
                  <a:pt x="175" y="71"/>
                  <a:pt x="177" y="67"/>
                  <a:pt x="177" y="67"/>
                </a:cubicBezTo>
                <a:cubicBezTo>
                  <a:pt x="175" y="66"/>
                  <a:pt x="174" y="64"/>
                  <a:pt x="173" y="62"/>
                </a:cubicBezTo>
                <a:cubicBezTo>
                  <a:pt x="173" y="62"/>
                  <a:pt x="169" y="63"/>
                  <a:pt x="168" y="63"/>
                </a:cubicBezTo>
                <a:close/>
                <a:moveTo>
                  <a:pt x="139" y="315"/>
                </a:moveTo>
                <a:cubicBezTo>
                  <a:pt x="138" y="325"/>
                  <a:pt x="137" y="335"/>
                  <a:pt x="135" y="345"/>
                </a:cubicBezTo>
                <a:cubicBezTo>
                  <a:pt x="135" y="376"/>
                  <a:pt x="133" y="406"/>
                  <a:pt x="131" y="437"/>
                </a:cubicBezTo>
                <a:cubicBezTo>
                  <a:pt x="136" y="412"/>
                  <a:pt x="138" y="388"/>
                  <a:pt x="148" y="365"/>
                </a:cubicBezTo>
                <a:cubicBezTo>
                  <a:pt x="145" y="348"/>
                  <a:pt x="142" y="332"/>
                  <a:pt x="139" y="3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3054479" y="1204366"/>
            <a:ext cx="644525" cy="1979613"/>
          </a:xfrm>
          <a:custGeom>
            <a:avLst/>
            <a:gdLst>
              <a:gd name="T0" fmla="*/ 101 w 172"/>
              <a:gd name="T1" fmla="*/ 65 h 528"/>
              <a:gd name="T2" fmla="*/ 105 w 172"/>
              <a:gd name="T3" fmla="*/ 70 h 528"/>
              <a:gd name="T4" fmla="*/ 145 w 172"/>
              <a:gd name="T5" fmla="*/ 86 h 528"/>
              <a:gd name="T6" fmla="*/ 162 w 172"/>
              <a:gd name="T7" fmla="*/ 134 h 528"/>
              <a:gd name="T8" fmla="*/ 157 w 172"/>
              <a:gd name="T9" fmla="*/ 188 h 528"/>
              <a:gd name="T10" fmla="*/ 148 w 172"/>
              <a:gd name="T11" fmla="*/ 280 h 528"/>
              <a:gd name="T12" fmla="*/ 125 w 172"/>
              <a:gd name="T13" fmla="*/ 303 h 528"/>
              <a:gd name="T14" fmla="*/ 103 w 172"/>
              <a:gd name="T15" fmla="*/ 432 h 528"/>
              <a:gd name="T16" fmla="*/ 98 w 172"/>
              <a:gd name="T17" fmla="*/ 442 h 528"/>
              <a:gd name="T18" fmla="*/ 96 w 172"/>
              <a:gd name="T19" fmla="*/ 477 h 528"/>
              <a:gd name="T20" fmla="*/ 101 w 172"/>
              <a:gd name="T21" fmla="*/ 499 h 528"/>
              <a:gd name="T22" fmla="*/ 101 w 172"/>
              <a:gd name="T23" fmla="*/ 523 h 528"/>
              <a:gd name="T24" fmla="*/ 86 w 172"/>
              <a:gd name="T25" fmla="*/ 527 h 528"/>
              <a:gd name="T26" fmla="*/ 78 w 172"/>
              <a:gd name="T27" fmla="*/ 514 h 528"/>
              <a:gd name="T28" fmla="*/ 64 w 172"/>
              <a:gd name="T29" fmla="*/ 507 h 528"/>
              <a:gd name="T30" fmla="*/ 71 w 172"/>
              <a:gd name="T31" fmla="*/ 483 h 528"/>
              <a:gd name="T32" fmla="*/ 68 w 172"/>
              <a:gd name="T33" fmla="*/ 444 h 528"/>
              <a:gd name="T34" fmla="*/ 55 w 172"/>
              <a:gd name="T35" fmla="*/ 429 h 528"/>
              <a:gd name="T36" fmla="*/ 41 w 172"/>
              <a:gd name="T37" fmla="*/ 353 h 528"/>
              <a:gd name="T38" fmla="*/ 36 w 172"/>
              <a:gd name="T39" fmla="*/ 298 h 528"/>
              <a:gd name="T40" fmla="*/ 21 w 172"/>
              <a:gd name="T41" fmla="*/ 337 h 528"/>
              <a:gd name="T42" fmla="*/ 0 w 172"/>
              <a:gd name="T43" fmla="*/ 327 h 528"/>
              <a:gd name="T44" fmla="*/ 10 w 172"/>
              <a:gd name="T45" fmla="*/ 292 h 528"/>
              <a:gd name="T46" fmla="*/ 8 w 172"/>
              <a:gd name="T47" fmla="*/ 278 h 528"/>
              <a:gd name="T48" fmla="*/ 12 w 172"/>
              <a:gd name="T49" fmla="*/ 251 h 528"/>
              <a:gd name="T50" fmla="*/ 12 w 172"/>
              <a:gd name="T51" fmla="*/ 217 h 528"/>
              <a:gd name="T52" fmla="*/ 19 w 172"/>
              <a:gd name="T53" fmla="*/ 134 h 528"/>
              <a:gd name="T54" fmla="*/ 25 w 172"/>
              <a:gd name="T55" fmla="*/ 99 h 528"/>
              <a:gd name="T56" fmla="*/ 66 w 172"/>
              <a:gd name="T57" fmla="*/ 78 h 528"/>
              <a:gd name="T58" fmla="*/ 73 w 172"/>
              <a:gd name="T59" fmla="*/ 66 h 528"/>
              <a:gd name="T60" fmla="*/ 57 w 172"/>
              <a:gd name="T61" fmla="*/ 54 h 528"/>
              <a:gd name="T62" fmla="*/ 62 w 172"/>
              <a:gd name="T63" fmla="*/ 22 h 528"/>
              <a:gd name="T64" fmla="*/ 82 w 172"/>
              <a:gd name="T65" fmla="*/ 5 h 528"/>
              <a:gd name="T66" fmla="*/ 113 w 172"/>
              <a:gd name="T67" fmla="*/ 25 h 528"/>
              <a:gd name="T68" fmla="*/ 105 w 172"/>
              <a:gd name="T69" fmla="*/ 63 h 528"/>
              <a:gd name="T70" fmla="*/ 100 w 172"/>
              <a:gd name="T71" fmla="*/ 74 h 528"/>
              <a:gd name="T72" fmla="*/ 86 w 172"/>
              <a:gd name="T73" fmla="*/ 86 h 528"/>
              <a:gd name="T74" fmla="*/ 73 w 172"/>
              <a:gd name="T75" fmla="*/ 72 h 528"/>
              <a:gd name="T76" fmla="*/ 77 w 172"/>
              <a:gd name="T77" fmla="*/ 128 h 528"/>
              <a:gd name="T78" fmla="*/ 79 w 172"/>
              <a:gd name="T79" fmla="*/ 89 h 528"/>
              <a:gd name="T80" fmla="*/ 87 w 172"/>
              <a:gd name="T81" fmla="*/ 87 h 528"/>
              <a:gd name="T82" fmla="*/ 86 w 172"/>
              <a:gd name="T83" fmla="*/ 96 h 528"/>
              <a:gd name="T84" fmla="*/ 101 w 172"/>
              <a:gd name="T85" fmla="*/ 89 h 528"/>
              <a:gd name="T86" fmla="*/ 101 w 172"/>
              <a:gd name="T87" fmla="*/ 69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2" h="528">
                <a:moveTo>
                  <a:pt x="105" y="63"/>
                </a:moveTo>
                <a:cubicBezTo>
                  <a:pt x="104" y="63"/>
                  <a:pt x="102" y="64"/>
                  <a:pt x="101" y="65"/>
                </a:cubicBezTo>
                <a:cubicBezTo>
                  <a:pt x="101" y="66"/>
                  <a:pt x="102" y="67"/>
                  <a:pt x="102" y="69"/>
                </a:cubicBezTo>
                <a:cubicBezTo>
                  <a:pt x="103" y="69"/>
                  <a:pt x="104" y="69"/>
                  <a:pt x="105" y="70"/>
                </a:cubicBezTo>
                <a:cubicBezTo>
                  <a:pt x="108" y="73"/>
                  <a:pt x="111" y="75"/>
                  <a:pt x="115" y="78"/>
                </a:cubicBezTo>
                <a:cubicBezTo>
                  <a:pt x="125" y="81"/>
                  <a:pt x="136" y="81"/>
                  <a:pt x="145" y="86"/>
                </a:cubicBezTo>
                <a:cubicBezTo>
                  <a:pt x="153" y="90"/>
                  <a:pt x="152" y="94"/>
                  <a:pt x="155" y="102"/>
                </a:cubicBezTo>
                <a:cubicBezTo>
                  <a:pt x="158" y="112"/>
                  <a:pt x="158" y="123"/>
                  <a:pt x="162" y="134"/>
                </a:cubicBezTo>
                <a:cubicBezTo>
                  <a:pt x="166" y="145"/>
                  <a:pt x="172" y="155"/>
                  <a:pt x="169" y="167"/>
                </a:cubicBezTo>
                <a:cubicBezTo>
                  <a:pt x="167" y="174"/>
                  <a:pt x="163" y="184"/>
                  <a:pt x="157" y="188"/>
                </a:cubicBezTo>
                <a:cubicBezTo>
                  <a:pt x="152" y="192"/>
                  <a:pt x="147" y="189"/>
                  <a:pt x="141" y="188"/>
                </a:cubicBezTo>
                <a:cubicBezTo>
                  <a:pt x="138" y="220"/>
                  <a:pt x="141" y="249"/>
                  <a:pt x="148" y="280"/>
                </a:cubicBezTo>
                <a:cubicBezTo>
                  <a:pt x="149" y="285"/>
                  <a:pt x="149" y="289"/>
                  <a:pt x="150" y="294"/>
                </a:cubicBezTo>
                <a:cubicBezTo>
                  <a:pt x="141" y="298"/>
                  <a:pt x="134" y="301"/>
                  <a:pt x="125" y="303"/>
                </a:cubicBezTo>
                <a:cubicBezTo>
                  <a:pt x="118" y="327"/>
                  <a:pt x="113" y="349"/>
                  <a:pt x="109" y="373"/>
                </a:cubicBezTo>
                <a:cubicBezTo>
                  <a:pt x="106" y="393"/>
                  <a:pt x="105" y="412"/>
                  <a:pt x="103" y="432"/>
                </a:cubicBezTo>
                <a:cubicBezTo>
                  <a:pt x="102" y="432"/>
                  <a:pt x="101" y="433"/>
                  <a:pt x="99" y="433"/>
                </a:cubicBezTo>
                <a:cubicBezTo>
                  <a:pt x="99" y="436"/>
                  <a:pt x="98" y="439"/>
                  <a:pt x="98" y="442"/>
                </a:cubicBezTo>
                <a:cubicBezTo>
                  <a:pt x="97" y="449"/>
                  <a:pt x="96" y="458"/>
                  <a:pt x="96" y="465"/>
                </a:cubicBezTo>
                <a:cubicBezTo>
                  <a:pt x="96" y="469"/>
                  <a:pt x="96" y="473"/>
                  <a:pt x="96" y="477"/>
                </a:cubicBezTo>
                <a:cubicBezTo>
                  <a:pt x="96" y="479"/>
                  <a:pt x="96" y="481"/>
                  <a:pt x="96" y="483"/>
                </a:cubicBezTo>
                <a:cubicBezTo>
                  <a:pt x="97" y="488"/>
                  <a:pt x="100" y="493"/>
                  <a:pt x="101" y="499"/>
                </a:cubicBezTo>
                <a:cubicBezTo>
                  <a:pt x="101" y="503"/>
                  <a:pt x="102" y="509"/>
                  <a:pt x="102" y="513"/>
                </a:cubicBezTo>
                <a:cubicBezTo>
                  <a:pt x="102" y="516"/>
                  <a:pt x="103" y="520"/>
                  <a:pt x="101" y="523"/>
                </a:cubicBezTo>
                <a:cubicBezTo>
                  <a:pt x="100" y="524"/>
                  <a:pt x="98" y="526"/>
                  <a:pt x="96" y="526"/>
                </a:cubicBezTo>
                <a:cubicBezTo>
                  <a:pt x="95" y="527"/>
                  <a:pt x="88" y="528"/>
                  <a:pt x="86" y="527"/>
                </a:cubicBezTo>
                <a:cubicBezTo>
                  <a:pt x="85" y="526"/>
                  <a:pt x="83" y="525"/>
                  <a:pt x="82" y="523"/>
                </a:cubicBezTo>
                <a:cubicBezTo>
                  <a:pt x="79" y="520"/>
                  <a:pt x="79" y="518"/>
                  <a:pt x="78" y="514"/>
                </a:cubicBezTo>
                <a:cubicBezTo>
                  <a:pt x="75" y="514"/>
                  <a:pt x="68" y="516"/>
                  <a:pt x="66" y="513"/>
                </a:cubicBezTo>
                <a:cubicBezTo>
                  <a:pt x="65" y="511"/>
                  <a:pt x="64" y="509"/>
                  <a:pt x="64" y="507"/>
                </a:cubicBezTo>
                <a:cubicBezTo>
                  <a:pt x="64" y="503"/>
                  <a:pt x="69" y="499"/>
                  <a:pt x="69" y="495"/>
                </a:cubicBezTo>
                <a:cubicBezTo>
                  <a:pt x="69" y="493"/>
                  <a:pt x="70" y="488"/>
                  <a:pt x="71" y="483"/>
                </a:cubicBezTo>
                <a:cubicBezTo>
                  <a:pt x="73" y="477"/>
                  <a:pt x="73" y="471"/>
                  <a:pt x="72" y="465"/>
                </a:cubicBezTo>
                <a:cubicBezTo>
                  <a:pt x="71" y="458"/>
                  <a:pt x="70" y="450"/>
                  <a:pt x="68" y="444"/>
                </a:cubicBezTo>
                <a:cubicBezTo>
                  <a:pt x="68" y="440"/>
                  <a:pt x="66" y="436"/>
                  <a:pt x="65" y="432"/>
                </a:cubicBezTo>
                <a:cubicBezTo>
                  <a:pt x="62" y="431"/>
                  <a:pt x="59" y="430"/>
                  <a:pt x="55" y="429"/>
                </a:cubicBezTo>
                <a:cubicBezTo>
                  <a:pt x="51" y="428"/>
                  <a:pt x="48" y="426"/>
                  <a:pt x="44" y="424"/>
                </a:cubicBezTo>
                <a:cubicBezTo>
                  <a:pt x="43" y="400"/>
                  <a:pt x="43" y="377"/>
                  <a:pt x="41" y="353"/>
                </a:cubicBezTo>
                <a:cubicBezTo>
                  <a:pt x="41" y="337"/>
                  <a:pt x="37" y="321"/>
                  <a:pt x="37" y="305"/>
                </a:cubicBezTo>
                <a:cubicBezTo>
                  <a:pt x="36" y="303"/>
                  <a:pt x="37" y="300"/>
                  <a:pt x="36" y="298"/>
                </a:cubicBezTo>
                <a:cubicBezTo>
                  <a:pt x="34" y="301"/>
                  <a:pt x="32" y="305"/>
                  <a:pt x="30" y="309"/>
                </a:cubicBezTo>
                <a:cubicBezTo>
                  <a:pt x="26" y="319"/>
                  <a:pt x="24" y="328"/>
                  <a:pt x="21" y="337"/>
                </a:cubicBezTo>
                <a:cubicBezTo>
                  <a:pt x="19" y="341"/>
                  <a:pt x="17" y="346"/>
                  <a:pt x="14" y="350"/>
                </a:cubicBezTo>
                <a:cubicBezTo>
                  <a:pt x="9" y="343"/>
                  <a:pt x="4" y="336"/>
                  <a:pt x="0" y="327"/>
                </a:cubicBezTo>
                <a:cubicBezTo>
                  <a:pt x="4" y="317"/>
                  <a:pt x="7" y="307"/>
                  <a:pt x="11" y="297"/>
                </a:cubicBezTo>
                <a:cubicBezTo>
                  <a:pt x="11" y="295"/>
                  <a:pt x="10" y="293"/>
                  <a:pt x="10" y="292"/>
                </a:cubicBezTo>
                <a:cubicBezTo>
                  <a:pt x="10" y="288"/>
                  <a:pt x="10" y="284"/>
                  <a:pt x="10" y="281"/>
                </a:cubicBezTo>
                <a:cubicBezTo>
                  <a:pt x="9" y="280"/>
                  <a:pt x="9" y="279"/>
                  <a:pt x="8" y="278"/>
                </a:cubicBezTo>
                <a:cubicBezTo>
                  <a:pt x="10" y="273"/>
                  <a:pt x="12" y="268"/>
                  <a:pt x="13" y="262"/>
                </a:cubicBezTo>
                <a:cubicBezTo>
                  <a:pt x="13" y="259"/>
                  <a:pt x="13" y="255"/>
                  <a:pt x="12" y="251"/>
                </a:cubicBezTo>
                <a:cubicBezTo>
                  <a:pt x="11" y="251"/>
                  <a:pt x="9" y="251"/>
                  <a:pt x="8" y="251"/>
                </a:cubicBezTo>
                <a:cubicBezTo>
                  <a:pt x="9" y="239"/>
                  <a:pt x="10" y="228"/>
                  <a:pt x="12" y="217"/>
                </a:cubicBezTo>
                <a:cubicBezTo>
                  <a:pt x="13" y="195"/>
                  <a:pt x="14" y="173"/>
                  <a:pt x="16" y="152"/>
                </a:cubicBezTo>
                <a:cubicBezTo>
                  <a:pt x="17" y="146"/>
                  <a:pt x="18" y="140"/>
                  <a:pt x="19" y="134"/>
                </a:cubicBezTo>
                <a:cubicBezTo>
                  <a:pt x="20" y="125"/>
                  <a:pt x="20" y="117"/>
                  <a:pt x="22" y="108"/>
                </a:cubicBezTo>
                <a:cubicBezTo>
                  <a:pt x="23" y="105"/>
                  <a:pt x="25" y="102"/>
                  <a:pt x="25" y="99"/>
                </a:cubicBezTo>
                <a:cubicBezTo>
                  <a:pt x="31" y="93"/>
                  <a:pt x="39" y="90"/>
                  <a:pt x="47" y="87"/>
                </a:cubicBezTo>
                <a:cubicBezTo>
                  <a:pt x="54" y="84"/>
                  <a:pt x="60" y="81"/>
                  <a:pt x="66" y="78"/>
                </a:cubicBezTo>
                <a:cubicBezTo>
                  <a:pt x="69" y="75"/>
                  <a:pt x="71" y="73"/>
                  <a:pt x="73" y="70"/>
                </a:cubicBezTo>
                <a:cubicBezTo>
                  <a:pt x="73" y="69"/>
                  <a:pt x="73" y="67"/>
                  <a:pt x="73" y="66"/>
                </a:cubicBezTo>
                <a:cubicBezTo>
                  <a:pt x="70" y="66"/>
                  <a:pt x="67" y="65"/>
                  <a:pt x="65" y="64"/>
                </a:cubicBezTo>
                <a:cubicBezTo>
                  <a:pt x="61" y="63"/>
                  <a:pt x="56" y="58"/>
                  <a:pt x="57" y="54"/>
                </a:cubicBezTo>
                <a:cubicBezTo>
                  <a:pt x="57" y="51"/>
                  <a:pt x="57" y="49"/>
                  <a:pt x="58" y="46"/>
                </a:cubicBezTo>
                <a:cubicBezTo>
                  <a:pt x="51" y="29"/>
                  <a:pt x="59" y="29"/>
                  <a:pt x="62" y="22"/>
                </a:cubicBezTo>
                <a:cubicBezTo>
                  <a:pt x="63" y="19"/>
                  <a:pt x="64" y="16"/>
                  <a:pt x="65" y="13"/>
                </a:cubicBezTo>
                <a:cubicBezTo>
                  <a:pt x="68" y="6"/>
                  <a:pt x="76" y="6"/>
                  <a:pt x="82" y="5"/>
                </a:cubicBezTo>
                <a:cubicBezTo>
                  <a:pt x="91" y="0"/>
                  <a:pt x="96" y="5"/>
                  <a:pt x="106" y="9"/>
                </a:cubicBezTo>
                <a:cubicBezTo>
                  <a:pt x="110" y="14"/>
                  <a:pt x="113" y="18"/>
                  <a:pt x="113" y="25"/>
                </a:cubicBezTo>
                <a:cubicBezTo>
                  <a:pt x="120" y="33"/>
                  <a:pt x="117" y="43"/>
                  <a:pt x="109" y="50"/>
                </a:cubicBezTo>
                <a:cubicBezTo>
                  <a:pt x="108" y="54"/>
                  <a:pt x="106" y="59"/>
                  <a:pt x="105" y="63"/>
                </a:cubicBezTo>
                <a:close/>
                <a:moveTo>
                  <a:pt x="101" y="69"/>
                </a:moveTo>
                <a:cubicBezTo>
                  <a:pt x="101" y="71"/>
                  <a:pt x="101" y="72"/>
                  <a:pt x="100" y="74"/>
                </a:cubicBezTo>
                <a:cubicBezTo>
                  <a:pt x="99" y="76"/>
                  <a:pt x="98" y="78"/>
                  <a:pt x="96" y="79"/>
                </a:cubicBezTo>
                <a:cubicBezTo>
                  <a:pt x="92" y="82"/>
                  <a:pt x="90" y="84"/>
                  <a:pt x="86" y="86"/>
                </a:cubicBezTo>
                <a:cubicBezTo>
                  <a:pt x="85" y="86"/>
                  <a:pt x="83" y="86"/>
                  <a:pt x="82" y="86"/>
                </a:cubicBezTo>
                <a:cubicBezTo>
                  <a:pt x="78" y="83"/>
                  <a:pt x="76" y="75"/>
                  <a:pt x="73" y="72"/>
                </a:cubicBezTo>
                <a:cubicBezTo>
                  <a:pt x="72" y="74"/>
                  <a:pt x="71" y="76"/>
                  <a:pt x="71" y="79"/>
                </a:cubicBezTo>
                <a:cubicBezTo>
                  <a:pt x="69" y="96"/>
                  <a:pt x="72" y="110"/>
                  <a:pt x="77" y="128"/>
                </a:cubicBezTo>
                <a:cubicBezTo>
                  <a:pt x="79" y="116"/>
                  <a:pt x="79" y="108"/>
                  <a:pt x="81" y="96"/>
                </a:cubicBezTo>
                <a:cubicBezTo>
                  <a:pt x="80" y="94"/>
                  <a:pt x="80" y="92"/>
                  <a:pt x="79" y="89"/>
                </a:cubicBezTo>
                <a:cubicBezTo>
                  <a:pt x="79" y="88"/>
                  <a:pt x="80" y="87"/>
                  <a:pt x="80" y="86"/>
                </a:cubicBezTo>
                <a:cubicBezTo>
                  <a:pt x="82" y="87"/>
                  <a:pt x="85" y="87"/>
                  <a:pt x="87" y="87"/>
                </a:cubicBezTo>
                <a:cubicBezTo>
                  <a:pt x="88" y="88"/>
                  <a:pt x="87" y="89"/>
                  <a:pt x="88" y="90"/>
                </a:cubicBezTo>
                <a:cubicBezTo>
                  <a:pt x="87" y="92"/>
                  <a:pt x="86" y="94"/>
                  <a:pt x="86" y="96"/>
                </a:cubicBezTo>
                <a:cubicBezTo>
                  <a:pt x="87" y="107"/>
                  <a:pt x="88" y="117"/>
                  <a:pt x="89" y="128"/>
                </a:cubicBezTo>
                <a:cubicBezTo>
                  <a:pt x="93" y="115"/>
                  <a:pt x="97" y="102"/>
                  <a:pt x="101" y="89"/>
                </a:cubicBezTo>
                <a:cubicBezTo>
                  <a:pt x="103" y="83"/>
                  <a:pt x="105" y="77"/>
                  <a:pt x="104" y="71"/>
                </a:cubicBezTo>
                <a:cubicBezTo>
                  <a:pt x="103" y="70"/>
                  <a:pt x="102" y="70"/>
                  <a:pt x="101" y="69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6"/>
          <p:cNvSpPr>
            <a:spLocks noEditPoints="1"/>
          </p:cNvSpPr>
          <p:nvPr/>
        </p:nvSpPr>
        <p:spPr bwMode="auto">
          <a:xfrm>
            <a:off x="1868617" y="1177379"/>
            <a:ext cx="731838" cy="2006600"/>
          </a:xfrm>
          <a:custGeom>
            <a:avLst/>
            <a:gdLst>
              <a:gd name="T0" fmla="*/ 51 w 195"/>
              <a:gd name="T1" fmla="*/ 245 h 535"/>
              <a:gd name="T2" fmla="*/ 40 w 195"/>
              <a:gd name="T3" fmla="*/ 306 h 535"/>
              <a:gd name="T4" fmla="*/ 43 w 195"/>
              <a:gd name="T5" fmla="*/ 319 h 535"/>
              <a:gd name="T6" fmla="*/ 43 w 195"/>
              <a:gd name="T7" fmla="*/ 380 h 535"/>
              <a:gd name="T8" fmla="*/ 56 w 195"/>
              <a:gd name="T9" fmla="*/ 436 h 535"/>
              <a:gd name="T10" fmla="*/ 75 w 195"/>
              <a:gd name="T11" fmla="*/ 492 h 535"/>
              <a:gd name="T12" fmla="*/ 53 w 195"/>
              <a:gd name="T13" fmla="*/ 511 h 535"/>
              <a:gd name="T14" fmla="*/ 62 w 195"/>
              <a:gd name="T15" fmla="*/ 526 h 535"/>
              <a:gd name="T16" fmla="*/ 87 w 195"/>
              <a:gd name="T17" fmla="*/ 532 h 535"/>
              <a:gd name="T18" fmla="*/ 134 w 195"/>
              <a:gd name="T19" fmla="*/ 526 h 535"/>
              <a:gd name="T20" fmla="*/ 142 w 195"/>
              <a:gd name="T21" fmla="*/ 504 h 535"/>
              <a:gd name="T22" fmla="*/ 156 w 195"/>
              <a:gd name="T23" fmla="*/ 442 h 535"/>
              <a:gd name="T24" fmla="*/ 163 w 195"/>
              <a:gd name="T25" fmla="*/ 323 h 535"/>
              <a:gd name="T26" fmla="*/ 169 w 195"/>
              <a:gd name="T27" fmla="*/ 303 h 535"/>
              <a:gd name="T28" fmla="*/ 162 w 195"/>
              <a:gd name="T29" fmla="*/ 238 h 535"/>
              <a:gd name="T30" fmla="*/ 159 w 195"/>
              <a:gd name="T31" fmla="*/ 211 h 535"/>
              <a:gd name="T32" fmla="*/ 194 w 195"/>
              <a:gd name="T33" fmla="*/ 183 h 535"/>
              <a:gd name="T34" fmla="*/ 182 w 195"/>
              <a:gd name="T35" fmla="*/ 129 h 535"/>
              <a:gd name="T36" fmla="*/ 168 w 195"/>
              <a:gd name="T37" fmla="*/ 87 h 535"/>
              <a:gd name="T38" fmla="*/ 117 w 195"/>
              <a:gd name="T39" fmla="*/ 68 h 535"/>
              <a:gd name="T40" fmla="*/ 109 w 195"/>
              <a:gd name="T41" fmla="*/ 90 h 535"/>
              <a:gd name="T42" fmla="*/ 92 w 195"/>
              <a:gd name="T43" fmla="*/ 102 h 535"/>
              <a:gd name="T44" fmla="*/ 93 w 195"/>
              <a:gd name="T45" fmla="*/ 92 h 535"/>
              <a:gd name="T46" fmla="*/ 84 w 195"/>
              <a:gd name="T47" fmla="*/ 94 h 535"/>
              <a:gd name="T48" fmla="*/ 81 w 195"/>
              <a:gd name="T49" fmla="*/ 151 h 535"/>
              <a:gd name="T50" fmla="*/ 87 w 195"/>
              <a:gd name="T51" fmla="*/ 90 h 535"/>
              <a:gd name="T52" fmla="*/ 110 w 195"/>
              <a:gd name="T53" fmla="*/ 72 h 535"/>
              <a:gd name="T54" fmla="*/ 110 w 195"/>
              <a:gd name="T55" fmla="*/ 65 h 535"/>
              <a:gd name="T56" fmla="*/ 107 w 195"/>
              <a:gd name="T57" fmla="*/ 47 h 535"/>
              <a:gd name="T58" fmla="*/ 106 w 195"/>
              <a:gd name="T59" fmla="*/ 31 h 535"/>
              <a:gd name="T60" fmla="*/ 101 w 195"/>
              <a:gd name="T61" fmla="*/ 12 h 535"/>
              <a:gd name="T62" fmla="*/ 64 w 195"/>
              <a:gd name="T63" fmla="*/ 10 h 535"/>
              <a:gd name="T64" fmla="*/ 56 w 195"/>
              <a:gd name="T65" fmla="*/ 40 h 535"/>
              <a:gd name="T66" fmla="*/ 60 w 195"/>
              <a:gd name="T67" fmla="*/ 49 h 535"/>
              <a:gd name="T68" fmla="*/ 68 w 195"/>
              <a:gd name="T69" fmla="*/ 61 h 535"/>
              <a:gd name="T70" fmla="*/ 74 w 195"/>
              <a:gd name="T71" fmla="*/ 69 h 535"/>
              <a:gd name="T72" fmla="*/ 37 w 195"/>
              <a:gd name="T73" fmla="*/ 101 h 535"/>
              <a:gd name="T74" fmla="*/ 36 w 195"/>
              <a:gd name="T75" fmla="*/ 147 h 535"/>
              <a:gd name="T76" fmla="*/ 31 w 195"/>
              <a:gd name="T77" fmla="*/ 156 h 535"/>
              <a:gd name="T78" fmla="*/ 24 w 195"/>
              <a:gd name="T79" fmla="*/ 176 h 535"/>
              <a:gd name="T80" fmla="*/ 22 w 195"/>
              <a:gd name="T81" fmla="*/ 189 h 535"/>
              <a:gd name="T82" fmla="*/ 18 w 195"/>
              <a:gd name="T83" fmla="*/ 199 h 535"/>
              <a:gd name="T84" fmla="*/ 6 w 195"/>
              <a:gd name="T85" fmla="*/ 199 h 535"/>
              <a:gd name="T86" fmla="*/ 10 w 195"/>
              <a:gd name="T87" fmla="*/ 204 h 535"/>
              <a:gd name="T88" fmla="*/ 0 w 195"/>
              <a:gd name="T89" fmla="*/ 214 h 535"/>
              <a:gd name="T90" fmla="*/ 6 w 195"/>
              <a:gd name="T91" fmla="*/ 220 h 535"/>
              <a:gd name="T92" fmla="*/ 14 w 195"/>
              <a:gd name="T93" fmla="*/ 231 h 535"/>
              <a:gd name="T94" fmla="*/ 23 w 195"/>
              <a:gd name="T95" fmla="*/ 229 h 535"/>
              <a:gd name="T96" fmla="*/ 37 w 195"/>
              <a:gd name="T97" fmla="*/ 223 h 535"/>
              <a:gd name="T98" fmla="*/ 57 w 195"/>
              <a:gd name="T99" fmla="*/ 195 h 535"/>
              <a:gd name="T100" fmla="*/ 100 w 195"/>
              <a:gd name="T101" fmla="*/ 315 h 535"/>
              <a:gd name="T102" fmla="*/ 110 w 195"/>
              <a:gd name="T103" fmla="*/ 374 h 535"/>
              <a:gd name="T104" fmla="*/ 115 w 195"/>
              <a:gd name="T105" fmla="*/ 432 h 535"/>
              <a:gd name="T106" fmla="*/ 99 w 195"/>
              <a:gd name="T107" fmla="*/ 424 h 535"/>
              <a:gd name="T108" fmla="*/ 91 w 195"/>
              <a:gd name="T109" fmla="*/ 36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5" h="535">
                <a:moveTo>
                  <a:pt x="56" y="220"/>
                </a:moveTo>
                <a:cubicBezTo>
                  <a:pt x="52" y="228"/>
                  <a:pt x="51" y="235"/>
                  <a:pt x="51" y="245"/>
                </a:cubicBezTo>
                <a:cubicBezTo>
                  <a:pt x="47" y="258"/>
                  <a:pt x="43" y="276"/>
                  <a:pt x="43" y="289"/>
                </a:cubicBezTo>
                <a:cubicBezTo>
                  <a:pt x="42" y="296"/>
                  <a:pt x="41" y="299"/>
                  <a:pt x="40" y="306"/>
                </a:cubicBezTo>
                <a:cubicBezTo>
                  <a:pt x="42" y="305"/>
                  <a:pt x="43" y="305"/>
                  <a:pt x="45" y="305"/>
                </a:cubicBezTo>
                <a:cubicBezTo>
                  <a:pt x="44" y="310"/>
                  <a:pt x="44" y="314"/>
                  <a:pt x="43" y="319"/>
                </a:cubicBezTo>
                <a:cubicBezTo>
                  <a:pt x="42" y="330"/>
                  <a:pt x="43" y="340"/>
                  <a:pt x="41" y="351"/>
                </a:cubicBezTo>
                <a:cubicBezTo>
                  <a:pt x="40" y="364"/>
                  <a:pt x="40" y="371"/>
                  <a:pt x="43" y="380"/>
                </a:cubicBezTo>
                <a:cubicBezTo>
                  <a:pt x="49" y="393"/>
                  <a:pt x="52" y="406"/>
                  <a:pt x="56" y="420"/>
                </a:cubicBezTo>
                <a:cubicBezTo>
                  <a:pt x="56" y="425"/>
                  <a:pt x="55" y="430"/>
                  <a:pt x="56" y="436"/>
                </a:cubicBezTo>
                <a:cubicBezTo>
                  <a:pt x="59" y="449"/>
                  <a:pt x="68" y="463"/>
                  <a:pt x="76" y="475"/>
                </a:cubicBezTo>
                <a:cubicBezTo>
                  <a:pt x="75" y="481"/>
                  <a:pt x="75" y="486"/>
                  <a:pt x="75" y="492"/>
                </a:cubicBezTo>
                <a:cubicBezTo>
                  <a:pt x="72" y="496"/>
                  <a:pt x="69" y="501"/>
                  <a:pt x="65" y="504"/>
                </a:cubicBezTo>
                <a:cubicBezTo>
                  <a:pt x="62" y="507"/>
                  <a:pt x="56" y="508"/>
                  <a:pt x="53" y="511"/>
                </a:cubicBezTo>
                <a:cubicBezTo>
                  <a:pt x="47" y="516"/>
                  <a:pt x="49" y="518"/>
                  <a:pt x="50" y="524"/>
                </a:cubicBezTo>
                <a:cubicBezTo>
                  <a:pt x="54" y="525"/>
                  <a:pt x="58" y="525"/>
                  <a:pt x="62" y="526"/>
                </a:cubicBezTo>
                <a:cubicBezTo>
                  <a:pt x="71" y="524"/>
                  <a:pt x="79" y="523"/>
                  <a:pt x="87" y="522"/>
                </a:cubicBezTo>
                <a:cubicBezTo>
                  <a:pt x="86" y="526"/>
                  <a:pt x="86" y="530"/>
                  <a:pt x="87" y="532"/>
                </a:cubicBezTo>
                <a:cubicBezTo>
                  <a:pt x="100" y="535"/>
                  <a:pt x="113" y="535"/>
                  <a:pt x="126" y="532"/>
                </a:cubicBezTo>
                <a:cubicBezTo>
                  <a:pt x="129" y="530"/>
                  <a:pt x="132" y="528"/>
                  <a:pt x="134" y="526"/>
                </a:cubicBezTo>
                <a:cubicBezTo>
                  <a:pt x="138" y="526"/>
                  <a:pt x="141" y="525"/>
                  <a:pt x="145" y="524"/>
                </a:cubicBezTo>
                <a:cubicBezTo>
                  <a:pt x="144" y="517"/>
                  <a:pt x="143" y="511"/>
                  <a:pt x="142" y="504"/>
                </a:cubicBezTo>
                <a:cubicBezTo>
                  <a:pt x="144" y="504"/>
                  <a:pt x="146" y="503"/>
                  <a:pt x="148" y="503"/>
                </a:cubicBezTo>
                <a:cubicBezTo>
                  <a:pt x="153" y="483"/>
                  <a:pt x="156" y="462"/>
                  <a:pt x="156" y="442"/>
                </a:cubicBezTo>
                <a:cubicBezTo>
                  <a:pt x="158" y="417"/>
                  <a:pt x="159" y="393"/>
                  <a:pt x="161" y="368"/>
                </a:cubicBezTo>
                <a:cubicBezTo>
                  <a:pt x="162" y="353"/>
                  <a:pt x="163" y="338"/>
                  <a:pt x="163" y="323"/>
                </a:cubicBezTo>
                <a:cubicBezTo>
                  <a:pt x="163" y="317"/>
                  <a:pt x="162" y="311"/>
                  <a:pt x="162" y="305"/>
                </a:cubicBezTo>
                <a:cubicBezTo>
                  <a:pt x="165" y="304"/>
                  <a:pt x="167" y="303"/>
                  <a:pt x="169" y="303"/>
                </a:cubicBezTo>
                <a:cubicBezTo>
                  <a:pt x="168" y="293"/>
                  <a:pt x="167" y="284"/>
                  <a:pt x="165" y="274"/>
                </a:cubicBezTo>
                <a:cubicBezTo>
                  <a:pt x="165" y="263"/>
                  <a:pt x="161" y="249"/>
                  <a:pt x="162" y="238"/>
                </a:cubicBezTo>
                <a:cubicBezTo>
                  <a:pt x="163" y="238"/>
                  <a:pt x="163" y="237"/>
                  <a:pt x="164" y="237"/>
                </a:cubicBezTo>
                <a:cubicBezTo>
                  <a:pt x="161" y="228"/>
                  <a:pt x="159" y="220"/>
                  <a:pt x="159" y="211"/>
                </a:cubicBezTo>
                <a:cubicBezTo>
                  <a:pt x="166" y="207"/>
                  <a:pt x="173" y="203"/>
                  <a:pt x="181" y="199"/>
                </a:cubicBezTo>
                <a:cubicBezTo>
                  <a:pt x="186" y="194"/>
                  <a:pt x="191" y="190"/>
                  <a:pt x="194" y="183"/>
                </a:cubicBezTo>
                <a:cubicBezTo>
                  <a:pt x="195" y="175"/>
                  <a:pt x="194" y="170"/>
                  <a:pt x="192" y="163"/>
                </a:cubicBezTo>
                <a:cubicBezTo>
                  <a:pt x="189" y="152"/>
                  <a:pt x="185" y="140"/>
                  <a:pt x="182" y="129"/>
                </a:cubicBezTo>
                <a:cubicBezTo>
                  <a:pt x="179" y="117"/>
                  <a:pt x="177" y="104"/>
                  <a:pt x="174" y="92"/>
                </a:cubicBezTo>
                <a:cubicBezTo>
                  <a:pt x="172" y="89"/>
                  <a:pt x="172" y="88"/>
                  <a:pt x="168" y="87"/>
                </a:cubicBezTo>
                <a:cubicBezTo>
                  <a:pt x="153" y="83"/>
                  <a:pt x="138" y="79"/>
                  <a:pt x="124" y="74"/>
                </a:cubicBezTo>
                <a:cubicBezTo>
                  <a:pt x="121" y="72"/>
                  <a:pt x="119" y="70"/>
                  <a:pt x="117" y="68"/>
                </a:cubicBezTo>
                <a:cubicBezTo>
                  <a:pt x="115" y="67"/>
                  <a:pt x="114" y="66"/>
                  <a:pt x="111" y="65"/>
                </a:cubicBezTo>
                <a:cubicBezTo>
                  <a:pt x="119" y="70"/>
                  <a:pt x="111" y="85"/>
                  <a:pt x="109" y="90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4" y="94"/>
                  <a:pt x="94" y="94"/>
                  <a:pt x="94" y="94"/>
                </a:cubicBezTo>
                <a:cubicBezTo>
                  <a:pt x="93" y="92"/>
                  <a:pt x="93" y="92"/>
                  <a:pt x="93" y="92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4"/>
                  <a:pt x="84" y="94"/>
                  <a:pt x="84" y="9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51"/>
                  <a:pt x="81" y="151"/>
                  <a:pt x="81" y="151"/>
                </a:cubicBezTo>
                <a:cubicBezTo>
                  <a:pt x="75" y="125"/>
                  <a:pt x="73" y="104"/>
                  <a:pt x="75" y="78"/>
                </a:cubicBezTo>
                <a:cubicBezTo>
                  <a:pt x="87" y="90"/>
                  <a:pt x="87" y="90"/>
                  <a:pt x="87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7" y="84"/>
                  <a:pt x="103" y="78"/>
                  <a:pt x="110" y="72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65"/>
                  <a:pt x="111" y="65"/>
                  <a:pt x="110" y="65"/>
                </a:cubicBezTo>
                <a:cubicBezTo>
                  <a:pt x="109" y="62"/>
                  <a:pt x="106" y="58"/>
                  <a:pt x="107" y="54"/>
                </a:cubicBezTo>
                <a:cubicBezTo>
                  <a:pt x="107" y="53"/>
                  <a:pt x="108" y="50"/>
                  <a:pt x="107" y="47"/>
                </a:cubicBezTo>
                <a:cubicBezTo>
                  <a:pt x="108" y="46"/>
                  <a:pt x="108" y="46"/>
                  <a:pt x="109" y="45"/>
                </a:cubicBezTo>
                <a:cubicBezTo>
                  <a:pt x="109" y="40"/>
                  <a:pt x="108" y="36"/>
                  <a:pt x="106" y="31"/>
                </a:cubicBezTo>
                <a:cubicBezTo>
                  <a:pt x="107" y="31"/>
                  <a:pt x="107" y="27"/>
                  <a:pt x="107" y="25"/>
                </a:cubicBezTo>
                <a:cubicBezTo>
                  <a:pt x="106" y="23"/>
                  <a:pt x="101" y="12"/>
                  <a:pt x="101" y="12"/>
                </a:cubicBezTo>
                <a:cubicBezTo>
                  <a:pt x="90" y="4"/>
                  <a:pt x="81" y="0"/>
                  <a:pt x="69" y="5"/>
                </a:cubicBezTo>
                <a:cubicBezTo>
                  <a:pt x="67" y="8"/>
                  <a:pt x="66" y="8"/>
                  <a:pt x="64" y="10"/>
                </a:cubicBezTo>
                <a:cubicBezTo>
                  <a:pt x="53" y="14"/>
                  <a:pt x="54" y="16"/>
                  <a:pt x="53" y="27"/>
                </a:cubicBezTo>
                <a:cubicBezTo>
                  <a:pt x="54" y="32"/>
                  <a:pt x="54" y="36"/>
                  <a:pt x="56" y="40"/>
                </a:cubicBezTo>
                <a:cubicBezTo>
                  <a:pt x="57" y="41"/>
                  <a:pt x="59" y="44"/>
                  <a:pt x="60" y="45"/>
                </a:cubicBezTo>
                <a:cubicBezTo>
                  <a:pt x="60" y="47"/>
                  <a:pt x="59" y="46"/>
                  <a:pt x="60" y="49"/>
                </a:cubicBezTo>
                <a:cubicBezTo>
                  <a:pt x="61" y="53"/>
                  <a:pt x="63" y="56"/>
                  <a:pt x="65" y="59"/>
                </a:cubicBezTo>
                <a:cubicBezTo>
                  <a:pt x="66" y="60"/>
                  <a:pt x="67" y="60"/>
                  <a:pt x="68" y="61"/>
                </a:cubicBezTo>
                <a:cubicBezTo>
                  <a:pt x="69" y="63"/>
                  <a:pt x="70" y="64"/>
                  <a:pt x="71" y="66"/>
                </a:cubicBezTo>
                <a:cubicBezTo>
                  <a:pt x="72" y="67"/>
                  <a:pt x="73" y="68"/>
                  <a:pt x="74" y="69"/>
                </a:cubicBezTo>
                <a:cubicBezTo>
                  <a:pt x="75" y="74"/>
                  <a:pt x="75" y="76"/>
                  <a:pt x="73" y="81"/>
                </a:cubicBezTo>
                <a:cubicBezTo>
                  <a:pt x="60" y="87"/>
                  <a:pt x="49" y="93"/>
                  <a:pt x="37" y="101"/>
                </a:cubicBezTo>
                <a:cubicBezTo>
                  <a:pt x="31" y="105"/>
                  <a:pt x="31" y="107"/>
                  <a:pt x="30" y="114"/>
                </a:cubicBezTo>
                <a:cubicBezTo>
                  <a:pt x="32" y="125"/>
                  <a:pt x="32" y="138"/>
                  <a:pt x="36" y="147"/>
                </a:cubicBezTo>
                <a:cubicBezTo>
                  <a:pt x="36" y="150"/>
                  <a:pt x="36" y="149"/>
                  <a:pt x="35" y="152"/>
                </a:cubicBezTo>
                <a:cubicBezTo>
                  <a:pt x="34" y="154"/>
                  <a:pt x="32" y="154"/>
                  <a:pt x="31" y="156"/>
                </a:cubicBezTo>
                <a:cubicBezTo>
                  <a:pt x="31" y="158"/>
                  <a:pt x="31" y="160"/>
                  <a:pt x="30" y="162"/>
                </a:cubicBezTo>
                <a:cubicBezTo>
                  <a:pt x="29" y="167"/>
                  <a:pt x="25" y="171"/>
                  <a:pt x="24" y="176"/>
                </a:cubicBezTo>
                <a:cubicBezTo>
                  <a:pt x="24" y="179"/>
                  <a:pt x="25" y="180"/>
                  <a:pt x="21" y="184"/>
                </a:cubicBezTo>
                <a:cubicBezTo>
                  <a:pt x="22" y="186"/>
                  <a:pt x="22" y="187"/>
                  <a:pt x="22" y="189"/>
                </a:cubicBezTo>
                <a:cubicBezTo>
                  <a:pt x="20" y="191"/>
                  <a:pt x="18" y="194"/>
                  <a:pt x="16" y="196"/>
                </a:cubicBezTo>
                <a:cubicBezTo>
                  <a:pt x="17" y="197"/>
                  <a:pt x="17" y="198"/>
                  <a:pt x="18" y="199"/>
                </a:cubicBezTo>
                <a:cubicBezTo>
                  <a:pt x="16" y="199"/>
                  <a:pt x="15" y="199"/>
                  <a:pt x="13" y="199"/>
                </a:cubicBezTo>
                <a:cubicBezTo>
                  <a:pt x="12" y="199"/>
                  <a:pt x="7" y="199"/>
                  <a:pt x="6" y="199"/>
                </a:cubicBezTo>
                <a:cubicBezTo>
                  <a:pt x="7" y="200"/>
                  <a:pt x="5" y="201"/>
                  <a:pt x="5" y="203"/>
                </a:cubicBezTo>
                <a:cubicBezTo>
                  <a:pt x="6" y="203"/>
                  <a:pt x="9" y="203"/>
                  <a:pt x="10" y="204"/>
                </a:cubicBezTo>
                <a:cubicBezTo>
                  <a:pt x="7" y="206"/>
                  <a:pt x="5" y="208"/>
                  <a:pt x="3" y="210"/>
                </a:cubicBezTo>
                <a:cubicBezTo>
                  <a:pt x="2" y="211"/>
                  <a:pt x="1" y="212"/>
                  <a:pt x="0" y="214"/>
                </a:cubicBezTo>
                <a:cubicBezTo>
                  <a:pt x="0" y="216"/>
                  <a:pt x="1" y="217"/>
                  <a:pt x="2" y="218"/>
                </a:cubicBezTo>
                <a:cubicBezTo>
                  <a:pt x="3" y="219"/>
                  <a:pt x="4" y="219"/>
                  <a:pt x="6" y="220"/>
                </a:cubicBezTo>
                <a:cubicBezTo>
                  <a:pt x="5" y="224"/>
                  <a:pt x="6" y="226"/>
                  <a:pt x="11" y="226"/>
                </a:cubicBezTo>
                <a:cubicBezTo>
                  <a:pt x="11" y="228"/>
                  <a:pt x="11" y="229"/>
                  <a:pt x="14" y="231"/>
                </a:cubicBezTo>
                <a:cubicBezTo>
                  <a:pt x="14" y="231"/>
                  <a:pt x="15" y="231"/>
                  <a:pt x="15" y="232"/>
                </a:cubicBezTo>
                <a:cubicBezTo>
                  <a:pt x="17" y="231"/>
                  <a:pt x="22" y="231"/>
                  <a:pt x="23" y="229"/>
                </a:cubicBezTo>
                <a:cubicBezTo>
                  <a:pt x="24" y="225"/>
                  <a:pt x="31" y="225"/>
                  <a:pt x="32" y="220"/>
                </a:cubicBezTo>
                <a:cubicBezTo>
                  <a:pt x="34" y="221"/>
                  <a:pt x="36" y="222"/>
                  <a:pt x="37" y="223"/>
                </a:cubicBezTo>
                <a:cubicBezTo>
                  <a:pt x="46" y="215"/>
                  <a:pt x="50" y="210"/>
                  <a:pt x="56" y="199"/>
                </a:cubicBezTo>
                <a:cubicBezTo>
                  <a:pt x="56" y="198"/>
                  <a:pt x="57" y="196"/>
                  <a:pt x="57" y="195"/>
                </a:cubicBezTo>
                <a:cubicBezTo>
                  <a:pt x="57" y="203"/>
                  <a:pt x="57" y="212"/>
                  <a:pt x="56" y="220"/>
                </a:cubicBezTo>
                <a:close/>
                <a:moveTo>
                  <a:pt x="100" y="315"/>
                </a:moveTo>
                <a:cubicBezTo>
                  <a:pt x="102" y="325"/>
                  <a:pt x="104" y="335"/>
                  <a:pt x="106" y="344"/>
                </a:cubicBezTo>
                <a:cubicBezTo>
                  <a:pt x="107" y="354"/>
                  <a:pt x="108" y="364"/>
                  <a:pt x="110" y="374"/>
                </a:cubicBezTo>
                <a:cubicBezTo>
                  <a:pt x="111" y="385"/>
                  <a:pt x="113" y="395"/>
                  <a:pt x="114" y="406"/>
                </a:cubicBezTo>
                <a:cubicBezTo>
                  <a:pt x="115" y="415"/>
                  <a:pt x="115" y="423"/>
                  <a:pt x="115" y="432"/>
                </a:cubicBezTo>
                <a:cubicBezTo>
                  <a:pt x="114" y="441"/>
                  <a:pt x="113" y="449"/>
                  <a:pt x="112" y="458"/>
                </a:cubicBezTo>
                <a:cubicBezTo>
                  <a:pt x="108" y="447"/>
                  <a:pt x="104" y="435"/>
                  <a:pt x="99" y="424"/>
                </a:cubicBezTo>
                <a:cubicBezTo>
                  <a:pt x="98" y="408"/>
                  <a:pt x="96" y="392"/>
                  <a:pt x="95" y="377"/>
                </a:cubicBezTo>
                <a:cubicBezTo>
                  <a:pt x="94" y="373"/>
                  <a:pt x="92" y="369"/>
                  <a:pt x="91" y="365"/>
                </a:cubicBezTo>
                <a:cubicBezTo>
                  <a:pt x="94" y="348"/>
                  <a:pt x="97" y="332"/>
                  <a:pt x="100" y="3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2"/>
          <p:cNvSpPr>
            <a:spLocks/>
          </p:cNvSpPr>
          <p:nvPr/>
        </p:nvSpPr>
        <p:spPr bwMode="auto">
          <a:xfrm>
            <a:off x="4045079" y="1132929"/>
            <a:ext cx="655638" cy="2051050"/>
          </a:xfrm>
          <a:custGeom>
            <a:avLst/>
            <a:gdLst>
              <a:gd name="T0" fmla="*/ 64 w 175"/>
              <a:gd name="T1" fmla="*/ 38 h 547"/>
              <a:gd name="T2" fmla="*/ 65 w 175"/>
              <a:gd name="T3" fmla="*/ 63 h 547"/>
              <a:gd name="T4" fmla="*/ 50 w 175"/>
              <a:gd name="T5" fmla="*/ 80 h 547"/>
              <a:gd name="T6" fmla="*/ 13 w 175"/>
              <a:gd name="T7" fmla="*/ 94 h 547"/>
              <a:gd name="T8" fmla="*/ 0 w 175"/>
              <a:gd name="T9" fmla="*/ 156 h 547"/>
              <a:gd name="T10" fmla="*/ 15 w 175"/>
              <a:gd name="T11" fmla="*/ 217 h 547"/>
              <a:gd name="T12" fmla="*/ 26 w 175"/>
              <a:gd name="T13" fmla="*/ 258 h 547"/>
              <a:gd name="T14" fmla="*/ 34 w 175"/>
              <a:gd name="T15" fmla="*/ 316 h 547"/>
              <a:gd name="T16" fmla="*/ 32 w 175"/>
              <a:gd name="T17" fmla="*/ 369 h 547"/>
              <a:gd name="T18" fmla="*/ 28 w 175"/>
              <a:gd name="T19" fmla="*/ 425 h 547"/>
              <a:gd name="T20" fmla="*/ 32 w 175"/>
              <a:gd name="T21" fmla="*/ 511 h 547"/>
              <a:gd name="T22" fmla="*/ 42 w 175"/>
              <a:gd name="T23" fmla="*/ 524 h 547"/>
              <a:gd name="T24" fmla="*/ 78 w 175"/>
              <a:gd name="T25" fmla="*/ 546 h 547"/>
              <a:gd name="T26" fmla="*/ 73 w 175"/>
              <a:gd name="T27" fmla="*/ 521 h 547"/>
              <a:gd name="T28" fmla="*/ 72 w 175"/>
              <a:gd name="T29" fmla="*/ 512 h 547"/>
              <a:gd name="T30" fmla="*/ 73 w 175"/>
              <a:gd name="T31" fmla="*/ 492 h 547"/>
              <a:gd name="T32" fmla="*/ 70 w 175"/>
              <a:gd name="T33" fmla="*/ 435 h 547"/>
              <a:gd name="T34" fmla="*/ 76 w 175"/>
              <a:gd name="T35" fmla="*/ 381 h 547"/>
              <a:gd name="T36" fmla="*/ 86 w 175"/>
              <a:gd name="T37" fmla="*/ 375 h 547"/>
              <a:gd name="T38" fmla="*/ 86 w 175"/>
              <a:gd name="T39" fmla="*/ 445 h 547"/>
              <a:gd name="T40" fmla="*/ 93 w 175"/>
              <a:gd name="T41" fmla="*/ 499 h 547"/>
              <a:gd name="T42" fmla="*/ 108 w 175"/>
              <a:gd name="T43" fmla="*/ 511 h 547"/>
              <a:gd name="T44" fmla="*/ 121 w 175"/>
              <a:gd name="T45" fmla="*/ 514 h 547"/>
              <a:gd name="T46" fmla="*/ 162 w 175"/>
              <a:gd name="T47" fmla="*/ 521 h 547"/>
              <a:gd name="T48" fmla="*/ 147 w 175"/>
              <a:gd name="T49" fmla="*/ 500 h 547"/>
              <a:gd name="T50" fmla="*/ 132 w 175"/>
              <a:gd name="T51" fmla="*/ 486 h 547"/>
              <a:gd name="T52" fmla="*/ 127 w 175"/>
              <a:gd name="T53" fmla="*/ 435 h 547"/>
              <a:gd name="T54" fmla="*/ 133 w 175"/>
              <a:gd name="T55" fmla="*/ 360 h 547"/>
              <a:gd name="T56" fmla="*/ 141 w 175"/>
              <a:gd name="T57" fmla="*/ 306 h 547"/>
              <a:gd name="T58" fmla="*/ 137 w 175"/>
              <a:gd name="T59" fmla="*/ 241 h 547"/>
              <a:gd name="T60" fmla="*/ 161 w 175"/>
              <a:gd name="T61" fmla="*/ 176 h 547"/>
              <a:gd name="T62" fmla="*/ 150 w 175"/>
              <a:gd name="T63" fmla="*/ 158 h 547"/>
              <a:gd name="T64" fmla="*/ 141 w 175"/>
              <a:gd name="T65" fmla="*/ 134 h 547"/>
              <a:gd name="T66" fmla="*/ 132 w 175"/>
              <a:gd name="T67" fmla="*/ 94 h 547"/>
              <a:gd name="T68" fmla="*/ 108 w 175"/>
              <a:gd name="T69" fmla="*/ 86 h 547"/>
              <a:gd name="T70" fmla="*/ 111 w 175"/>
              <a:gd name="T71" fmla="*/ 81 h 547"/>
              <a:gd name="T72" fmla="*/ 114 w 175"/>
              <a:gd name="T73" fmla="*/ 74 h 547"/>
              <a:gd name="T74" fmla="*/ 118 w 175"/>
              <a:gd name="T75" fmla="*/ 62 h 547"/>
              <a:gd name="T76" fmla="*/ 124 w 175"/>
              <a:gd name="T77" fmla="*/ 45 h 547"/>
              <a:gd name="T78" fmla="*/ 128 w 175"/>
              <a:gd name="T79" fmla="*/ 31 h 547"/>
              <a:gd name="T80" fmla="*/ 105 w 175"/>
              <a:gd name="T81" fmla="*/ 5 h 547"/>
              <a:gd name="T82" fmla="*/ 68 w 175"/>
              <a:gd name="T83" fmla="*/ 2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5" h="547">
                <a:moveTo>
                  <a:pt x="68" y="20"/>
                </a:moveTo>
                <a:cubicBezTo>
                  <a:pt x="66" y="25"/>
                  <a:pt x="65" y="34"/>
                  <a:pt x="64" y="38"/>
                </a:cubicBezTo>
                <a:cubicBezTo>
                  <a:pt x="64" y="45"/>
                  <a:pt x="65" y="50"/>
                  <a:pt x="67" y="55"/>
                </a:cubicBezTo>
                <a:cubicBezTo>
                  <a:pt x="66" y="58"/>
                  <a:pt x="66" y="61"/>
                  <a:pt x="65" y="63"/>
                </a:cubicBezTo>
                <a:cubicBezTo>
                  <a:pt x="63" y="64"/>
                  <a:pt x="61" y="66"/>
                  <a:pt x="59" y="67"/>
                </a:cubicBezTo>
                <a:cubicBezTo>
                  <a:pt x="56" y="72"/>
                  <a:pt x="53" y="75"/>
                  <a:pt x="50" y="80"/>
                </a:cubicBezTo>
                <a:cubicBezTo>
                  <a:pt x="48" y="81"/>
                  <a:pt x="45" y="82"/>
                  <a:pt x="42" y="83"/>
                </a:cubicBezTo>
                <a:cubicBezTo>
                  <a:pt x="32" y="87"/>
                  <a:pt x="23" y="91"/>
                  <a:pt x="13" y="94"/>
                </a:cubicBezTo>
                <a:cubicBezTo>
                  <a:pt x="5" y="97"/>
                  <a:pt x="3" y="113"/>
                  <a:pt x="1" y="120"/>
                </a:cubicBezTo>
                <a:cubicBezTo>
                  <a:pt x="0" y="132"/>
                  <a:pt x="0" y="143"/>
                  <a:pt x="0" y="156"/>
                </a:cubicBezTo>
                <a:cubicBezTo>
                  <a:pt x="1" y="166"/>
                  <a:pt x="2" y="175"/>
                  <a:pt x="3" y="185"/>
                </a:cubicBezTo>
                <a:cubicBezTo>
                  <a:pt x="2" y="197"/>
                  <a:pt x="7" y="209"/>
                  <a:pt x="15" y="217"/>
                </a:cubicBezTo>
                <a:cubicBezTo>
                  <a:pt x="18" y="219"/>
                  <a:pt x="22" y="219"/>
                  <a:pt x="26" y="220"/>
                </a:cubicBezTo>
                <a:cubicBezTo>
                  <a:pt x="27" y="233"/>
                  <a:pt x="26" y="245"/>
                  <a:pt x="26" y="258"/>
                </a:cubicBezTo>
                <a:cubicBezTo>
                  <a:pt x="27" y="275"/>
                  <a:pt x="26" y="292"/>
                  <a:pt x="25" y="309"/>
                </a:cubicBezTo>
                <a:cubicBezTo>
                  <a:pt x="28" y="311"/>
                  <a:pt x="31" y="314"/>
                  <a:pt x="34" y="316"/>
                </a:cubicBezTo>
                <a:cubicBezTo>
                  <a:pt x="34" y="320"/>
                  <a:pt x="35" y="324"/>
                  <a:pt x="36" y="328"/>
                </a:cubicBezTo>
                <a:cubicBezTo>
                  <a:pt x="33" y="342"/>
                  <a:pt x="33" y="355"/>
                  <a:pt x="32" y="369"/>
                </a:cubicBezTo>
                <a:cubicBezTo>
                  <a:pt x="32" y="374"/>
                  <a:pt x="31" y="378"/>
                  <a:pt x="31" y="382"/>
                </a:cubicBezTo>
                <a:cubicBezTo>
                  <a:pt x="30" y="397"/>
                  <a:pt x="28" y="411"/>
                  <a:pt x="28" y="425"/>
                </a:cubicBezTo>
                <a:cubicBezTo>
                  <a:pt x="28" y="445"/>
                  <a:pt x="30" y="464"/>
                  <a:pt x="32" y="483"/>
                </a:cubicBezTo>
                <a:cubicBezTo>
                  <a:pt x="31" y="492"/>
                  <a:pt x="30" y="503"/>
                  <a:pt x="32" y="511"/>
                </a:cubicBezTo>
                <a:cubicBezTo>
                  <a:pt x="34" y="513"/>
                  <a:pt x="38" y="516"/>
                  <a:pt x="39" y="518"/>
                </a:cubicBezTo>
                <a:cubicBezTo>
                  <a:pt x="40" y="520"/>
                  <a:pt x="41" y="522"/>
                  <a:pt x="42" y="524"/>
                </a:cubicBezTo>
                <a:cubicBezTo>
                  <a:pt x="45" y="528"/>
                  <a:pt x="47" y="532"/>
                  <a:pt x="51" y="536"/>
                </a:cubicBezTo>
                <a:cubicBezTo>
                  <a:pt x="58" y="542"/>
                  <a:pt x="69" y="547"/>
                  <a:pt x="78" y="546"/>
                </a:cubicBezTo>
                <a:cubicBezTo>
                  <a:pt x="85" y="545"/>
                  <a:pt x="85" y="540"/>
                  <a:pt x="82" y="535"/>
                </a:cubicBezTo>
                <a:cubicBezTo>
                  <a:pt x="80" y="530"/>
                  <a:pt x="76" y="525"/>
                  <a:pt x="73" y="521"/>
                </a:cubicBezTo>
                <a:cubicBezTo>
                  <a:pt x="71" y="518"/>
                  <a:pt x="70" y="516"/>
                  <a:pt x="68" y="513"/>
                </a:cubicBezTo>
                <a:cubicBezTo>
                  <a:pt x="69" y="513"/>
                  <a:pt x="70" y="513"/>
                  <a:pt x="72" y="512"/>
                </a:cubicBezTo>
                <a:cubicBezTo>
                  <a:pt x="71" y="511"/>
                  <a:pt x="72" y="509"/>
                  <a:pt x="72" y="507"/>
                </a:cubicBezTo>
                <a:cubicBezTo>
                  <a:pt x="72" y="503"/>
                  <a:pt x="72" y="497"/>
                  <a:pt x="73" y="492"/>
                </a:cubicBezTo>
                <a:cubicBezTo>
                  <a:pt x="71" y="483"/>
                  <a:pt x="69" y="474"/>
                  <a:pt x="69" y="465"/>
                </a:cubicBezTo>
                <a:cubicBezTo>
                  <a:pt x="69" y="455"/>
                  <a:pt x="70" y="445"/>
                  <a:pt x="70" y="435"/>
                </a:cubicBezTo>
                <a:cubicBezTo>
                  <a:pt x="70" y="420"/>
                  <a:pt x="69" y="408"/>
                  <a:pt x="73" y="393"/>
                </a:cubicBezTo>
                <a:cubicBezTo>
                  <a:pt x="74" y="389"/>
                  <a:pt x="75" y="385"/>
                  <a:pt x="76" y="381"/>
                </a:cubicBezTo>
                <a:cubicBezTo>
                  <a:pt x="78" y="367"/>
                  <a:pt x="81" y="354"/>
                  <a:pt x="83" y="340"/>
                </a:cubicBezTo>
                <a:cubicBezTo>
                  <a:pt x="84" y="351"/>
                  <a:pt x="85" y="363"/>
                  <a:pt x="86" y="375"/>
                </a:cubicBezTo>
                <a:cubicBezTo>
                  <a:pt x="86" y="381"/>
                  <a:pt x="87" y="388"/>
                  <a:pt x="87" y="394"/>
                </a:cubicBezTo>
                <a:cubicBezTo>
                  <a:pt x="85" y="408"/>
                  <a:pt x="84" y="426"/>
                  <a:pt x="86" y="445"/>
                </a:cubicBezTo>
                <a:cubicBezTo>
                  <a:pt x="87" y="461"/>
                  <a:pt x="87" y="478"/>
                  <a:pt x="89" y="494"/>
                </a:cubicBezTo>
                <a:cubicBezTo>
                  <a:pt x="90" y="496"/>
                  <a:pt x="92" y="497"/>
                  <a:pt x="93" y="499"/>
                </a:cubicBezTo>
                <a:cubicBezTo>
                  <a:pt x="93" y="503"/>
                  <a:pt x="93" y="505"/>
                  <a:pt x="95" y="509"/>
                </a:cubicBezTo>
                <a:cubicBezTo>
                  <a:pt x="99" y="509"/>
                  <a:pt x="105" y="510"/>
                  <a:pt x="108" y="511"/>
                </a:cubicBezTo>
                <a:cubicBezTo>
                  <a:pt x="111" y="511"/>
                  <a:pt x="111" y="509"/>
                  <a:pt x="114" y="510"/>
                </a:cubicBezTo>
                <a:cubicBezTo>
                  <a:pt x="116" y="511"/>
                  <a:pt x="119" y="513"/>
                  <a:pt x="121" y="514"/>
                </a:cubicBezTo>
                <a:cubicBezTo>
                  <a:pt x="130" y="519"/>
                  <a:pt x="137" y="523"/>
                  <a:pt x="148" y="523"/>
                </a:cubicBezTo>
                <a:cubicBezTo>
                  <a:pt x="152" y="523"/>
                  <a:pt x="158" y="523"/>
                  <a:pt x="162" y="521"/>
                </a:cubicBezTo>
                <a:cubicBezTo>
                  <a:pt x="175" y="517"/>
                  <a:pt x="164" y="509"/>
                  <a:pt x="159" y="505"/>
                </a:cubicBezTo>
                <a:cubicBezTo>
                  <a:pt x="155" y="503"/>
                  <a:pt x="151" y="501"/>
                  <a:pt x="147" y="500"/>
                </a:cubicBezTo>
                <a:cubicBezTo>
                  <a:pt x="143" y="498"/>
                  <a:pt x="135" y="492"/>
                  <a:pt x="131" y="491"/>
                </a:cubicBezTo>
                <a:cubicBezTo>
                  <a:pt x="130" y="490"/>
                  <a:pt x="133" y="488"/>
                  <a:pt x="132" y="486"/>
                </a:cubicBezTo>
                <a:cubicBezTo>
                  <a:pt x="129" y="473"/>
                  <a:pt x="127" y="465"/>
                  <a:pt x="127" y="452"/>
                </a:cubicBezTo>
                <a:cubicBezTo>
                  <a:pt x="127" y="446"/>
                  <a:pt x="127" y="441"/>
                  <a:pt x="127" y="435"/>
                </a:cubicBezTo>
                <a:cubicBezTo>
                  <a:pt x="128" y="427"/>
                  <a:pt x="128" y="419"/>
                  <a:pt x="129" y="411"/>
                </a:cubicBezTo>
                <a:cubicBezTo>
                  <a:pt x="130" y="394"/>
                  <a:pt x="132" y="377"/>
                  <a:pt x="133" y="360"/>
                </a:cubicBezTo>
                <a:cubicBezTo>
                  <a:pt x="134" y="343"/>
                  <a:pt x="133" y="326"/>
                  <a:pt x="133" y="309"/>
                </a:cubicBezTo>
                <a:cubicBezTo>
                  <a:pt x="136" y="308"/>
                  <a:pt x="139" y="307"/>
                  <a:pt x="141" y="306"/>
                </a:cubicBezTo>
                <a:cubicBezTo>
                  <a:pt x="140" y="291"/>
                  <a:pt x="139" y="276"/>
                  <a:pt x="138" y="261"/>
                </a:cubicBezTo>
                <a:cubicBezTo>
                  <a:pt x="137" y="254"/>
                  <a:pt x="137" y="247"/>
                  <a:pt x="137" y="241"/>
                </a:cubicBezTo>
                <a:cubicBezTo>
                  <a:pt x="170" y="182"/>
                  <a:pt x="170" y="182"/>
                  <a:pt x="170" y="182"/>
                </a:cubicBezTo>
                <a:cubicBezTo>
                  <a:pt x="167" y="180"/>
                  <a:pt x="164" y="178"/>
                  <a:pt x="161" y="176"/>
                </a:cubicBezTo>
                <a:cubicBezTo>
                  <a:pt x="159" y="173"/>
                  <a:pt x="157" y="170"/>
                  <a:pt x="154" y="167"/>
                </a:cubicBezTo>
                <a:cubicBezTo>
                  <a:pt x="148" y="161"/>
                  <a:pt x="152" y="164"/>
                  <a:pt x="150" y="158"/>
                </a:cubicBezTo>
                <a:cubicBezTo>
                  <a:pt x="149" y="153"/>
                  <a:pt x="147" y="150"/>
                  <a:pt x="146" y="145"/>
                </a:cubicBezTo>
                <a:cubicBezTo>
                  <a:pt x="144" y="141"/>
                  <a:pt x="142" y="138"/>
                  <a:pt x="141" y="134"/>
                </a:cubicBezTo>
                <a:cubicBezTo>
                  <a:pt x="138" y="124"/>
                  <a:pt x="140" y="113"/>
                  <a:pt x="137" y="102"/>
                </a:cubicBezTo>
                <a:cubicBezTo>
                  <a:pt x="136" y="98"/>
                  <a:pt x="136" y="96"/>
                  <a:pt x="132" y="94"/>
                </a:cubicBezTo>
                <a:cubicBezTo>
                  <a:pt x="127" y="92"/>
                  <a:pt x="121" y="90"/>
                  <a:pt x="115" y="88"/>
                </a:cubicBezTo>
                <a:cubicBezTo>
                  <a:pt x="113" y="88"/>
                  <a:pt x="110" y="87"/>
                  <a:pt x="108" y="86"/>
                </a:cubicBezTo>
                <a:cubicBezTo>
                  <a:pt x="108" y="85"/>
                  <a:pt x="109" y="84"/>
                  <a:pt x="109" y="83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79"/>
                  <a:pt x="112" y="78"/>
                  <a:pt x="113" y="76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7" y="74"/>
                  <a:pt x="118" y="72"/>
                </a:cubicBezTo>
                <a:cubicBezTo>
                  <a:pt x="118" y="69"/>
                  <a:pt x="118" y="66"/>
                  <a:pt x="118" y="62"/>
                </a:cubicBezTo>
                <a:cubicBezTo>
                  <a:pt x="118" y="62"/>
                  <a:pt x="118" y="60"/>
                  <a:pt x="119" y="59"/>
                </a:cubicBezTo>
                <a:cubicBezTo>
                  <a:pt x="123" y="54"/>
                  <a:pt x="122" y="50"/>
                  <a:pt x="124" y="45"/>
                </a:cubicBezTo>
                <a:cubicBezTo>
                  <a:pt x="125" y="43"/>
                  <a:pt x="127" y="43"/>
                  <a:pt x="128" y="42"/>
                </a:cubicBezTo>
                <a:cubicBezTo>
                  <a:pt x="131" y="38"/>
                  <a:pt x="129" y="36"/>
                  <a:pt x="128" y="31"/>
                </a:cubicBezTo>
                <a:cubicBezTo>
                  <a:pt x="127" y="28"/>
                  <a:pt x="126" y="25"/>
                  <a:pt x="125" y="21"/>
                </a:cubicBezTo>
                <a:cubicBezTo>
                  <a:pt x="121" y="14"/>
                  <a:pt x="112" y="7"/>
                  <a:pt x="105" y="5"/>
                </a:cubicBezTo>
                <a:cubicBezTo>
                  <a:pt x="98" y="2"/>
                  <a:pt x="87" y="0"/>
                  <a:pt x="81" y="4"/>
                </a:cubicBezTo>
                <a:cubicBezTo>
                  <a:pt x="76" y="7"/>
                  <a:pt x="71" y="14"/>
                  <a:pt x="68" y="20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"/>
          <p:cNvSpPr>
            <a:spLocks/>
          </p:cNvSpPr>
          <p:nvPr/>
        </p:nvSpPr>
        <p:spPr bwMode="auto">
          <a:xfrm>
            <a:off x="4497517" y="1771104"/>
            <a:ext cx="442913" cy="276225"/>
          </a:xfrm>
          <a:custGeom>
            <a:avLst/>
            <a:gdLst>
              <a:gd name="T0" fmla="*/ 16 w 118"/>
              <a:gd name="T1" fmla="*/ 71 h 74"/>
              <a:gd name="T2" fmla="*/ 77 w 118"/>
              <a:gd name="T3" fmla="*/ 54 h 74"/>
              <a:gd name="T4" fmla="*/ 83 w 118"/>
              <a:gd name="T5" fmla="*/ 22 h 74"/>
              <a:gd name="T6" fmla="*/ 95 w 118"/>
              <a:gd name="T7" fmla="*/ 17 h 74"/>
              <a:gd name="T8" fmla="*/ 97 w 118"/>
              <a:gd name="T9" fmla="*/ 11 h 74"/>
              <a:gd name="T10" fmla="*/ 97 w 118"/>
              <a:gd name="T11" fmla="*/ 8 h 74"/>
              <a:gd name="T12" fmla="*/ 118 w 118"/>
              <a:gd name="T13" fmla="*/ 6 h 74"/>
              <a:gd name="T14" fmla="*/ 116 w 118"/>
              <a:gd name="T15" fmla="*/ 0 h 74"/>
              <a:gd name="T16" fmla="*/ 49 w 118"/>
              <a:gd name="T17" fmla="*/ 13 h 74"/>
              <a:gd name="T18" fmla="*/ 49 w 118"/>
              <a:gd name="T19" fmla="*/ 13 h 74"/>
              <a:gd name="T20" fmla="*/ 31 w 118"/>
              <a:gd name="T21" fmla="*/ 26 h 74"/>
              <a:gd name="T22" fmla="*/ 14 w 118"/>
              <a:gd name="T23" fmla="*/ 31 h 74"/>
              <a:gd name="T24" fmla="*/ 16 w 118"/>
              <a:gd name="T25" fmla="*/ 34 h 74"/>
              <a:gd name="T26" fmla="*/ 20 w 118"/>
              <a:gd name="T27" fmla="*/ 39 h 74"/>
              <a:gd name="T28" fmla="*/ 0 w 118"/>
              <a:gd name="T29" fmla="*/ 74 h 74"/>
              <a:gd name="T30" fmla="*/ 16 w 118"/>
              <a:gd name="T31" fmla="*/ 7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74">
                <a:moveTo>
                  <a:pt x="16" y="71"/>
                </a:moveTo>
                <a:cubicBezTo>
                  <a:pt x="36" y="65"/>
                  <a:pt x="57" y="59"/>
                  <a:pt x="77" y="54"/>
                </a:cubicBezTo>
                <a:cubicBezTo>
                  <a:pt x="79" y="43"/>
                  <a:pt x="79" y="32"/>
                  <a:pt x="83" y="22"/>
                </a:cubicBezTo>
                <a:cubicBezTo>
                  <a:pt x="87" y="21"/>
                  <a:pt x="91" y="19"/>
                  <a:pt x="95" y="17"/>
                </a:cubicBezTo>
                <a:cubicBezTo>
                  <a:pt x="96" y="15"/>
                  <a:pt x="96" y="13"/>
                  <a:pt x="97" y="11"/>
                </a:cubicBezTo>
                <a:cubicBezTo>
                  <a:pt x="97" y="10"/>
                  <a:pt x="97" y="9"/>
                  <a:pt x="97" y="8"/>
                </a:cubicBezTo>
                <a:cubicBezTo>
                  <a:pt x="104" y="7"/>
                  <a:pt x="111" y="6"/>
                  <a:pt x="118" y="6"/>
                </a:cubicBezTo>
                <a:cubicBezTo>
                  <a:pt x="117" y="4"/>
                  <a:pt x="116" y="2"/>
                  <a:pt x="116" y="0"/>
                </a:cubicBezTo>
                <a:cubicBezTo>
                  <a:pt x="95" y="1"/>
                  <a:pt x="73" y="5"/>
                  <a:pt x="49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3" y="17"/>
                  <a:pt x="37" y="22"/>
                  <a:pt x="31" y="26"/>
                </a:cubicBezTo>
                <a:cubicBezTo>
                  <a:pt x="25" y="28"/>
                  <a:pt x="19" y="30"/>
                  <a:pt x="14" y="31"/>
                </a:cubicBezTo>
                <a:cubicBezTo>
                  <a:pt x="14" y="32"/>
                  <a:pt x="15" y="33"/>
                  <a:pt x="16" y="34"/>
                </a:cubicBezTo>
                <a:cubicBezTo>
                  <a:pt x="17" y="36"/>
                  <a:pt x="18" y="37"/>
                  <a:pt x="20" y="39"/>
                </a:cubicBezTo>
                <a:cubicBezTo>
                  <a:pt x="5" y="47"/>
                  <a:pt x="1" y="59"/>
                  <a:pt x="0" y="74"/>
                </a:cubicBezTo>
                <a:cubicBezTo>
                  <a:pt x="5" y="73"/>
                  <a:pt x="11" y="72"/>
                  <a:pt x="16" y="7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9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小A_微笑PPT_blog.sina.com.cn/wxppt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EEA"/>
      </a:accent1>
      <a:accent2>
        <a:srgbClr val="005EAC"/>
      </a:accent2>
      <a:accent3>
        <a:srgbClr val="A5A5A5"/>
      </a:accent3>
      <a:accent4>
        <a:srgbClr val="7F7F7F"/>
      </a:accent4>
      <a:accent5>
        <a:srgbClr val="FFCC00"/>
      </a:accent5>
      <a:accent6>
        <a:srgbClr val="C00000"/>
      </a:accent6>
      <a:hlink>
        <a:srgbClr val="99CC00"/>
      </a:hlink>
      <a:folHlink>
        <a:srgbClr val="61B6FF"/>
      </a:folHlink>
    </a:clrScheme>
    <a:fontScheme name="微软雅黑_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ea typeface="微软雅黑" pitchFamily="34" charset="-122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5416</TotalTime>
  <Words>0</Words>
  <Application>Microsoft Office PowerPoint</Application>
  <PresentationFormat>A4 纸张(210x297 毫米)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微软雅黑</vt:lpstr>
      <vt:lpstr>Arial</vt:lpstr>
      <vt:lpstr>Wingdings</vt:lpstr>
      <vt:lpstr>小A_微笑PPT_blog.sina.com.cn/wxppt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DG-形象指代</dc:subject>
  <dc:creator>微笑PPT_小A;郑琰</dc:creator>
  <cp:keywords>TZ-固定图形;XG-单色;KJ-平面;DH-静态</cp:keywords>
  <dc:description>小A</dc:description>
  <cp:lastModifiedBy>Administrator</cp:lastModifiedBy>
  <cp:revision>140</cp:revision>
  <dcterms:created xsi:type="dcterms:W3CDTF">2012-03-23T03:22:58Z</dcterms:created>
  <dcterms:modified xsi:type="dcterms:W3CDTF">2015-02-10T01:11:20Z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>商务人物剪影</vt:lpwstr>
  </property>
</Properties>
</file>