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390" r:id="rId2"/>
    <p:sldId id="391" r:id="rId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FF6600"/>
    <a:srgbClr val="990099"/>
    <a:srgbClr val="FF3399"/>
    <a:srgbClr val="66FF33"/>
    <a:srgbClr val="99FF66"/>
    <a:srgbClr val="FFCC66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570" autoAdjust="0"/>
    <p:restoredTop sz="95672" autoAdjust="0"/>
  </p:normalViewPr>
  <p:slideViewPr>
    <p:cSldViewPr>
      <p:cViewPr varScale="1">
        <p:scale>
          <a:sx n="88" d="100"/>
          <a:sy n="88" d="100"/>
        </p:scale>
        <p:origin x="123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10" d="100"/>
        <a:sy n="11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2014/12/25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2014/12/25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tubiao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2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2014/12/25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2"/>
          <p:cNvGrpSpPr>
            <a:grpSpLocks/>
          </p:cNvGrpSpPr>
          <p:nvPr/>
        </p:nvGrpSpPr>
        <p:grpSpPr bwMode="auto">
          <a:xfrm>
            <a:off x="0" y="3352800"/>
            <a:ext cx="9144000" cy="1676400"/>
            <a:chOff x="0" y="2086"/>
            <a:chExt cx="5760" cy="1056"/>
          </a:xfrm>
        </p:grpSpPr>
        <p:sp>
          <p:nvSpPr>
            <p:cNvPr id="14" name="Rectangle 3"/>
            <p:cNvSpPr>
              <a:spLocks noChangeArrowheads="1"/>
            </p:cNvSpPr>
            <p:nvPr/>
          </p:nvSpPr>
          <p:spPr bwMode="gray">
            <a:xfrm>
              <a:off x="0" y="2325"/>
              <a:ext cx="5760" cy="817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90000" rIns="72000" bIns="9000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zh-CN"/>
            </a:p>
          </p:txBody>
        </p:sp>
        <p:sp>
          <p:nvSpPr>
            <p:cNvPr id="15" name="Rectangle 4"/>
            <p:cNvSpPr>
              <a:spLocks noChangeArrowheads="1"/>
            </p:cNvSpPr>
            <p:nvPr/>
          </p:nvSpPr>
          <p:spPr bwMode="gray">
            <a:xfrm flipV="1">
              <a:off x="0" y="2086"/>
              <a:ext cx="5760" cy="246"/>
            </a:xfrm>
            <a:prstGeom prst="rect">
              <a:avLst/>
            </a:prstGeom>
            <a:gradFill rotWithShape="1">
              <a:gsLst>
                <a:gs pos="0">
                  <a:srgbClr val="DBDBDB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wrap="none" lIns="90000" tIns="90000" rIns="72000" bIns="9000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zh-CN"/>
            </a:p>
          </p:txBody>
        </p:sp>
      </p:grpSp>
      <p:sp>
        <p:nvSpPr>
          <p:cNvPr id="16" name="Rectangle 445"/>
          <p:cNvSpPr>
            <a:spLocks noChangeArrowheads="1"/>
          </p:cNvSpPr>
          <p:nvPr/>
        </p:nvSpPr>
        <p:spPr bwMode="auto">
          <a:xfrm>
            <a:off x="293688" y="3186113"/>
            <a:ext cx="1412875" cy="4572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zh-CN" altLang="zh-CN"/>
          </a:p>
        </p:txBody>
      </p:sp>
      <p:sp>
        <p:nvSpPr>
          <p:cNvPr id="17" name="Pentagon 104"/>
          <p:cNvSpPr>
            <a:spLocks noChangeArrowheads="1"/>
          </p:cNvSpPr>
          <p:nvPr/>
        </p:nvSpPr>
        <p:spPr bwMode="auto">
          <a:xfrm>
            <a:off x="7312025" y="3186113"/>
            <a:ext cx="1457325" cy="457200"/>
          </a:xfrm>
          <a:prstGeom prst="homePlate">
            <a:avLst>
              <a:gd name="adj" fmla="val 40317"/>
            </a:avLst>
          </a:prstGeom>
          <a:solidFill>
            <a:schemeClr val="tx2">
              <a:lumMod val="60000"/>
              <a:lumOff val="40000"/>
            </a:schemeClr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zh-CN" altLang="zh-CN"/>
          </a:p>
        </p:txBody>
      </p:sp>
      <p:sp>
        <p:nvSpPr>
          <p:cNvPr id="18" name="Rectangle 445"/>
          <p:cNvSpPr>
            <a:spLocks noChangeArrowheads="1"/>
          </p:cNvSpPr>
          <p:nvPr/>
        </p:nvSpPr>
        <p:spPr bwMode="auto">
          <a:xfrm>
            <a:off x="1700213" y="3186113"/>
            <a:ext cx="1412875" cy="4572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zh-CN" altLang="zh-CN"/>
          </a:p>
        </p:txBody>
      </p:sp>
      <p:sp>
        <p:nvSpPr>
          <p:cNvPr id="19" name="Rectangle 446"/>
          <p:cNvSpPr>
            <a:spLocks noChangeArrowheads="1"/>
          </p:cNvSpPr>
          <p:nvPr/>
        </p:nvSpPr>
        <p:spPr bwMode="auto">
          <a:xfrm>
            <a:off x="3098800" y="3186113"/>
            <a:ext cx="1414463" cy="4572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zh-CN" altLang="zh-CN"/>
          </a:p>
        </p:txBody>
      </p:sp>
      <p:sp>
        <p:nvSpPr>
          <p:cNvPr id="20" name="Rectangle 447"/>
          <p:cNvSpPr>
            <a:spLocks noChangeArrowheads="1"/>
          </p:cNvSpPr>
          <p:nvPr/>
        </p:nvSpPr>
        <p:spPr bwMode="auto">
          <a:xfrm>
            <a:off x="4498975" y="3186113"/>
            <a:ext cx="1414463" cy="4572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zh-CN" altLang="zh-CN"/>
          </a:p>
        </p:txBody>
      </p:sp>
      <p:sp>
        <p:nvSpPr>
          <p:cNvPr id="21" name="Rectangle 448"/>
          <p:cNvSpPr>
            <a:spLocks noChangeArrowheads="1"/>
          </p:cNvSpPr>
          <p:nvPr/>
        </p:nvSpPr>
        <p:spPr bwMode="auto">
          <a:xfrm>
            <a:off x="5905500" y="3186113"/>
            <a:ext cx="1414463" cy="457200"/>
          </a:xfrm>
          <a:prstGeom prst="rect">
            <a:avLst/>
          </a:prstGeom>
          <a:solidFill>
            <a:srgbClr val="FF0000"/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zh-CN"/>
          </a:p>
        </p:txBody>
      </p:sp>
      <p:sp>
        <p:nvSpPr>
          <p:cNvPr id="22" name="Rectangle 445"/>
          <p:cNvSpPr>
            <a:spLocks noChangeArrowheads="1"/>
          </p:cNvSpPr>
          <p:nvPr/>
        </p:nvSpPr>
        <p:spPr bwMode="auto">
          <a:xfrm>
            <a:off x="1884363" y="3279775"/>
            <a:ext cx="1031875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zh-CN" noProof="1">
                <a:solidFill>
                  <a:schemeClr val="bg1"/>
                </a:solidFill>
                <a:latin typeface="Calibri" pitchFamily="34" charset="0"/>
                <a:ea typeface="MS PGothic" pitchFamily="34" charset="-128"/>
              </a:rPr>
              <a:t>1980’</a:t>
            </a:r>
            <a:r>
              <a:rPr lang="en-US" altLang="zh-CN" noProof="1">
                <a:solidFill>
                  <a:schemeClr val="bg1"/>
                </a:solidFill>
                <a:latin typeface="Calibri" pitchFamily="34" charset="0"/>
                <a:ea typeface="MS PGothic" pitchFamily="34" charset="-128"/>
              </a:rPr>
              <a:t>S</a:t>
            </a:r>
            <a:endParaRPr lang="zh-CN" altLang="zh-CN">
              <a:solidFill>
                <a:schemeClr val="bg1"/>
              </a:solidFill>
            </a:endParaRPr>
          </a:p>
        </p:txBody>
      </p:sp>
      <p:sp>
        <p:nvSpPr>
          <p:cNvPr id="23" name="Rectangle 446"/>
          <p:cNvSpPr>
            <a:spLocks noChangeArrowheads="1"/>
          </p:cNvSpPr>
          <p:nvPr/>
        </p:nvSpPr>
        <p:spPr bwMode="auto">
          <a:xfrm>
            <a:off x="3124200" y="3279775"/>
            <a:ext cx="1111250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zh-CN" noProof="1">
                <a:solidFill>
                  <a:schemeClr val="bg1"/>
                </a:solidFill>
                <a:latin typeface="Calibri" pitchFamily="34" charset="0"/>
                <a:ea typeface="MS PGothic" pitchFamily="34" charset="-128"/>
              </a:rPr>
              <a:t>1990’</a:t>
            </a:r>
            <a:r>
              <a:rPr lang="en-US" altLang="zh-CN" noProof="1">
                <a:solidFill>
                  <a:schemeClr val="bg1"/>
                </a:solidFill>
                <a:latin typeface="Calibri" pitchFamily="34" charset="0"/>
                <a:ea typeface="MS PGothic" pitchFamily="34" charset="-128"/>
              </a:rPr>
              <a:t>S</a:t>
            </a:r>
            <a:endParaRPr lang="zh-CN" altLang="zh-CN">
              <a:solidFill>
                <a:schemeClr val="bg1"/>
              </a:solidFill>
            </a:endParaRPr>
          </a:p>
        </p:txBody>
      </p:sp>
      <p:sp>
        <p:nvSpPr>
          <p:cNvPr id="24" name="Rectangle 447"/>
          <p:cNvSpPr>
            <a:spLocks noChangeArrowheads="1"/>
          </p:cNvSpPr>
          <p:nvPr/>
        </p:nvSpPr>
        <p:spPr bwMode="auto">
          <a:xfrm>
            <a:off x="4506913" y="3279775"/>
            <a:ext cx="1143000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zh-CN" noProof="1">
                <a:solidFill>
                  <a:schemeClr val="bg1"/>
                </a:solidFill>
                <a:latin typeface="Calibri" pitchFamily="34" charset="0"/>
                <a:ea typeface="MS PGothic" pitchFamily="34" charset="-128"/>
              </a:rPr>
              <a:t>2000’</a:t>
            </a:r>
            <a:r>
              <a:rPr lang="en-US" altLang="zh-CN" noProof="1">
                <a:solidFill>
                  <a:schemeClr val="bg1"/>
                </a:solidFill>
                <a:latin typeface="Calibri" pitchFamily="34" charset="0"/>
                <a:ea typeface="MS PGothic" pitchFamily="34" charset="-128"/>
              </a:rPr>
              <a:t>S</a:t>
            </a:r>
            <a:endParaRPr lang="zh-CN" altLang="zh-CN">
              <a:solidFill>
                <a:schemeClr val="bg1"/>
              </a:solidFill>
            </a:endParaRPr>
          </a:p>
        </p:txBody>
      </p:sp>
      <p:sp>
        <p:nvSpPr>
          <p:cNvPr id="25" name="Rectangle 445"/>
          <p:cNvSpPr>
            <a:spLocks noChangeArrowheads="1"/>
          </p:cNvSpPr>
          <p:nvPr/>
        </p:nvSpPr>
        <p:spPr bwMode="auto">
          <a:xfrm>
            <a:off x="642938" y="3279775"/>
            <a:ext cx="1003300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zh-CN" noProof="1">
                <a:solidFill>
                  <a:schemeClr val="bg1"/>
                </a:solidFill>
                <a:latin typeface="Calibri" pitchFamily="34" charset="0"/>
                <a:ea typeface="MS PGothic" pitchFamily="34" charset="-128"/>
              </a:rPr>
              <a:t>1970’</a:t>
            </a:r>
            <a:r>
              <a:rPr lang="en-US" altLang="zh-CN" noProof="1">
                <a:solidFill>
                  <a:schemeClr val="bg1"/>
                </a:solidFill>
                <a:latin typeface="Calibri" pitchFamily="34" charset="0"/>
                <a:ea typeface="MS PGothic" pitchFamily="34" charset="-128"/>
              </a:rPr>
              <a:t>S</a:t>
            </a:r>
            <a:endParaRPr lang="zh-CN" altLang="zh-CN">
              <a:solidFill>
                <a:schemeClr val="bg1"/>
              </a:solidFill>
            </a:endParaRPr>
          </a:p>
        </p:txBody>
      </p:sp>
      <p:sp>
        <p:nvSpPr>
          <p:cNvPr id="26" name="Rectangle 448"/>
          <p:cNvSpPr>
            <a:spLocks noChangeArrowheads="1"/>
          </p:cNvSpPr>
          <p:nvPr/>
        </p:nvSpPr>
        <p:spPr bwMode="auto">
          <a:xfrm>
            <a:off x="7315200" y="3279775"/>
            <a:ext cx="914400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zh-CN" noProof="1">
                <a:solidFill>
                  <a:schemeClr val="bg1"/>
                </a:solidFill>
                <a:latin typeface="Calibri" pitchFamily="34" charset="0"/>
                <a:ea typeface="MS PGothic" pitchFamily="34" charset="-128"/>
              </a:rPr>
              <a:t>2020’</a:t>
            </a:r>
            <a:r>
              <a:rPr lang="en-US" altLang="zh-CN" noProof="1">
                <a:solidFill>
                  <a:schemeClr val="bg1"/>
                </a:solidFill>
                <a:latin typeface="Calibri" pitchFamily="34" charset="0"/>
                <a:ea typeface="MS PGothic" pitchFamily="34" charset="-128"/>
              </a:rPr>
              <a:t>S</a:t>
            </a:r>
            <a:endParaRPr lang="zh-CN" altLang="zh-CN">
              <a:solidFill>
                <a:schemeClr val="bg1"/>
              </a:solidFill>
            </a:endParaRPr>
          </a:p>
        </p:txBody>
      </p:sp>
      <p:sp>
        <p:nvSpPr>
          <p:cNvPr id="27" name="Rektangel 82"/>
          <p:cNvSpPr>
            <a:spLocks noChangeArrowheads="1"/>
          </p:cNvSpPr>
          <p:nvPr/>
        </p:nvSpPr>
        <p:spPr bwMode="auto">
          <a:xfrm>
            <a:off x="304800" y="1770063"/>
            <a:ext cx="1954213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600" b="1" noProof="1">
                <a:solidFill>
                  <a:srgbClr val="080808"/>
                </a:solidFill>
                <a:latin typeface="微软雅黑" pitchFamily="34" charset="-122"/>
                <a:ea typeface="微软雅黑" pitchFamily="34" charset="-122"/>
              </a:rPr>
              <a:t>1970’</a:t>
            </a:r>
            <a:r>
              <a:rPr lang="en-US" altLang="zh-CN" sz="1600" b="1" noProof="1">
                <a:solidFill>
                  <a:srgbClr val="080808"/>
                </a:solidFill>
                <a:latin typeface="微软雅黑" pitchFamily="34" charset="-122"/>
                <a:ea typeface="微软雅黑" pitchFamily="34" charset="-122"/>
              </a:rPr>
              <a:t>S</a:t>
            </a:r>
          </a:p>
          <a:p>
            <a:pPr eaLnBrk="1" hangingPunct="1"/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请单击此处，添加文字内容。</a:t>
            </a:r>
            <a:endParaRPr lang="zh-CN" altLang="zh-CN" sz="1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Nedadgående pil 90"/>
          <p:cNvSpPr>
            <a:spLocks noChangeArrowheads="1"/>
          </p:cNvSpPr>
          <p:nvPr/>
        </p:nvSpPr>
        <p:spPr bwMode="auto">
          <a:xfrm>
            <a:off x="898525" y="2730500"/>
            <a:ext cx="250825" cy="538163"/>
          </a:xfrm>
          <a:prstGeom prst="downArrow">
            <a:avLst>
              <a:gd name="adj1" fmla="val 50000"/>
              <a:gd name="adj2" fmla="val 50004"/>
            </a:avLst>
          </a:prstGeom>
          <a:solidFill>
            <a:srgbClr val="FFCC00"/>
          </a:solidFill>
          <a:ln w="9525">
            <a:solidFill>
              <a:srgbClr val="FFCC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>
              <a:defRPr/>
            </a:pPr>
            <a:endParaRPr lang="zh-CN" altLang="zh-CN"/>
          </a:p>
        </p:txBody>
      </p:sp>
      <p:sp>
        <p:nvSpPr>
          <p:cNvPr id="29" name="Rektangel 91"/>
          <p:cNvSpPr>
            <a:spLocks noChangeArrowheads="1"/>
          </p:cNvSpPr>
          <p:nvPr/>
        </p:nvSpPr>
        <p:spPr bwMode="auto">
          <a:xfrm>
            <a:off x="2830513" y="1770063"/>
            <a:ext cx="1954212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600" b="1" noProof="1">
                <a:solidFill>
                  <a:srgbClr val="080808"/>
                </a:solidFill>
                <a:latin typeface="微软雅黑" pitchFamily="34" charset="-122"/>
                <a:ea typeface="微软雅黑" pitchFamily="34" charset="-122"/>
              </a:rPr>
              <a:t>1990’</a:t>
            </a:r>
            <a:r>
              <a:rPr lang="en-US" altLang="zh-CN" sz="1600" b="1" noProof="1">
                <a:solidFill>
                  <a:srgbClr val="080808"/>
                </a:solidFill>
                <a:latin typeface="微软雅黑" pitchFamily="34" charset="-122"/>
                <a:ea typeface="微软雅黑" pitchFamily="34" charset="-122"/>
              </a:rPr>
              <a:t>S</a:t>
            </a:r>
          </a:p>
          <a:p>
            <a:pPr eaLnBrk="1" hangingPunct="1"/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请单击此处，添加文字内容。</a:t>
            </a:r>
            <a:endParaRPr lang="zh-CN" altLang="zh-CN" sz="1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Nedadgående pil 92"/>
          <p:cNvSpPr>
            <a:spLocks noChangeArrowheads="1"/>
          </p:cNvSpPr>
          <p:nvPr/>
        </p:nvSpPr>
        <p:spPr bwMode="auto">
          <a:xfrm>
            <a:off x="3522663" y="2730500"/>
            <a:ext cx="249237" cy="538163"/>
          </a:xfrm>
          <a:prstGeom prst="downArrow">
            <a:avLst>
              <a:gd name="adj1" fmla="val 50000"/>
              <a:gd name="adj2" fmla="val 50002"/>
            </a:avLst>
          </a:prstGeom>
          <a:solidFill>
            <a:srgbClr val="FFCC00"/>
          </a:solidFill>
          <a:ln w="9525">
            <a:solidFill>
              <a:srgbClr val="FFCC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>
              <a:defRPr/>
            </a:pPr>
            <a:endParaRPr lang="zh-CN" altLang="zh-CN"/>
          </a:p>
        </p:txBody>
      </p:sp>
      <p:sp>
        <p:nvSpPr>
          <p:cNvPr id="31" name="Rektangel 93"/>
          <p:cNvSpPr>
            <a:spLocks noChangeArrowheads="1"/>
          </p:cNvSpPr>
          <p:nvPr/>
        </p:nvSpPr>
        <p:spPr bwMode="auto">
          <a:xfrm>
            <a:off x="5638800" y="1736725"/>
            <a:ext cx="1954213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600" b="1" noProof="1">
                <a:solidFill>
                  <a:srgbClr val="080808"/>
                </a:solidFill>
                <a:latin typeface="微软雅黑" pitchFamily="34" charset="-122"/>
                <a:ea typeface="微软雅黑" pitchFamily="34" charset="-122"/>
              </a:rPr>
              <a:t>2010’</a:t>
            </a:r>
            <a:r>
              <a:rPr lang="en-US" altLang="zh-CN" sz="1600" b="1" noProof="1">
                <a:solidFill>
                  <a:srgbClr val="080808"/>
                </a:solidFill>
                <a:latin typeface="微软雅黑" pitchFamily="34" charset="-122"/>
                <a:ea typeface="微软雅黑" pitchFamily="34" charset="-122"/>
              </a:rPr>
              <a:t>S</a:t>
            </a:r>
          </a:p>
          <a:p>
            <a:pPr eaLnBrk="1" hangingPunct="1"/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请单击此处，添加文字内容。</a:t>
            </a:r>
            <a:endParaRPr lang="zh-CN" altLang="zh-CN" sz="1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Nedadgående pil 94"/>
          <p:cNvSpPr>
            <a:spLocks noChangeArrowheads="1"/>
          </p:cNvSpPr>
          <p:nvPr/>
        </p:nvSpPr>
        <p:spPr bwMode="auto">
          <a:xfrm>
            <a:off x="6330950" y="2697163"/>
            <a:ext cx="249238" cy="538162"/>
          </a:xfrm>
          <a:prstGeom prst="downArrow">
            <a:avLst>
              <a:gd name="adj1" fmla="val 50000"/>
              <a:gd name="adj2" fmla="val 50002"/>
            </a:avLst>
          </a:prstGeom>
          <a:solidFill>
            <a:srgbClr val="FF0000"/>
          </a:solidFill>
          <a:ln w="9525">
            <a:solidFill>
              <a:srgbClr val="FF66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>
              <a:defRPr/>
            </a:pPr>
            <a:endParaRPr lang="zh-CN" altLang="zh-CN"/>
          </a:p>
        </p:txBody>
      </p:sp>
      <p:sp>
        <p:nvSpPr>
          <p:cNvPr id="33" name="Rektangel 95"/>
          <p:cNvSpPr>
            <a:spLocks noChangeArrowheads="1"/>
          </p:cNvSpPr>
          <p:nvPr/>
        </p:nvSpPr>
        <p:spPr bwMode="auto">
          <a:xfrm>
            <a:off x="1370013" y="4159250"/>
            <a:ext cx="1954212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600" b="1" noProof="1">
                <a:solidFill>
                  <a:srgbClr val="080808"/>
                </a:solidFill>
                <a:latin typeface="微软雅黑" pitchFamily="34" charset="-122"/>
                <a:ea typeface="微软雅黑" pitchFamily="34" charset="-122"/>
              </a:rPr>
              <a:t>1980’</a:t>
            </a:r>
            <a:r>
              <a:rPr lang="en-US" altLang="zh-CN" sz="1600" b="1" noProof="1">
                <a:solidFill>
                  <a:srgbClr val="080808"/>
                </a:solidFill>
                <a:latin typeface="微软雅黑" pitchFamily="34" charset="-122"/>
                <a:ea typeface="微软雅黑" pitchFamily="34" charset="-122"/>
              </a:rPr>
              <a:t>S</a:t>
            </a:r>
          </a:p>
          <a:p>
            <a:pPr eaLnBrk="1" hangingPunct="1"/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请单击此处，添加文字内容。</a:t>
            </a:r>
            <a:endParaRPr lang="zh-CN" altLang="zh-CN" sz="1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Nedadgående pil 96"/>
          <p:cNvSpPr>
            <a:spLocks noChangeArrowheads="1"/>
          </p:cNvSpPr>
          <p:nvPr/>
        </p:nvSpPr>
        <p:spPr bwMode="auto">
          <a:xfrm rot="10800000">
            <a:off x="2149475" y="3551238"/>
            <a:ext cx="249238" cy="538162"/>
          </a:xfrm>
          <a:prstGeom prst="downArrow">
            <a:avLst>
              <a:gd name="adj1" fmla="val 50000"/>
              <a:gd name="adj2" fmla="val 50002"/>
            </a:avLst>
          </a:prstGeom>
          <a:solidFill>
            <a:srgbClr val="FFCC00"/>
          </a:solidFill>
          <a:ln w="9525">
            <a:solidFill>
              <a:srgbClr val="FFCC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>
              <a:defRPr/>
            </a:pPr>
            <a:endParaRPr lang="zh-CN" altLang="zh-CN"/>
          </a:p>
        </p:txBody>
      </p:sp>
      <p:sp>
        <p:nvSpPr>
          <p:cNvPr id="35" name="Rektangel 98"/>
          <p:cNvSpPr>
            <a:spLocks noChangeArrowheads="1"/>
          </p:cNvSpPr>
          <p:nvPr/>
        </p:nvSpPr>
        <p:spPr bwMode="auto">
          <a:xfrm>
            <a:off x="4189413" y="4181475"/>
            <a:ext cx="1954212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600" b="1" noProof="1">
                <a:solidFill>
                  <a:srgbClr val="080808"/>
                </a:solidFill>
                <a:latin typeface="微软雅黑" pitchFamily="34" charset="-122"/>
                <a:ea typeface="微软雅黑" pitchFamily="34" charset="-122"/>
              </a:rPr>
              <a:t>2000’</a:t>
            </a:r>
            <a:r>
              <a:rPr lang="en-US" altLang="zh-CN" sz="1600" b="1" noProof="1">
                <a:solidFill>
                  <a:srgbClr val="080808"/>
                </a:solidFill>
                <a:latin typeface="微软雅黑" pitchFamily="34" charset="-122"/>
                <a:ea typeface="微软雅黑" pitchFamily="34" charset="-122"/>
              </a:rPr>
              <a:t>S</a:t>
            </a:r>
          </a:p>
          <a:p>
            <a:pPr eaLnBrk="1" hangingPunct="1"/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请单击此处，添加文字内容。</a:t>
            </a:r>
            <a:endParaRPr lang="zh-CN" altLang="zh-CN" sz="1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Nedadgående pil 99"/>
          <p:cNvSpPr>
            <a:spLocks noChangeArrowheads="1"/>
          </p:cNvSpPr>
          <p:nvPr/>
        </p:nvSpPr>
        <p:spPr bwMode="auto">
          <a:xfrm rot="10800000">
            <a:off x="4968875" y="3571875"/>
            <a:ext cx="249238" cy="538163"/>
          </a:xfrm>
          <a:prstGeom prst="downArrow">
            <a:avLst>
              <a:gd name="adj1" fmla="val 50000"/>
              <a:gd name="adj2" fmla="val 50002"/>
            </a:avLst>
          </a:prstGeom>
          <a:solidFill>
            <a:srgbClr val="FFCC00"/>
          </a:solidFill>
          <a:ln w="9525">
            <a:solidFill>
              <a:srgbClr val="FFCC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>
              <a:defRPr/>
            </a:pPr>
            <a:endParaRPr lang="zh-CN" altLang="zh-CN"/>
          </a:p>
        </p:txBody>
      </p:sp>
      <p:sp>
        <p:nvSpPr>
          <p:cNvPr id="37" name="Rektangel 100"/>
          <p:cNvSpPr>
            <a:spLocks noChangeArrowheads="1"/>
          </p:cNvSpPr>
          <p:nvPr/>
        </p:nvSpPr>
        <p:spPr bwMode="auto">
          <a:xfrm>
            <a:off x="6856413" y="4164013"/>
            <a:ext cx="1954212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600" b="1" noProof="1">
                <a:solidFill>
                  <a:srgbClr val="080808"/>
                </a:solidFill>
                <a:latin typeface="微软雅黑" pitchFamily="34" charset="-122"/>
                <a:ea typeface="微软雅黑" pitchFamily="34" charset="-122"/>
              </a:rPr>
              <a:t>2020’</a:t>
            </a:r>
            <a:r>
              <a:rPr lang="en-US" altLang="zh-CN" sz="1600" b="1" noProof="1">
                <a:solidFill>
                  <a:srgbClr val="080808"/>
                </a:solidFill>
                <a:latin typeface="微软雅黑" pitchFamily="34" charset="-122"/>
                <a:ea typeface="微软雅黑" pitchFamily="34" charset="-122"/>
              </a:rPr>
              <a:t>S</a:t>
            </a:r>
          </a:p>
          <a:p>
            <a:pPr eaLnBrk="1" hangingPunct="1"/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请单击此处，添加文字内容。</a:t>
            </a:r>
            <a:endParaRPr lang="zh-CN" altLang="zh-CN" sz="1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Nedadgående pil 40"/>
          <p:cNvSpPr>
            <a:spLocks noChangeArrowheads="1"/>
          </p:cNvSpPr>
          <p:nvPr/>
        </p:nvSpPr>
        <p:spPr bwMode="auto">
          <a:xfrm rot="10800000">
            <a:off x="7635875" y="3554413"/>
            <a:ext cx="249238" cy="538162"/>
          </a:xfrm>
          <a:prstGeom prst="downArrow">
            <a:avLst>
              <a:gd name="adj1" fmla="val 50000"/>
              <a:gd name="adj2" fmla="val 50002"/>
            </a:avLst>
          </a:prstGeom>
          <a:solidFill>
            <a:srgbClr val="FFCC00"/>
          </a:solidFill>
          <a:ln w="9525">
            <a:solidFill>
              <a:srgbClr val="FFCC00"/>
            </a:solidFill>
            <a:miter lim="800000"/>
            <a:headEnd/>
            <a:tailEnd/>
          </a:ln>
          <a:effectLst>
            <a:outerShdw blurRad="63500" dist="38100" dir="2700000" algn="tl" rotWithShape="0">
              <a:srgbClr val="000000">
                <a:alpha val="39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zh-CN" altLang="zh-CN"/>
          </a:p>
        </p:txBody>
      </p:sp>
      <p:sp>
        <p:nvSpPr>
          <p:cNvPr id="39" name="Rectangle 448"/>
          <p:cNvSpPr>
            <a:spLocks noChangeArrowheads="1"/>
          </p:cNvSpPr>
          <p:nvPr/>
        </p:nvSpPr>
        <p:spPr bwMode="auto">
          <a:xfrm>
            <a:off x="5943600" y="3279775"/>
            <a:ext cx="1020763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zh-CN" b="1" noProof="1">
                <a:solidFill>
                  <a:schemeClr val="bg1"/>
                </a:solidFill>
                <a:latin typeface="Calibri" pitchFamily="34" charset="0"/>
                <a:ea typeface="MS PGothic" pitchFamily="34" charset="-128"/>
              </a:rPr>
              <a:t>2010’</a:t>
            </a:r>
            <a:r>
              <a:rPr lang="en-US" altLang="zh-CN" b="1" noProof="1">
                <a:solidFill>
                  <a:schemeClr val="bg1"/>
                </a:solidFill>
                <a:latin typeface="Calibri" pitchFamily="34" charset="0"/>
                <a:ea typeface="MS PGothic" pitchFamily="34" charset="-128"/>
              </a:rPr>
              <a:t>S</a:t>
            </a:r>
            <a:endParaRPr lang="zh-CN" altLang="zh-CN" b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15384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3519488"/>
            <a:ext cx="9144000" cy="1676400"/>
            <a:chOff x="0" y="2086"/>
            <a:chExt cx="5760" cy="1056"/>
          </a:xfrm>
        </p:grpSpPr>
        <p:sp>
          <p:nvSpPr>
            <p:cNvPr id="3" name="Rectangle 3"/>
            <p:cNvSpPr>
              <a:spLocks noChangeArrowheads="1"/>
            </p:cNvSpPr>
            <p:nvPr/>
          </p:nvSpPr>
          <p:spPr bwMode="gray">
            <a:xfrm>
              <a:off x="0" y="2325"/>
              <a:ext cx="5760" cy="817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90000" rIns="72000" bIns="9000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zh-CN"/>
            </a:p>
          </p:txBody>
        </p:sp>
        <p:sp>
          <p:nvSpPr>
            <p:cNvPr id="4" name="Rectangle 4"/>
            <p:cNvSpPr>
              <a:spLocks noChangeArrowheads="1"/>
            </p:cNvSpPr>
            <p:nvPr/>
          </p:nvSpPr>
          <p:spPr bwMode="gray">
            <a:xfrm flipV="1">
              <a:off x="0" y="2086"/>
              <a:ext cx="5760" cy="246"/>
            </a:xfrm>
            <a:prstGeom prst="rect">
              <a:avLst/>
            </a:prstGeom>
            <a:gradFill rotWithShape="1">
              <a:gsLst>
                <a:gs pos="0">
                  <a:srgbClr val="DBDBDB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wrap="none" lIns="90000" tIns="90000" rIns="72000" bIns="9000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zh-CN"/>
            </a:p>
          </p:txBody>
        </p:sp>
      </p:grpSp>
      <p:sp>
        <p:nvSpPr>
          <p:cNvPr id="5" name="Rectangle 445"/>
          <p:cNvSpPr>
            <a:spLocks noChangeArrowheads="1"/>
          </p:cNvSpPr>
          <p:nvPr/>
        </p:nvSpPr>
        <p:spPr bwMode="auto">
          <a:xfrm>
            <a:off x="381000" y="3522663"/>
            <a:ext cx="703263" cy="457200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altLang="zh-CN" b="1" dirty="0">
                <a:latin typeface="+mn-lt"/>
              </a:rPr>
              <a:t>1</a:t>
            </a:r>
            <a:endParaRPr lang="zh-CN" altLang="zh-CN" b="1" dirty="0">
              <a:latin typeface="+mn-lt"/>
            </a:endParaRPr>
          </a:p>
        </p:txBody>
      </p:sp>
      <p:sp>
        <p:nvSpPr>
          <p:cNvPr id="6" name="Rectangle 445"/>
          <p:cNvSpPr>
            <a:spLocks noChangeArrowheads="1"/>
          </p:cNvSpPr>
          <p:nvPr/>
        </p:nvSpPr>
        <p:spPr bwMode="auto">
          <a:xfrm>
            <a:off x="1073150" y="3522663"/>
            <a:ext cx="703263" cy="457200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altLang="zh-CN" b="1" dirty="0">
                <a:latin typeface="+mn-lt"/>
              </a:rPr>
              <a:t>2</a:t>
            </a:r>
            <a:endParaRPr lang="zh-CN" altLang="zh-CN" b="1" dirty="0">
              <a:latin typeface="+mn-lt"/>
            </a:endParaRPr>
          </a:p>
        </p:txBody>
      </p:sp>
      <p:sp>
        <p:nvSpPr>
          <p:cNvPr id="7" name="Rectangle 445"/>
          <p:cNvSpPr>
            <a:spLocks noChangeArrowheads="1"/>
          </p:cNvSpPr>
          <p:nvPr/>
        </p:nvSpPr>
        <p:spPr bwMode="auto">
          <a:xfrm>
            <a:off x="1766888" y="3522663"/>
            <a:ext cx="703262" cy="4572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altLang="zh-CN" b="1" dirty="0">
                <a:solidFill>
                  <a:schemeClr val="bg1"/>
                </a:solidFill>
                <a:latin typeface="+mn-lt"/>
              </a:rPr>
              <a:t>3</a:t>
            </a:r>
            <a:endParaRPr lang="zh-CN" altLang="zh-CN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Rectangle 445"/>
          <p:cNvSpPr>
            <a:spLocks noChangeArrowheads="1"/>
          </p:cNvSpPr>
          <p:nvPr/>
        </p:nvSpPr>
        <p:spPr bwMode="auto">
          <a:xfrm>
            <a:off x="2473325" y="3522663"/>
            <a:ext cx="703263" cy="457200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altLang="zh-CN" b="1" dirty="0">
                <a:latin typeface="+mn-lt"/>
              </a:rPr>
              <a:t>4</a:t>
            </a:r>
            <a:endParaRPr lang="zh-CN" altLang="zh-CN" b="1" dirty="0">
              <a:latin typeface="+mn-lt"/>
            </a:endParaRPr>
          </a:p>
        </p:txBody>
      </p:sp>
      <p:sp>
        <p:nvSpPr>
          <p:cNvPr id="9" name="Rectangle 445"/>
          <p:cNvSpPr>
            <a:spLocks noChangeArrowheads="1"/>
          </p:cNvSpPr>
          <p:nvPr/>
        </p:nvSpPr>
        <p:spPr bwMode="auto">
          <a:xfrm>
            <a:off x="3167063" y="3522663"/>
            <a:ext cx="704850" cy="457200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altLang="zh-CN" b="1" dirty="0">
                <a:latin typeface="+mn-lt"/>
              </a:rPr>
              <a:t>5</a:t>
            </a:r>
            <a:endParaRPr lang="zh-CN" altLang="zh-CN" b="1" dirty="0">
              <a:latin typeface="+mn-lt"/>
            </a:endParaRPr>
          </a:p>
        </p:txBody>
      </p:sp>
      <p:sp>
        <p:nvSpPr>
          <p:cNvPr id="10" name="Rectangle 445"/>
          <p:cNvSpPr>
            <a:spLocks noChangeArrowheads="1"/>
          </p:cNvSpPr>
          <p:nvPr/>
        </p:nvSpPr>
        <p:spPr bwMode="auto">
          <a:xfrm>
            <a:off x="3873500" y="3522663"/>
            <a:ext cx="703263" cy="457200"/>
          </a:xfrm>
          <a:prstGeom prst="rect">
            <a:avLst/>
          </a:prstGeom>
          <a:solidFill>
            <a:srgbClr val="92D050"/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altLang="zh-CN" b="1" dirty="0">
                <a:solidFill>
                  <a:schemeClr val="bg1"/>
                </a:solidFill>
                <a:latin typeface="+mn-lt"/>
              </a:rPr>
              <a:t>6</a:t>
            </a:r>
            <a:endParaRPr lang="zh-CN" altLang="zh-CN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1" name="Rectangle 445"/>
          <p:cNvSpPr>
            <a:spLocks noChangeArrowheads="1"/>
          </p:cNvSpPr>
          <p:nvPr/>
        </p:nvSpPr>
        <p:spPr bwMode="auto">
          <a:xfrm>
            <a:off x="4575175" y="3522663"/>
            <a:ext cx="704850" cy="457200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altLang="zh-CN" b="1" dirty="0">
                <a:latin typeface="+mn-lt"/>
              </a:rPr>
              <a:t>7</a:t>
            </a:r>
            <a:endParaRPr lang="zh-CN" altLang="zh-CN" b="1" dirty="0">
              <a:latin typeface="+mn-lt"/>
            </a:endParaRPr>
          </a:p>
        </p:txBody>
      </p:sp>
      <p:sp>
        <p:nvSpPr>
          <p:cNvPr id="12" name="Rectangle 445"/>
          <p:cNvSpPr>
            <a:spLocks noChangeArrowheads="1"/>
          </p:cNvSpPr>
          <p:nvPr/>
        </p:nvSpPr>
        <p:spPr bwMode="auto">
          <a:xfrm>
            <a:off x="5273675" y="3522663"/>
            <a:ext cx="703263" cy="457200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altLang="zh-CN" b="1" dirty="0">
                <a:latin typeface="+mn-lt"/>
              </a:rPr>
              <a:t>8</a:t>
            </a:r>
            <a:endParaRPr lang="zh-CN" altLang="zh-CN" b="1" dirty="0">
              <a:latin typeface="+mn-lt"/>
            </a:endParaRPr>
          </a:p>
        </p:txBody>
      </p:sp>
      <p:sp>
        <p:nvSpPr>
          <p:cNvPr id="13" name="Rectangle 445"/>
          <p:cNvSpPr>
            <a:spLocks noChangeArrowheads="1"/>
          </p:cNvSpPr>
          <p:nvPr/>
        </p:nvSpPr>
        <p:spPr bwMode="auto">
          <a:xfrm>
            <a:off x="5967413" y="3522663"/>
            <a:ext cx="704850" cy="457200"/>
          </a:xfrm>
          <a:prstGeom prst="rect">
            <a:avLst/>
          </a:prstGeom>
          <a:solidFill>
            <a:srgbClr val="FF6600"/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altLang="zh-CN" b="1" dirty="0">
                <a:solidFill>
                  <a:schemeClr val="bg1"/>
                </a:solidFill>
                <a:latin typeface="+mn-lt"/>
              </a:rPr>
              <a:t>9</a:t>
            </a:r>
            <a:endParaRPr lang="zh-CN" altLang="zh-CN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4" name="Rectangle 445"/>
          <p:cNvSpPr>
            <a:spLocks noChangeArrowheads="1"/>
          </p:cNvSpPr>
          <p:nvPr/>
        </p:nvSpPr>
        <p:spPr bwMode="auto">
          <a:xfrm>
            <a:off x="6673850" y="3522663"/>
            <a:ext cx="703263" cy="457200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altLang="zh-CN" b="1" dirty="0">
                <a:latin typeface="+mn-lt"/>
              </a:rPr>
              <a:t>10</a:t>
            </a:r>
            <a:endParaRPr lang="zh-CN" altLang="zh-CN" b="1" dirty="0">
              <a:latin typeface="+mn-lt"/>
            </a:endParaRPr>
          </a:p>
        </p:txBody>
      </p:sp>
      <p:sp>
        <p:nvSpPr>
          <p:cNvPr id="15" name="Rectangle 445"/>
          <p:cNvSpPr>
            <a:spLocks noChangeArrowheads="1"/>
          </p:cNvSpPr>
          <p:nvPr/>
        </p:nvSpPr>
        <p:spPr bwMode="auto">
          <a:xfrm>
            <a:off x="7367588" y="3522663"/>
            <a:ext cx="704850" cy="457200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altLang="zh-CN" b="1" dirty="0">
                <a:latin typeface="+mn-lt"/>
              </a:rPr>
              <a:t>11</a:t>
            </a:r>
            <a:endParaRPr lang="zh-CN" altLang="zh-CN" b="1" dirty="0">
              <a:latin typeface="+mn-lt"/>
            </a:endParaRPr>
          </a:p>
        </p:txBody>
      </p:sp>
      <p:sp>
        <p:nvSpPr>
          <p:cNvPr id="16" name="Rectangle 445"/>
          <p:cNvSpPr>
            <a:spLocks noChangeArrowheads="1"/>
          </p:cNvSpPr>
          <p:nvPr/>
        </p:nvSpPr>
        <p:spPr bwMode="auto">
          <a:xfrm>
            <a:off x="8059738" y="3522663"/>
            <a:ext cx="703262" cy="457200"/>
          </a:xfrm>
          <a:prstGeom prst="rect">
            <a:avLst/>
          </a:prstGeom>
          <a:solidFill>
            <a:srgbClr val="FFCC00"/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altLang="zh-CN" b="1" dirty="0">
                <a:solidFill>
                  <a:schemeClr val="bg1"/>
                </a:solidFill>
                <a:latin typeface="+mn-lt"/>
              </a:rPr>
              <a:t>12</a:t>
            </a:r>
            <a:endParaRPr lang="zh-CN" altLang="zh-CN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7" name="Line 17"/>
          <p:cNvSpPr>
            <a:spLocks noChangeShapeType="1"/>
          </p:cNvSpPr>
          <p:nvPr/>
        </p:nvSpPr>
        <p:spPr bwMode="auto">
          <a:xfrm flipV="1">
            <a:off x="533400" y="1497013"/>
            <a:ext cx="0" cy="1979612"/>
          </a:xfrm>
          <a:prstGeom prst="line">
            <a:avLst/>
          </a:prstGeom>
          <a:noFill/>
          <a:ln w="38100" cap="rnd">
            <a:solidFill>
              <a:schemeClr val="bg1">
                <a:lumMod val="65000"/>
              </a:schemeClr>
            </a:solidFill>
            <a:prstDash val="solid"/>
            <a:round/>
            <a:headEnd type="oval" w="med" len="med"/>
            <a:tailEnd/>
          </a:ln>
          <a:effectLst/>
        </p:spPr>
        <p:txBody>
          <a:bodyPr/>
          <a:lstStyle/>
          <a:p>
            <a:pPr latinLnBrk="1">
              <a:defRPr/>
            </a:pPr>
            <a:endParaRPr kumimoji="1" lang="zh-CN" altLang="en-US"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18" name="Text Box 22"/>
          <p:cNvSpPr txBox="1">
            <a:spLocks noChangeArrowheads="1"/>
          </p:cNvSpPr>
          <p:nvPr/>
        </p:nvSpPr>
        <p:spPr bwMode="auto">
          <a:xfrm>
            <a:off x="565150" y="1387475"/>
            <a:ext cx="1095375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一月</a:t>
            </a:r>
            <a:endParaRPr lang="en-US" altLang="zh-CN" sz="1600" b="1"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请单击此处，添加文字内容。</a:t>
            </a:r>
            <a:endParaRPr lang="zh-CN" altLang="zh-CN" sz="1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Line 17"/>
          <p:cNvSpPr>
            <a:spLocks noChangeShapeType="1"/>
          </p:cNvSpPr>
          <p:nvPr/>
        </p:nvSpPr>
        <p:spPr bwMode="auto">
          <a:xfrm>
            <a:off x="1676400" y="4040188"/>
            <a:ext cx="0" cy="1981200"/>
          </a:xfrm>
          <a:prstGeom prst="line">
            <a:avLst/>
          </a:prstGeom>
          <a:noFill/>
          <a:ln w="38100" cap="rnd">
            <a:solidFill>
              <a:schemeClr val="bg1">
                <a:lumMod val="65000"/>
              </a:schemeClr>
            </a:solidFill>
            <a:prstDash val="solid"/>
            <a:round/>
            <a:headEnd type="oval" w="med" len="med"/>
            <a:tailEnd/>
          </a:ln>
          <a:effectLst/>
        </p:spPr>
        <p:txBody>
          <a:bodyPr/>
          <a:lstStyle/>
          <a:p>
            <a:pPr latinLnBrk="1">
              <a:defRPr/>
            </a:pPr>
            <a:endParaRPr kumimoji="1" lang="zh-CN" altLang="en-US"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20" name="Text Box 22"/>
          <p:cNvSpPr txBox="1">
            <a:spLocks noChangeArrowheads="1"/>
          </p:cNvSpPr>
          <p:nvPr/>
        </p:nvSpPr>
        <p:spPr bwMode="auto">
          <a:xfrm>
            <a:off x="536575" y="4841875"/>
            <a:ext cx="10953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二月</a:t>
            </a:r>
            <a:endParaRPr lang="en-US" altLang="zh-CN" sz="1600" b="1">
              <a:latin typeface="微软雅黑" pitchFamily="34" charset="-122"/>
              <a:ea typeface="微软雅黑" pitchFamily="34" charset="-122"/>
            </a:endParaRPr>
          </a:p>
          <a:p>
            <a:pPr algn="r" eaLnBrk="1" hangingPunct="1"/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请单击此处，添加文字内容。</a:t>
            </a:r>
            <a:endParaRPr lang="zh-CN" altLang="zh-CN" sz="1600">
              <a:latin typeface="微软雅黑" pitchFamily="34" charset="-122"/>
              <a:ea typeface="微软雅黑" pitchFamily="34" charset="-122"/>
            </a:endParaRPr>
          </a:p>
          <a:p>
            <a:pPr algn="r" eaLnBrk="1" hangingPunct="1"/>
            <a:r>
              <a:rPr lang="zh-CN" altLang="zh-CN" sz="1600" noProof="1">
                <a:latin typeface="微软雅黑" pitchFamily="34" charset="-122"/>
                <a:ea typeface="微软雅黑" pitchFamily="34" charset="-122"/>
                <a:cs typeface="Arial" pitchFamily="34" charset="0"/>
              </a:rPr>
              <a:t>.</a:t>
            </a:r>
            <a:endParaRPr lang="zh-CN" altLang="zh-CN" sz="1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Line 17"/>
          <p:cNvSpPr>
            <a:spLocks noChangeShapeType="1"/>
          </p:cNvSpPr>
          <p:nvPr/>
        </p:nvSpPr>
        <p:spPr bwMode="auto">
          <a:xfrm flipV="1">
            <a:off x="1889125" y="1497013"/>
            <a:ext cx="0" cy="1979612"/>
          </a:xfrm>
          <a:prstGeom prst="line">
            <a:avLst/>
          </a:prstGeom>
          <a:noFill/>
          <a:ln w="38100" cap="rnd">
            <a:solidFill>
              <a:schemeClr val="bg1">
                <a:lumMod val="65000"/>
              </a:schemeClr>
            </a:solidFill>
            <a:prstDash val="solid"/>
            <a:round/>
            <a:headEnd type="oval" w="med" len="med"/>
            <a:tailEnd/>
          </a:ln>
          <a:effectLst/>
        </p:spPr>
        <p:txBody>
          <a:bodyPr/>
          <a:lstStyle/>
          <a:p>
            <a:pPr latinLnBrk="1">
              <a:defRPr/>
            </a:pPr>
            <a:endParaRPr kumimoji="1" lang="zh-CN" altLang="en-US"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22" name="Text Box 22"/>
          <p:cNvSpPr txBox="1">
            <a:spLocks noChangeArrowheads="1"/>
          </p:cNvSpPr>
          <p:nvPr/>
        </p:nvSpPr>
        <p:spPr bwMode="auto">
          <a:xfrm>
            <a:off x="1920875" y="1385888"/>
            <a:ext cx="1095375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三月</a:t>
            </a:r>
            <a:endParaRPr lang="en-US" altLang="zh-CN" sz="1600" b="1"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请单击此处，添加文字内容。</a:t>
            </a:r>
            <a:endParaRPr lang="zh-CN" altLang="zh-CN" sz="1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Line 17"/>
          <p:cNvSpPr>
            <a:spLocks noChangeShapeType="1"/>
          </p:cNvSpPr>
          <p:nvPr/>
        </p:nvSpPr>
        <p:spPr bwMode="auto">
          <a:xfrm flipV="1">
            <a:off x="3305175" y="1497013"/>
            <a:ext cx="0" cy="1979612"/>
          </a:xfrm>
          <a:prstGeom prst="line">
            <a:avLst/>
          </a:prstGeom>
          <a:noFill/>
          <a:ln w="38100" cap="rnd">
            <a:solidFill>
              <a:schemeClr val="bg1">
                <a:lumMod val="65000"/>
              </a:schemeClr>
            </a:solidFill>
            <a:prstDash val="solid"/>
            <a:round/>
            <a:headEnd type="oval" w="med" len="med"/>
            <a:tailEnd/>
          </a:ln>
          <a:effectLst/>
        </p:spPr>
        <p:txBody>
          <a:bodyPr/>
          <a:lstStyle/>
          <a:p>
            <a:pPr latinLnBrk="1">
              <a:defRPr/>
            </a:pPr>
            <a:endParaRPr kumimoji="1" lang="zh-CN" altLang="en-US"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24" name="Text Box 22"/>
          <p:cNvSpPr txBox="1">
            <a:spLocks noChangeArrowheads="1"/>
          </p:cNvSpPr>
          <p:nvPr/>
        </p:nvSpPr>
        <p:spPr bwMode="auto">
          <a:xfrm>
            <a:off x="3336925" y="1385888"/>
            <a:ext cx="10953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五月</a:t>
            </a:r>
            <a:endParaRPr lang="en-US" altLang="zh-CN" sz="1600" b="1"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请单击此处，添加文字内容。</a:t>
            </a:r>
            <a:endParaRPr lang="zh-CN" altLang="zh-CN" sz="1600"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endParaRPr lang="zh-CN" altLang="zh-CN" sz="1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Line 17"/>
          <p:cNvSpPr>
            <a:spLocks noChangeShapeType="1"/>
          </p:cNvSpPr>
          <p:nvPr/>
        </p:nvSpPr>
        <p:spPr bwMode="auto">
          <a:xfrm flipV="1">
            <a:off x="4660900" y="1495425"/>
            <a:ext cx="0" cy="1979613"/>
          </a:xfrm>
          <a:prstGeom prst="line">
            <a:avLst/>
          </a:prstGeom>
          <a:noFill/>
          <a:ln w="38100" cap="rnd">
            <a:solidFill>
              <a:schemeClr val="bg1">
                <a:lumMod val="65000"/>
              </a:schemeClr>
            </a:solidFill>
            <a:prstDash val="solid"/>
            <a:round/>
            <a:headEnd type="oval" w="med" len="med"/>
            <a:tailEnd/>
          </a:ln>
          <a:effectLst/>
        </p:spPr>
        <p:txBody>
          <a:bodyPr/>
          <a:lstStyle/>
          <a:p>
            <a:pPr latinLnBrk="1">
              <a:defRPr/>
            </a:pPr>
            <a:endParaRPr kumimoji="1" lang="zh-CN" altLang="en-US"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26" name="Text Box 22"/>
          <p:cNvSpPr txBox="1">
            <a:spLocks noChangeArrowheads="1"/>
          </p:cNvSpPr>
          <p:nvPr/>
        </p:nvSpPr>
        <p:spPr bwMode="auto">
          <a:xfrm>
            <a:off x="4692650" y="1385888"/>
            <a:ext cx="1095375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七月</a:t>
            </a:r>
            <a:endParaRPr lang="en-US" altLang="zh-CN" sz="1600" b="1"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请单击此处，添加文字内容。</a:t>
            </a:r>
            <a:endParaRPr lang="zh-CN" altLang="zh-CN" sz="1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Line 17"/>
          <p:cNvSpPr>
            <a:spLocks noChangeShapeType="1"/>
          </p:cNvSpPr>
          <p:nvPr/>
        </p:nvSpPr>
        <p:spPr bwMode="auto">
          <a:xfrm flipV="1">
            <a:off x="6127750" y="1497013"/>
            <a:ext cx="0" cy="1979612"/>
          </a:xfrm>
          <a:prstGeom prst="line">
            <a:avLst/>
          </a:prstGeom>
          <a:noFill/>
          <a:ln w="38100" cap="rnd">
            <a:solidFill>
              <a:schemeClr val="bg1">
                <a:lumMod val="65000"/>
              </a:schemeClr>
            </a:solidFill>
            <a:prstDash val="solid"/>
            <a:round/>
            <a:headEnd type="oval" w="med" len="med"/>
            <a:tailEnd/>
          </a:ln>
          <a:effectLst/>
        </p:spPr>
        <p:txBody>
          <a:bodyPr/>
          <a:lstStyle/>
          <a:p>
            <a:pPr latinLnBrk="1">
              <a:defRPr/>
            </a:pPr>
            <a:endParaRPr kumimoji="1" lang="zh-CN" altLang="en-US"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28" name="Text Box 22"/>
          <p:cNvSpPr txBox="1">
            <a:spLocks noChangeArrowheads="1"/>
          </p:cNvSpPr>
          <p:nvPr/>
        </p:nvSpPr>
        <p:spPr bwMode="auto">
          <a:xfrm>
            <a:off x="6159500" y="1385888"/>
            <a:ext cx="1095375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九月</a:t>
            </a:r>
            <a:endParaRPr lang="en-US" altLang="zh-CN" sz="1600" b="1"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请单击此处，添加文字内容。</a:t>
            </a:r>
            <a:endParaRPr lang="zh-CN" altLang="zh-CN" sz="1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Line 17"/>
          <p:cNvSpPr>
            <a:spLocks noChangeShapeType="1"/>
          </p:cNvSpPr>
          <p:nvPr/>
        </p:nvSpPr>
        <p:spPr bwMode="auto">
          <a:xfrm flipV="1">
            <a:off x="7483475" y="1495425"/>
            <a:ext cx="0" cy="1979613"/>
          </a:xfrm>
          <a:prstGeom prst="line">
            <a:avLst/>
          </a:prstGeom>
          <a:noFill/>
          <a:ln w="38100" cap="rnd">
            <a:solidFill>
              <a:schemeClr val="bg1">
                <a:lumMod val="65000"/>
              </a:schemeClr>
            </a:solidFill>
            <a:prstDash val="solid"/>
            <a:round/>
            <a:headEnd type="oval" w="med" len="med"/>
            <a:tailEnd/>
          </a:ln>
          <a:effectLst/>
        </p:spPr>
        <p:txBody>
          <a:bodyPr/>
          <a:lstStyle/>
          <a:p>
            <a:pPr latinLnBrk="1">
              <a:defRPr/>
            </a:pPr>
            <a:endParaRPr kumimoji="1" lang="zh-CN" altLang="en-US"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30" name="Text Box 22"/>
          <p:cNvSpPr txBox="1">
            <a:spLocks noChangeArrowheads="1"/>
          </p:cNvSpPr>
          <p:nvPr/>
        </p:nvSpPr>
        <p:spPr bwMode="auto">
          <a:xfrm>
            <a:off x="7515225" y="1385888"/>
            <a:ext cx="1095375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十月</a:t>
            </a:r>
            <a:endParaRPr lang="en-US" altLang="zh-CN" sz="1600" b="1"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请单击此处，添加文字内容。</a:t>
            </a:r>
            <a:endParaRPr lang="zh-CN" altLang="zh-CN" sz="1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Line 17"/>
          <p:cNvSpPr>
            <a:spLocks noChangeShapeType="1"/>
          </p:cNvSpPr>
          <p:nvPr/>
        </p:nvSpPr>
        <p:spPr bwMode="auto">
          <a:xfrm>
            <a:off x="3048000" y="4032250"/>
            <a:ext cx="0" cy="1981200"/>
          </a:xfrm>
          <a:prstGeom prst="line">
            <a:avLst/>
          </a:prstGeom>
          <a:noFill/>
          <a:ln w="38100" cap="rnd">
            <a:solidFill>
              <a:schemeClr val="bg1">
                <a:lumMod val="65000"/>
              </a:schemeClr>
            </a:solidFill>
            <a:prstDash val="solid"/>
            <a:round/>
            <a:headEnd type="oval" w="med" len="med"/>
            <a:tailEnd/>
          </a:ln>
          <a:effectLst/>
        </p:spPr>
        <p:txBody>
          <a:bodyPr/>
          <a:lstStyle/>
          <a:p>
            <a:pPr latinLnBrk="1">
              <a:defRPr/>
            </a:pPr>
            <a:endParaRPr kumimoji="1" lang="zh-CN" altLang="en-US"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32" name="Text Box 22"/>
          <p:cNvSpPr txBox="1">
            <a:spLocks noChangeArrowheads="1"/>
          </p:cNvSpPr>
          <p:nvPr/>
        </p:nvSpPr>
        <p:spPr bwMode="auto">
          <a:xfrm>
            <a:off x="1908175" y="4833938"/>
            <a:ext cx="1095375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zh-CN" altLang="en-US" sz="1600" b="1" dirty="0">
                <a:latin typeface="微软雅黑" pitchFamily="34" charset="-122"/>
                <a:ea typeface="微软雅黑" pitchFamily="34" charset="-122"/>
              </a:rPr>
              <a:t>四月</a:t>
            </a:r>
            <a:endParaRPr lang="en-US" altLang="zh-CN" sz="1600" b="1" dirty="0">
              <a:latin typeface="微软雅黑" pitchFamily="34" charset="-122"/>
              <a:ea typeface="微软雅黑" pitchFamily="34" charset="-122"/>
            </a:endParaRPr>
          </a:p>
          <a:p>
            <a:pPr algn="r" eaLnBrk="1" hangingPunct="1"/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请单击此处，添加文字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内容。</a:t>
            </a:r>
            <a:endParaRPr lang="zh-CN" altLang="zh-CN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Line 17"/>
          <p:cNvSpPr>
            <a:spLocks noChangeShapeType="1"/>
          </p:cNvSpPr>
          <p:nvPr/>
        </p:nvSpPr>
        <p:spPr bwMode="auto">
          <a:xfrm>
            <a:off x="4467225" y="4048125"/>
            <a:ext cx="0" cy="1981200"/>
          </a:xfrm>
          <a:prstGeom prst="line">
            <a:avLst/>
          </a:prstGeom>
          <a:noFill/>
          <a:ln w="38100" cap="rnd">
            <a:solidFill>
              <a:schemeClr val="bg1">
                <a:lumMod val="65000"/>
              </a:schemeClr>
            </a:solidFill>
            <a:prstDash val="solid"/>
            <a:round/>
            <a:headEnd type="oval" w="med" len="med"/>
            <a:tailEnd/>
          </a:ln>
          <a:effectLst/>
        </p:spPr>
        <p:txBody>
          <a:bodyPr/>
          <a:lstStyle/>
          <a:p>
            <a:pPr latinLnBrk="1">
              <a:defRPr/>
            </a:pPr>
            <a:endParaRPr kumimoji="1" lang="zh-CN" altLang="en-US"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34" name="Text Box 22"/>
          <p:cNvSpPr txBox="1">
            <a:spLocks noChangeArrowheads="1"/>
          </p:cNvSpPr>
          <p:nvPr/>
        </p:nvSpPr>
        <p:spPr bwMode="auto">
          <a:xfrm>
            <a:off x="3325813" y="4849813"/>
            <a:ext cx="1096962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六月</a:t>
            </a:r>
            <a:endParaRPr lang="en-US" altLang="zh-CN" sz="1600" b="1">
              <a:latin typeface="微软雅黑" pitchFamily="34" charset="-122"/>
              <a:ea typeface="微软雅黑" pitchFamily="34" charset="-122"/>
            </a:endParaRPr>
          </a:p>
          <a:p>
            <a:pPr algn="r" eaLnBrk="1" hangingPunct="1"/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请单击此处，添加文字内容。</a:t>
            </a:r>
            <a:endParaRPr lang="zh-CN" altLang="zh-CN" sz="1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Line 17"/>
          <p:cNvSpPr>
            <a:spLocks noChangeShapeType="1"/>
          </p:cNvSpPr>
          <p:nvPr/>
        </p:nvSpPr>
        <p:spPr bwMode="auto">
          <a:xfrm>
            <a:off x="5838825" y="4040188"/>
            <a:ext cx="0" cy="1981200"/>
          </a:xfrm>
          <a:prstGeom prst="line">
            <a:avLst/>
          </a:prstGeom>
          <a:noFill/>
          <a:ln w="38100" cap="rnd">
            <a:solidFill>
              <a:schemeClr val="bg1">
                <a:lumMod val="65000"/>
              </a:schemeClr>
            </a:solidFill>
            <a:prstDash val="solid"/>
            <a:round/>
            <a:headEnd type="oval" w="med" len="med"/>
            <a:tailEnd/>
          </a:ln>
          <a:effectLst/>
        </p:spPr>
        <p:txBody>
          <a:bodyPr/>
          <a:lstStyle/>
          <a:p>
            <a:pPr latinLnBrk="1">
              <a:defRPr/>
            </a:pPr>
            <a:endParaRPr kumimoji="1" lang="zh-CN" altLang="en-US"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36" name="Text Box 22"/>
          <p:cNvSpPr txBox="1">
            <a:spLocks noChangeArrowheads="1"/>
          </p:cNvSpPr>
          <p:nvPr/>
        </p:nvSpPr>
        <p:spPr bwMode="auto">
          <a:xfrm>
            <a:off x="4697413" y="4841875"/>
            <a:ext cx="1096962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八月</a:t>
            </a:r>
            <a:endParaRPr lang="en-US" altLang="zh-CN" sz="1600" b="1">
              <a:latin typeface="微软雅黑" pitchFamily="34" charset="-122"/>
              <a:ea typeface="微软雅黑" pitchFamily="34" charset="-122"/>
            </a:endParaRPr>
          </a:p>
          <a:p>
            <a:pPr algn="r" eaLnBrk="1" hangingPunct="1"/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请单击此处，添加文字内容。</a:t>
            </a:r>
            <a:endParaRPr lang="zh-CN" altLang="zh-CN" sz="1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Line 17"/>
          <p:cNvSpPr>
            <a:spLocks noChangeShapeType="1"/>
          </p:cNvSpPr>
          <p:nvPr/>
        </p:nvSpPr>
        <p:spPr bwMode="auto">
          <a:xfrm>
            <a:off x="7254875" y="4046538"/>
            <a:ext cx="0" cy="1979612"/>
          </a:xfrm>
          <a:prstGeom prst="line">
            <a:avLst/>
          </a:prstGeom>
          <a:noFill/>
          <a:ln w="38100" cap="rnd">
            <a:solidFill>
              <a:schemeClr val="bg1">
                <a:lumMod val="65000"/>
              </a:schemeClr>
            </a:solidFill>
            <a:prstDash val="solid"/>
            <a:round/>
            <a:headEnd type="oval" w="med" len="med"/>
            <a:tailEnd/>
          </a:ln>
          <a:effectLst/>
        </p:spPr>
        <p:txBody>
          <a:bodyPr/>
          <a:lstStyle/>
          <a:p>
            <a:pPr latinLnBrk="1">
              <a:defRPr/>
            </a:pPr>
            <a:endParaRPr kumimoji="1" lang="zh-CN" altLang="en-US"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38" name="Text Box 22"/>
          <p:cNvSpPr txBox="1">
            <a:spLocks noChangeArrowheads="1"/>
          </p:cNvSpPr>
          <p:nvPr/>
        </p:nvSpPr>
        <p:spPr bwMode="auto">
          <a:xfrm>
            <a:off x="6115050" y="4848225"/>
            <a:ext cx="1095375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十月</a:t>
            </a:r>
            <a:endParaRPr lang="en-US" altLang="zh-CN" sz="1600" b="1">
              <a:latin typeface="微软雅黑" pitchFamily="34" charset="-122"/>
              <a:ea typeface="微软雅黑" pitchFamily="34" charset="-122"/>
            </a:endParaRPr>
          </a:p>
          <a:p>
            <a:pPr algn="r" eaLnBrk="1" hangingPunct="1"/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请单击此处，添加文字内容。</a:t>
            </a:r>
            <a:endParaRPr lang="zh-CN" altLang="zh-CN" sz="1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Line 17"/>
          <p:cNvSpPr>
            <a:spLocks noChangeShapeType="1"/>
          </p:cNvSpPr>
          <p:nvPr/>
        </p:nvSpPr>
        <p:spPr bwMode="auto">
          <a:xfrm>
            <a:off x="8626475" y="4038600"/>
            <a:ext cx="0" cy="1979613"/>
          </a:xfrm>
          <a:prstGeom prst="line">
            <a:avLst/>
          </a:prstGeom>
          <a:noFill/>
          <a:ln w="38100" cap="rnd">
            <a:solidFill>
              <a:schemeClr val="bg1">
                <a:lumMod val="65000"/>
              </a:schemeClr>
            </a:solidFill>
            <a:prstDash val="solid"/>
            <a:round/>
            <a:headEnd type="oval" w="med" len="med"/>
            <a:tailEnd/>
          </a:ln>
          <a:effectLst/>
        </p:spPr>
        <p:txBody>
          <a:bodyPr/>
          <a:lstStyle/>
          <a:p>
            <a:pPr latinLnBrk="1">
              <a:defRPr/>
            </a:pPr>
            <a:endParaRPr kumimoji="1" lang="zh-CN" altLang="en-US"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40" name="Text Box 22"/>
          <p:cNvSpPr txBox="1">
            <a:spLocks noChangeArrowheads="1"/>
          </p:cNvSpPr>
          <p:nvPr/>
        </p:nvSpPr>
        <p:spPr bwMode="auto">
          <a:xfrm>
            <a:off x="7486650" y="4840288"/>
            <a:ext cx="1095375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十二月</a:t>
            </a:r>
            <a:endParaRPr lang="en-US" altLang="zh-CN" sz="1600" b="1">
              <a:latin typeface="微软雅黑" pitchFamily="34" charset="-122"/>
              <a:ea typeface="微软雅黑" pitchFamily="34" charset="-122"/>
            </a:endParaRPr>
          </a:p>
          <a:p>
            <a:pPr algn="r" eaLnBrk="1" hangingPunct="1"/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请单击此处，添加文字内容。</a:t>
            </a:r>
            <a:endParaRPr lang="zh-CN" altLang="zh-CN" sz="160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561834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23039</TotalTime>
  <Words>296</Words>
  <Application>Microsoft Office PowerPoint</Application>
  <PresentationFormat>全屏显示(4:3)</PresentationFormat>
  <Paragraphs>55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굴림</vt:lpstr>
      <vt:lpstr>MS PGothic</vt:lpstr>
      <vt:lpstr>华文细黑</vt:lpstr>
      <vt:lpstr>宋体</vt:lpstr>
      <vt:lpstr>微软雅黑</vt:lpstr>
      <vt:lpstr>Arial</vt:lpstr>
      <vt:lpstr>Calibri</vt:lpstr>
      <vt:lpstr>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Administrator</cp:lastModifiedBy>
  <cp:revision>1463</cp:revision>
  <dcterms:created xsi:type="dcterms:W3CDTF">2009-02-11T05:37:22Z</dcterms:created>
  <dcterms:modified xsi:type="dcterms:W3CDTF">2014-12-25T09:22:52Z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