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8" r:id="rId2"/>
    <p:sldMasterId id="2147483700" r:id="rId3"/>
  </p:sldMasterIdLst>
  <p:notesMasterIdLst>
    <p:notesMasterId r:id="rId12"/>
  </p:notesMasterIdLst>
  <p:sldIdLst>
    <p:sldId id="257" r:id="rId4"/>
    <p:sldId id="256" r:id="rId5"/>
    <p:sldId id="260" r:id="rId6"/>
    <p:sldId id="261" r:id="rId7"/>
    <p:sldId id="263" r:id="rId8"/>
    <p:sldId id="259" r:id="rId9"/>
    <p:sldId id="265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6" autoAdjust="0"/>
    <p:restoredTop sz="95394" autoAdjust="0"/>
  </p:normalViewPr>
  <p:slideViewPr>
    <p:cSldViewPr snapToGrid="0">
      <p:cViewPr varScale="1">
        <p:scale>
          <a:sx n="86" d="100"/>
          <a:sy n="86" d="100"/>
        </p:scale>
        <p:origin x="378" y="84"/>
      </p:cViewPr>
      <p:guideLst>
        <p:guide orient="horz" pos="2160"/>
        <p:guide pos="3840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04F2A-D3ED-4266-9429-BB93E447818E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48F38-09B7-400A-BAF4-C52E402685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11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303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2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12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" y="0"/>
            <a:ext cx="1219099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" y="5088890"/>
            <a:ext cx="12186398" cy="1769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7868" y="0"/>
            <a:ext cx="4399542" cy="304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8971" y="873127"/>
            <a:ext cx="11565955" cy="5127623"/>
          </a:xfrm>
          <a:prstGeom prst="rect">
            <a:avLst/>
          </a:prstGeom>
          <a:gradFill>
            <a:gsLst>
              <a:gs pos="0">
                <a:schemeClr val="bg1">
                  <a:alpha val="71000"/>
                </a:schemeClr>
              </a:gs>
              <a:gs pos="100000">
                <a:schemeClr val="bg1">
                  <a:lumMod val="95000"/>
                  <a:alpha val="61000"/>
                </a:schemeClr>
              </a:gs>
            </a:gsLst>
            <a:lin ang="5400000" scaled="1"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7714" y="5625218"/>
            <a:ext cx="1789692" cy="1232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" y="-1"/>
            <a:ext cx="3419684" cy="1190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" y="0"/>
            <a:ext cx="1510905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89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372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592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242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213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08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30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2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667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538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547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759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14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400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26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37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6035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3289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08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344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017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0512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72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398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098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0925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5359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52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79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9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63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30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21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4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F5FF1B60-7A31-4011-AECA-BAE4061C3B52}" type="datetimeFigureOut">
              <a:rPr lang="zh-CN" altLang="en-US" smtClean="0"/>
              <a:pPr/>
              <a:t>2017/2/16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22F3CB49-BC31-4DDA-8ED0-E54ADF0265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46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0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2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055538"/>
            <a:ext cx="12182970" cy="18024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5815" y="1828800"/>
            <a:ext cx="1599192" cy="502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429" y="0"/>
            <a:ext cx="4399542" cy="304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1915" y="5257800"/>
            <a:ext cx="2323092" cy="1600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" y="4025900"/>
            <a:ext cx="5662799" cy="2832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1" y="0"/>
            <a:ext cx="4778439" cy="1663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4" y="0"/>
            <a:ext cx="2111238" cy="897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41184" y="1618766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9050" h="12700"/>
            </a:sp3d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rgbClr val="FFFF00"/>
                    </a:gs>
                    <a:gs pos="100000">
                      <a:srgbClr val="FF0000"/>
                    </a:gs>
                    <a:gs pos="63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李旭科书法" panose="02000603000000000000" pitchFamily="2" charset="-122"/>
                <a:ea typeface="李旭科书法" panose="02000603000000000000" pitchFamily="2" charset="-122"/>
              </a:rPr>
              <a:t>在这里输入首页标题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57011" y="310146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solidFill>
                    <a:schemeClr val="bg1"/>
                  </a:solidFill>
                </a:ln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52000"/>
                    </a:prstClr>
                  </a:outerShdw>
                </a:effectLst>
                <a:ea typeface="微软雅黑" panose="020B0503020204020204" pitchFamily="34" charset="-122"/>
              </a:rPr>
              <a:t>单击此处添加副标题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22593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1306" y="1474394"/>
            <a:ext cx="10392937" cy="381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2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中国共产党，简称中共，成立于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1921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月，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1949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月至今为代表工人阶级领导工农联盟和统一战线，在中国大陆实行人民民主专政的中华人民共和国唯一执政党。中国工人阶级的先锋队，中国社会主义事业的领导核心，中国各族人民利益的代表者。中国共产党以马克思列宁主义、毛泽东思想、邓小平理论、“三个代表”重要思想和科学发展观作为自己的行动指南，最终目的是实现共产主义的社会制度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72096" y="32891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777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412321" y="1816100"/>
            <a:ext cx="5367358" cy="762002"/>
            <a:chOff x="1888321" y="1473200"/>
            <a:chExt cx="5367358" cy="762002"/>
          </a:xfrm>
        </p:grpSpPr>
        <p:grpSp>
          <p:nvGrpSpPr>
            <p:cNvPr id="14" name="组合 13"/>
            <p:cNvGrpSpPr/>
            <p:nvPr/>
          </p:nvGrpSpPr>
          <p:grpSpPr>
            <a:xfrm>
              <a:off x="1888321" y="1473200"/>
              <a:ext cx="5367358" cy="762002"/>
              <a:chOff x="1595417" y="1466849"/>
              <a:chExt cx="5367358" cy="762002"/>
            </a:xfrm>
          </p:grpSpPr>
          <p:sp>
            <p:nvSpPr>
              <p:cNvPr id="13" name="单圆角矩形 12"/>
              <p:cNvSpPr/>
              <p:nvPr/>
            </p:nvSpPr>
            <p:spPr>
              <a:xfrm>
                <a:off x="2160215" y="1766887"/>
                <a:ext cx="4802560" cy="334963"/>
              </a:xfrm>
              <a:prstGeom prst="snipRoundRect">
                <a:avLst>
                  <a:gd name="adj1" fmla="val 38289"/>
                  <a:gd name="adj2" fmla="val 33784"/>
                </a:avLst>
              </a:prstGeom>
              <a:gradFill flip="none" rotWithShape="1">
                <a:gsLst>
                  <a:gs pos="35000">
                    <a:srgbClr val="C00000"/>
                  </a:gs>
                  <a:gs pos="100000">
                    <a:schemeClr val="bg1">
                      <a:alpha val="22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5417" y="1466849"/>
                <a:ext cx="767646" cy="762002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982031" y="177726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00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12321" y="2622020"/>
            <a:ext cx="5367358" cy="762002"/>
            <a:chOff x="1888321" y="1473200"/>
            <a:chExt cx="5367358" cy="7620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888321" y="1473200"/>
              <a:ext cx="5367358" cy="762002"/>
              <a:chOff x="1595417" y="1466849"/>
              <a:chExt cx="5367358" cy="762002"/>
            </a:xfrm>
          </p:grpSpPr>
          <p:sp>
            <p:nvSpPr>
              <p:cNvPr id="23" name="单圆角矩形 22"/>
              <p:cNvSpPr/>
              <p:nvPr/>
            </p:nvSpPr>
            <p:spPr>
              <a:xfrm>
                <a:off x="2160215" y="1766887"/>
                <a:ext cx="4802560" cy="334963"/>
              </a:xfrm>
              <a:prstGeom prst="snipRoundRect">
                <a:avLst>
                  <a:gd name="adj1" fmla="val 38289"/>
                  <a:gd name="adj2" fmla="val 33784"/>
                </a:avLst>
              </a:prstGeom>
              <a:gradFill flip="none" rotWithShape="1">
                <a:gsLst>
                  <a:gs pos="35000">
                    <a:srgbClr val="C00000"/>
                  </a:gs>
                  <a:gs pos="100000">
                    <a:schemeClr val="bg1">
                      <a:alpha val="22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5417" y="1466849"/>
                <a:ext cx="767646" cy="762002"/>
              </a:xfrm>
              <a:prstGeom prst="rect">
                <a:avLst/>
              </a:prstGeom>
            </p:spPr>
          </p:pic>
        </p:grpSp>
        <p:sp>
          <p:nvSpPr>
            <p:cNvPr id="22" name="文本框 21"/>
            <p:cNvSpPr txBox="1"/>
            <p:nvPr/>
          </p:nvSpPr>
          <p:spPr>
            <a:xfrm>
              <a:off x="2982031" y="177726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00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12321" y="3427940"/>
            <a:ext cx="5367358" cy="762002"/>
            <a:chOff x="1888321" y="1473200"/>
            <a:chExt cx="5367358" cy="762002"/>
          </a:xfrm>
        </p:grpSpPr>
        <p:grpSp>
          <p:nvGrpSpPr>
            <p:cNvPr id="26" name="组合 25"/>
            <p:cNvGrpSpPr/>
            <p:nvPr/>
          </p:nvGrpSpPr>
          <p:grpSpPr>
            <a:xfrm>
              <a:off x="1888321" y="1473200"/>
              <a:ext cx="5367358" cy="762002"/>
              <a:chOff x="1595417" y="1466849"/>
              <a:chExt cx="5367358" cy="762002"/>
            </a:xfrm>
          </p:grpSpPr>
          <p:sp>
            <p:nvSpPr>
              <p:cNvPr id="28" name="单圆角矩形 27"/>
              <p:cNvSpPr/>
              <p:nvPr/>
            </p:nvSpPr>
            <p:spPr>
              <a:xfrm>
                <a:off x="2160215" y="1766887"/>
                <a:ext cx="4802560" cy="334963"/>
              </a:xfrm>
              <a:prstGeom prst="snipRoundRect">
                <a:avLst>
                  <a:gd name="adj1" fmla="val 38289"/>
                  <a:gd name="adj2" fmla="val 33784"/>
                </a:avLst>
              </a:prstGeom>
              <a:gradFill flip="none" rotWithShape="1">
                <a:gsLst>
                  <a:gs pos="35000">
                    <a:srgbClr val="C00000"/>
                  </a:gs>
                  <a:gs pos="100000">
                    <a:schemeClr val="bg1">
                      <a:alpha val="22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5417" y="1466849"/>
                <a:ext cx="767646" cy="762002"/>
              </a:xfrm>
              <a:prstGeom prst="rect">
                <a:avLst/>
              </a:prstGeom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2982031" y="177726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00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12321" y="4233861"/>
            <a:ext cx="5367358" cy="762002"/>
            <a:chOff x="1888321" y="1473200"/>
            <a:chExt cx="5367358" cy="76200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88321" y="1473200"/>
              <a:ext cx="5367358" cy="762002"/>
              <a:chOff x="1595417" y="1466849"/>
              <a:chExt cx="5367358" cy="762002"/>
            </a:xfrm>
          </p:grpSpPr>
          <p:sp>
            <p:nvSpPr>
              <p:cNvPr id="33" name="单圆角矩形 32"/>
              <p:cNvSpPr/>
              <p:nvPr/>
            </p:nvSpPr>
            <p:spPr>
              <a:xfrm>
                <a:off x="2160215" y="1766887"/>
                <a:ext cx="4802560" cy="334963"/>
              </a:xfrm>
              <a:prstGeom prst="snipRoundRect">
                <a:avLst>
                  <a:gd name="adj1" fmla="val 38289"/>
                  <a:gd name="adj2" fmla="val 33784"/>
                </a:avLst>
              </a:prstGeom>
              <a:gradFill flip="none" rotWithShape="1">
                <a:gsLst>
                  <a:gs pos="35000">
                    <a:srgbClr val="C00000"/>
                  </a:gs>
                  <a:gs pos="100000">
                    <a:schemeClr val="bg1">
                      <a:alpha val="22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5417" y="1466849"/>
                <a:ext cx="767646" cy="762002"/>
              </a:xfrm>
              <a:prstGeom prst="rect">
                <a:avLst/>
              </a:pr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2982031" y="177726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00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9427146" y="328910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63157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412321" y="1816100"/>
            <a:ext cx="5367358" cy="762002"/>
            <a:chOff x="1888321" y="1473200"/>
            <a:chExt cx="5367358" cy="762002"/>
          </a:xfrm>
        </p:grpSpPr>
        <p:grpSp>
          <p:nvGrpSpPr>
            <p:cNvPr id="14" name="组合 13"/>
            <p:cNvGrpSpPr/>
            <p:nvPr/>
          </p:nvGrpSpPr>
          <p:grpSpPr>
            <a:xfrm>
              <a:off x="1888321" y="1473200"/>
              <a:ext cx="5367358" cy="762002"/>
              <a:chOff x="1595417" y="1466849"/>
              <a:chExt cx="5367358" cy="762002"/>
            </a:xfrm>
          </p:grpSpPr>
          <p:sp>
            <p:nvSpPr>
              <p:cNvPr id="13" name="单圆角矩形 12"/>
              <p:cNvSpPr/>
              <p:nvPr/>
            </p:nvSpPr>
            <p:spPr>
              <a:xfrm>
                <a:off x="2160215" y="1766887"/>
                <a:ext cx="4802560" cy="334963"/>
              </a:xfrm>
              <a:prstGeom prst="snipRoundRect">
                <a:avLst>
                  <a:gd name="adj1" fmla="val 38289"/>
                  <a:gd name="adj2" fmla="val 33784"/>
                </a:avLst>
              </a:prstGeom>
              <a:gradFill flip="none" rotWithShape="1">
                <a:gsLst>
                  <a:gs pos="35000">
                    <a:srgbClr val="C00000"/>
                  </a:gs>
                  <a:gs pos="100000">
                    <a:schemeClr val="bg1">
                      <a:alpha val="22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95417" y="1466849"/>
                <a:ext cx="767646" cy="762002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982031" y="177726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FFFF00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3" name="单圆角矩形 22"/>
          <p:cNvSpPr/>
          <p:nvPr/>
        </p:nvSpPr>
        <p:spPr>
          <a:xfrm>
            <a:off x="3977119" y="2922061"/>
            <a:ext cx="4802560" cy="334963"/>
          </a:xfrm>
          <a:prstGeom prst="snipRoundRect">
            <a:avLst>
              <a:gd name="adj1" fmla="val 38289"/>
              <a:gd name="adj2" fmla="val 33784"/>
            </a:avLst>
          </a:prstGeom>
          <a:gradFill flip="none" rotWithShape="1">
            <a:gsLst>
              <a:gs pos="3500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22000"/>
                </a:schemeClr>
              </a:gs>
            </a:gsLst>
            <a:lin ang="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321" y="2622020"/>
            <a:ext cx="767646" cy="76200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506034" y="292608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8" name="单圆角矩形 27"/>
          <p:cNvSpPr/>
          <p:nvPr/>
        </p:nvSpPr>
        <p:spPr>
          <a:xfrm>
            <a:off x="3977119" y="3727981"/>
            <a:ext cx="4802560" cy="334963"/>
          </a:xfrm>
          <a:prstGeom prst="snipRoundRect">
            <a:avLst>
              <a:gd name="adj1" fmla="val 38289"/>
              <a:gd name="adj2" fmla="val 33784"/>
            </a:avLst>
          </a:prstGeom>
          <a:gradFill flip="none" rotWithShape="1">
            <a:gsLst>
              <a:gs pos="3500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22000"/>
                </a:schemeClr>
              </a:gs>
            </a:gsLst>
            <a:lin ang="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321" y="3427940"/>
            <a:ext cx="767646" cy="76200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06034" y="373200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" name="单圆角矩形 32"/>
          <p:cNvSpPr/>
          <p:nvPr/>
        </p:nvSpPr>
        <p:spPr>
          <a:xfrm>
            <a:off x="3977119" y="4533902"/>
            <a:ext cx="4802560" cy="334963"/>
          </a:xfrm>
          <a:prstGeom prst="snipRoundRect">
            <a:avLst>
              <a:gd name="adj1" fmla="val 38289"/>
              <a:gd name="adj2" fmla="val 33784"/>
            </a:avLst>
          </a:prstGeom>
          <a:gradFill flip="none" rotWithShape="1">
            <a:gsLst>
              <a:gs pos="35000">
                <a:schemeClr val="tx1">
                  <a:lumMod val="50000"/>
                  <a:lumOff val="50000"/>
                </a:schemeClr>
              </a:gs>
              <a:gs pos="100000">
                <a:schemeClr val="bg1">
                  <a:alpha val="22000"/>
                </a:schemeClr>
              </a:gs>
            </a:gsLst>
            <a:lin ang="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321" y="4233861"/>
            <a:ext cx="767646" cy="762002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506034" y="453792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27146" y="328910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6813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72096" y="32891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061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055538"/>
            <a:ext cx="12182970" cy="18024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5815" y="1828800"/>
            <a:ext cx="1599192" cy="5029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3429" y="0"/>
            <a:ext cx="4399542" cy="304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1915" y="5257800"/>
            <a:ext cx="2323092" cy="1600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00" y="4025900"/>
            <a:ext cx="5662799" cy="28321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1" y="0"/>
            <a:ext cx="4778439" cy="16637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4" y="0"/>
            <a:ext cx="2111238" cy="897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87704" y="1618766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9050" h="12700"/>
            </a:sp3d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rgbClr val="FFFF00"/>
                    </a:gs>
                    <a:gs pos="100000">
                      <a:srgbClr val="FF0000"/>
                    </a:gs>
                    <a:gs pos="63000">
                      <a:srgbClr val="FFC0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李旭科书法" panose="02000603000000000000" pitchFamily="2" charset="-122"/>
                <a:ea typeface="李旭科书法" panose="02000603000000000000" pitchFamily="2" charset="-122"/>
              </a:rPr>
              <a:t>谢 谢 观 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57011" y="310146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solidFill>
                    <a:prstClr val="white"/>
                  </a:solidFill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52000"/>
                    </a:prstClr>
                  </a:outerShdw>
                </a:effectLst>
                <a:ea typeface="微软雅黑" panose="020B0503020204020204" pitchFamily="34" charset="-122"/>
              </a:rPr>
              <a:t>单击此处添加副标题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4363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0453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7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262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381</Words>
  <Application>Microsoft Office PowerPoint</Application>
  <PresentationFormat>宽屏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李旭科书法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13</cp:revision>
  <dcterms:created xsi:type="dcterms:W3CDTF">2015-07-07T09:25:46Z</dcterms:created>
  <dcterms:modified xsi:type="dcterms:W3CDTF">2017-02-16T08:56:10Z</dcterms:modified>
</cp:coreProperties>
</file>