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8"/>
  </p:notesMasterIdLst>
  <p:sldIdLst>
    <p:sldId id="256" r:id="rId3"/>
    <p:sldId id="257" r:id="rId4"/>
    <p:sldId id="258" r:id="rId5"/>
    <p:sldId id="2936" r:id="rId6"/>
    <p:sldId id="2956" r:id="rId7"/>
    <p:sldId id="2937" r:id="rId8"/>
    <p:sldId id="2975" r:id="rId9"/>
    <p:sldId id="262" r:id="rId10"/>
    <p:sldId id="2976" r:id="rId11"/>
    <p:sldId id="2977" r:id="rId12"/>
    <p:sldId id="2996" r:id="rId13"/>
    <p:sldId id="2997" r:id="rId14"/>
    <p:sldId id="3014" r:id="rId15"/>
    <p:sldId id="263" r:id="rId16"/>
    <p:sldId id="3015" r:id="rId17"/>
    <p:sldId id="3033" r:id="rId18"/>
    <p:sldId id="3034" r:id="rId19"/>
    <p:sldId id="3053" r:id="rId20"/>
    <p:sldId id="264" r:id="rId21"/>
    <p:sldId id="3054" r:id="rId22"/>
    <p:sldId id="3072" r:id="rId23"/>
    <p:sldId id="3092" r:id="rId24"/>
    <p:sldId id="3093" r:id="rId25"/>
    <p:sldId id="260" r:id="rId26"/>
    <p:sldId id="309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66F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44E20-AD9A-490C-9A54-B24937C33604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04D5A-35DC-4B69-BF9B-9963018C91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10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82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595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22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289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3686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852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0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444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14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476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9394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56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9919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430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7365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77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755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20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76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445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40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80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90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4D5A-35DC-4B69-BF9B-9963018C91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508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2255438"/>
      </p:ext>
    </p:extLst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DDB5C9-0C59-4F28-A57A-B5B8B38B0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928FC56-7ABB-45D0-91E0-47AD0F691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326B408-3454-45BD-AD62-431D3CF4A0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5E28481-258A-429D-88B3-C3ADF9628F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C2F9F3B-EF58-48F6-AFDE-B82788967D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4736F9D-0789-4984-8930-87D4A21C4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659E5F6-564A-4286-AECD-94287B32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747D9039-EC2A-43C0-954A-FA2C2078B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35576"/>
      </p:ext>
    </p:extLst>
  </p:cSld>
  <p:clrMapOvr>
    <a:masterClrMapping/>
  </p:clrMapOvr>
  <p:transition spd="slow" advClick="0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75ECC3-7BD5-466A-A6A2-221239372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3CD1440-469E-4A07-81F5-28594A4FE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605FB47-4101-4A04-ABEC-FB0896DE8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11CCB2E-F238-43F1-AF14-A403759E4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26640"/>
      </p:ext>
    </p:extLst>
  </p:cSld>
  <p:clrMapOvr>
    <a:masterClrMapping/>
  </p:clrMapOvr>
  <p:transition spd="slow" advClick="0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2EE0337E-A5BC-4EC7-B6B5-259B0EA30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7C43FDC-90D7-4472-97DC-1E3E94C62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C9CA334-0569-439B-BEBE-8F178268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78907"/>
      </p:ext>
    </p:extLst>
  </p:cSld>
  <p:clrMapOvr>
    <a:masterClrMapping/>
  </p:clrMapOvr>
  <p:transition spd="slow" advClick="0" advTm="3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2004083-7303-4766-9E7E-E37B7EB6C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BF014F8-78AF-4651-A9E4-0342E6875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EE2B3B7-FE1E-4396-83EE-AC421CFAF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9F2B8FF-123C-4A46-B080-71A3AF159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D37C21B-BBBA-474E-B35C-474976731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502B17A-A35A-4179-A938-A0DA872FD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192513"/>
      </p:ext>
    </p:extLst>
  </p:cSld>
  <p:clrMapOvr>
    <a:masterClrMapping/>
  </p:clrMapOvr>
  <p:transition spd="slow" advClick="0" advTm="3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B8689F6-0275-4317-A3F0-894AE31FC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C81B7E4-9C23-4B8F-90C3-0A13F3C1CB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FF68935-AA91-42ED-8CF5-B1220375A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4718E6A-4678-49CA-B316-E2D964D06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1350B4B-5E18-4BE1-B8E3-E58A71DE1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B70E0B6-2508-4BDB-BEDC-49ED0A8A6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8057"/>
      </p:ext>
    </p:extLst>
  </p:cSld>
  <p:clrMapOvr>
    <a:masterClrMapping/>
  </p:clrMapOvr>
  <p:transition spd="slow" advClick="0" advTm="3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82B5210-B5CA-4CC0-97EF-1E072756B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3AA62FD-A91A-4794-95A7-DC503141C7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E82BD34-F437-4631-90DA-23BAFA93E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02A6C56-CE20-4FF6-B2A9-DA057D14E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1005346-D966-49C7-9D44-86161327F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107787"/>
      </p:ext>
    </p:extLst>
  </p:cSld>
  <p:clrMapOvr>
    <a:masterClrMapping/>
  </p:clrMapOvr>
  <p:transition spd="slow" advClick="0" advTm="3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10C77DF-359B-490F-B983-E35D3EE833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D821D5F-818A-45B0-B839-A72D12DAB9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54B33B9-21A8-4C11-8220-B0F5C63AE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DA1FCA9-B0CB-465F-BF1A-31F19E043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F10FC0D-072A-4CEE-A2AA-FC875A6E2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566283"/>
      </p:ext>
    </p:extLst>
  </p:cSld>
  <p:clrMapOvr>
    <a:masterClrMapping/>
  </p:clrMapOvr>
  <p:transition spd="slow" advClick="0" advTm="3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176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58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6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442512"/>
      </p:ext>
    </p:extLst>
  </p:cSld>
  <p:clrMapOvr>
    <a:masterClrMapping/>
  </p:clrMapOvr>
  <p:transition spd="slow" advClick="0" advTm="3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8636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67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08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385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9679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109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2370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9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760595"/>
      </p:ext>
    </p:extLst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71C65AA-1569-4EBC-96A9-E2212EBF20CB}"/>
              </a:ext>
            </a:extLst>
          </p:cNvPr>
          <p:cNvSpPr/>
          <p:nvPr userDrawn="1"/>
        </p:nvSpPr>
        <p:spPr>
          <a:xfrm>
            <a:off x="279920" y="310532"/>
            <a:ext cx="25348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l">
              <a:lnSpc>
                <a:spcPct val="130000"/>
              </a:lnSpc>
            </a:pPr>
            <a:endParaRPr lang="zh-CN" altLang="en-US" sz="1000" kern="1700" spc="100" dirty="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C4C123-565C-4F82-A9C2-14C2C594371F}"/>
              </a:ext>
            </a:extLst>
          </p:cNvPr>
          <p:cNvSpPr/>
          <p:nvPr userDrawn="1"/>
        </p:nvSpPr>
        <p:spPr>
          <a:xfrm>
            <a:off x="279920" y="386111"/>
            <a:ext cx="25348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0">
            <a:noAutofit/>
          </a:bodyPr>
          <a:lstStyle/>
          <a:p>
            <a:pPr algn="l">
              <a:lnSpc>
                <a:spcPct val="130000"/>
              </a:lnSpc>
            </a:pPr>
            <a:endParaRPr lang="zh-CN" altLang="en-US" sz="1000" kern="1700" spc="100" dirty="0">
              <a:solidFill>
                <a:schemeClr val="bg1"/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B9D2E89E-272A-4DE7-8427-0D7A5BF08918}"/>
              </a:ext>
            </a:extLst>
          </p:cNvPr>
          <p:cNvSpPr/>
          <p:nvPr userDrawn="1"/>
        </p:nvSpPr>
        <p:spPr>
          <a:xfrm>
            <a:off x="11106149" y="223935"/>
            <a:ext cx="805931" cy="2662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0000"/>
                  <a:lumOff val="30000"/>
                </a:schemeClr>
              </a:gs>
              <a:gs pos="100000">
                <a:schemeClr val="accent2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dirty="0">
                <a:latin typeface="Calibri" panose="020F0502020204030204" pitchFamily="34" charset="0"/>
                <a:cs typeface="Calibri" panose="020F0502020204030204" pitchFamily="34" charset="0"/>
              </a:rPr>
              <a:t>YOUR NAME</a:t>
            </a:r>
            <a:endParaRPr lang="zh-CN" altLang="en-US" sz="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7D07299-9E0E-46DB-82EA-A0DC88C7EF78}"/>
              </a:ext>
            </a:extLst>
          </p:cNvPr>
          <p:cNvSpPr txBox="1"/>
          <p:nvPr userDrawn="1"/>
        </p:nvSpPr>
        <p:spPr>
          <a:xfrm>
            <a:off x="2638547" y="155279"/>
            <a:ext cx="6914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</a:rPr>
              <a:t>点击此处添加标题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C7CBCE78-9692-4AC7-AD35-58BB9541DC11}"/>
              </a:ext>
            </a:extLst>
          </p:cNvPr>
          <p:cNvCxnSpPr>
            <a:cxnSpLocks/>
          </p:cNvCxnSpPr>
          <p:nvPr userDrawn="1"/>
        </p:nvCxnSpPr>
        <p:spPr>
          <a:xfrm>
            <a:off x="1449189" y="778894"/>
            <a:ext cx="9293622" cy="0"/>
          </a:xfrm>
          <a:prstGeom prst="line">
            <a:avLst/>
          </a:prstGeom>
          <a:ln>
            <a:solidFill>
              <a:schemeClr val="tx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038734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498093"/>
      </p:ext>
    </p:extLst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B1303C6-A7F5-4A51-B7AC-1416094C9E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B885D6D-9F17-4292-B7D6-A9510B1770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B0A38B3-D985-401A-8169-3ED832804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0593A93-DFED-4CF5-8D63-EB04013A3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DBE220E-522A-49E6-B14B-79BA9C941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77505"/>
      </p:ext>
    </p:extLst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1D8E1E9-9655-4686-A280-88A860E0E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68A2CA7-7FBC-4D66-9DE3-1A73580C9E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DDC601E-8165-49B6-B724-1D919872A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17A25A9-D1EC-4D7B-A9BC-74F394257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1AF7EF5-2A42-49C6-B5DC-810977468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53488"/>
      </p:ext>
    </p:extLst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C104FAE-D1AA-4D96-853D-8EB1D5D35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563B9A7-0EA8-442A-8F20-ED80F6608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9DB12D7-C3EE-4CC0-ADBF-D2FF39378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84ED364-DC5C-4E52-A46F-1A5C7E7A5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2AF305B-5D4B-4914-A6C2-1A28E712D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076986"/>
      </p:ext>
    </p:extLst>
  </p:cSld>
  <p:clrMapOvr>
    <a:masterClrMapping/>
  </p:clrMapOvr>
  <p:transition spd="slow" advClick="0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84A724-CE35-465C-A250-CE435754C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49383E-C61A-491F-8124-485E458BB9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6902F4C-7DB7-456B-8BCB-8E52F6838A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CE39D0F-2C7C-4FA1-B4F5-AF5315172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C4B1E98-E7CF-4B21-930A-15327FAD6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248F6B6-80E6-4799-991E-A5E8BF75F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815237"/>
      </p:ext>
    </p:extLst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1FA5F5A-71E6-43E3-8165-3E54B05B5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9698A33-ECF1-4EEF-8628-BDEEC60E4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618F15A-935B-4AE2-B6A0-368DF74ACB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5D2AC-D6CA-41C8-8068-40BCDBFF396A}" type="datetimeFigureOut">
              <a:rPr lang="zh-CN" altLang="en-US" smtClean="0"/>
              <a:t>2018/10/2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5C2F9EB-0222-4D0A-97FC-38D82CB91F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5A13DE9-85B4-4877-BC24-2C39E1A84A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808F1-EE0F-406E-A7E6-C4A82AB42F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30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13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43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4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41.xml"/><Relationship Id="rId9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47.xml"/><Relationship Id="rId1" Type="http://schemas.openxmlformats.org/officeDocument/2006/relationships/themeOverride" Target="../theme/themeOverride1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hemeOverride" Target="../theme/themeOverride12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53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5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58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63.xml"/><Relationship Id="rId1" Type="http://schemas.openxmlformats.org/officeDocument/2006/relationships/themeOverride" Target="../theme/themeOverride1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73.xml"/><Relationship Id="rId13" Type="http://schemas.openxmlformats.org/officeDocument/2006/relationships/tags" Target="../tags/tag78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12" Type="http://schemas.openxmlformats.org/officeDocument/2006/relationships/tags" Target="../tags/tag77.xml"/><Relationship Id="rId2" Type="http://schemas.openxmlformats.org/officeDocument/2006/relationships/tags" Target="../tags/tag67.xml"/><Relationship Id="rId16" Type="http://schemas.openxmlformats.org/officeDocument/2006/relationships/notesSlide" Target="../notesSlides/notesSlide17.xml"/><Relationship Id="rId1" Type="http://schemas.openxmlformats.org/officeDocument/2006/relationships/themeOverride" Target="../theme/themeOverride17.xml"/><Relationship Id="rId6" Type="http://schemas.openxmlformats.org/officeDocument/2006/relationships/tags" Target="../tags/tag71.xml"/><Relationship Id="rId11" Type="http://schemas.openxmlformats.org/officeDocument/2006/relationships/tags" Target="../tags/tag76.xml"/><Relationship Id="rId5" Type="http://schemas.openxmlformats.org/officeDocument/2006/relationships/tags" Target="../tags/tag70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75.xml"/><Relationship Id="rId4" Type="http://schemas.openxmlformats.org/officeDocument/2006/relationships/tags" Target="../tags/tag69.xml"/><Relationship Id="rId9" Type="http://schemas.openxmlformats.org/officeDocument/2006/relationships/tags" Target="../tags/tag74.xml"/><Relationship Id="rId14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80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6.png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85.xml"/><Relationship Id="rId1" Type="http://schemas.openxmlformats.org/officeDocument/2006/relationships/themeOverride" Target="../theme/themeOverride2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90.xml"/><Relationship Id="rId1" Type="http://schemas.openxmlformats.org/officeDocument/2006/relationships/themeOverride" Target="../theme/themeOverride2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95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94.xml"/><Relationship Id="rId1" Type="http://schemas.openxmlformats.org/officeDocument/2006/relationships/themeOverride" Target="../theme/themeOverride22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99.xml"/><Relationship Id="rId1" Type="http://schemas.openxmlformats.org/officeDocument/2006/relationships/themeOverride" Target="../theme/themeOverride23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30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9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4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CEB1E3A-B55B-4CBC-806E-58BBAF1E3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755D863-E7C8-4709-A237-3495BA2B8B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281" y="3521171"/>
            <a:ext cx="4643438" cy="101552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1E3B53FA-0298-4E8A-A160-586C2A7E27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834" y="783842"/>
            <a:ext cx="9803218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50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库_组合 2">
            <a:extLst>
              <a:ext uri="{FF2B5EF4-FFF2-40B4-BE49-F238E27FC236}">
                <a16:creationId xmlns="" xmlns:a16="http://schemas.microsoft.com/office/drawing/2014/main" id="{B30E2C65-6F94-4F44-905D-C752A75FE69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490" y="3480710"/>
            <a:ext cx="4390689" cy="1960744"/>
            <a:chOff x="2091603" y="3621658"/>
            <a:chExt cx="4390689" cy="1960744"/>
          </a:xfrm>
        </p:grpSpPr>
        <p:sp>
          <p:nvSpPr>
            <p:cNvPr id="50" name="Freeform: Shape 18">
              <a:extLst>
                <a:ext uri="{FF2B5EF4-FFF2-40B4-BE49-F238E27FC236}">
                  <a16:creationId xmlns="" xmlns:a16="http://schemas.microsoft.com/office/drawing/2014/main" id="{D92B9F9F-85F1-4CB0-A773-16607F2B90FC}"/>
                </a:ext>
              </a:extLst>
            </p:cNvPr>
            <p:cNvSpPr/>
            <p:nvPr/>
          </p:nvSpPr>
          <p:spPr>
            <a:xfrm rot="10800000" flipH="1">
              <a:off x="5736734" y="4983187"/>
              <a:ext cx="745558" cy="599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ctangle 19">
              <a:extLst>
                <a:ext uri="{FF2B5EF4-FFF2-40B4-BE49-F238E27FC236}">
                  <a16:creationId xmlns="" xmlns:a16="http://schemas.microsoft.com/office/drawing/2014/main" id="{2B9086E9-25B5-4197-AFFB-4CB534DF5878}"/>
                </a:ext>
              </a:extLst>
            </p:cNvPr>
            <p:cNvSpPr/>
            <p:nvPr/>
          </p:nvSpPr>
          <p:spPr>
            <a:xfrm rot="10800000" flipH="1">
              <a:off x="2091788" y="3621658"/>
              <a:ext cx="3245231" cy="596851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0">
              <a:extLst>
                <a:ext uri="{FF2B5EF4-FFF2-40B4-BE49-F238E27FC236}">
                  <a16:creationId xmlns="" xmlns:a16="http://schemas.microsoft.com/office/drawing/2014/main" id="{FBF04C8B-BC78-4A07-BFBE-F3DF6888A9C3}"/>
                </a:ext>
              </a:extLst>
            </p:cNvPr>
            <p:cNvSpPr/>
            <p:nvPr/>
          </p:nvSpPr>
          <p:spPr>
            <a:xfrm rot="10800000" flipH="1">
              <a:off x="2091603" y="3621658"/>
              <a:ext cx="3647994" cy="1960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" y="21600"/>
                  </a:moveTo>
                  <a:cubicBezTo>
                    <a:pt x="-7" y="19411"/>
                    <a:pt x="12" y="17184"/>
                    <a:pt x="2" y="14995"/>
                  </a:cubicBezTo>
                  <a:lnTo>
                    <a:pt x="21593" y="0"/>
                  </a:lnTo>
                  <a:lnTo>
                    <a:pt x="21593" y="6530"/>
                  </a:lnTo>
                  <a:lnTo>
                    <a:pt x="2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1">
              <a:extLst>
                <a:ext uri="{FF2B5EF4-FFF2-40B4-BE49-F238E27FC236}">
                  <a16:creationId xmlns="" xmlns:a16="http://schemas.microsoft.com/office/drawing/2014/main" id="{8C87885E-A9E3-4976-8A33-ED6115A89E3F}"/>
                </a:ext>
              </a:extLst>
            </p:cNvPr>
            <p:cNvSpPr/>
            <p:nvPr/>
          </p:nvSpPr>
          <p:spPr>
            <a:xfrm rot="10800000" flipH="1">
              <a:off x="5964720" y="5181981"/>
              <a:ext cx="293117" cy="201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9" y="18682"/>
                  </a:moveTo>
                  <a:lnTo>
                    <a:pt x="19575" y="18682"/>
                  </a:lnTo>
                  <a:lnTo>
                    <a:pt x="16874" y="14755"/>
                  </a:lnTo>
                  <a:lnTo>
                    <a:pt x="16874" y="14728"/>
                  </a:lnTo>
                  <a:lnTo>
                    <a:pt x="16199" y="13746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20249" y="2945"/>
                  </a:lnTo>
                  <a:cubicBezTo>
                    <a:pt x="20249" y="2945"/>
                    <a:pt x="20249" y="18682"/>
                    <a:pt x="20249" y="18682"/>
                  </a:cubicBezTo>
                  <a:close/>
                  <a:moveTo>
                    <a:pt x="2024" y="19637"/>
                  </a:moveTo>
                  <a:cubicBezTo>
                    <a:pt x="1651" y="19637"/>
                    <a:pt x="1349" y="19196"/>
                    <a:pt x="1349" y="18655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5"/>
                  </a:lnTo>
                  <a:cubicBezTo>
                    <a:pt x="15524" y="19196"/>
                    <a:pt x="15221" y="19637"/>
                    <a:pt x="14849" y="19637"/>
                  </a:cubicBezTo>
                  <a:cubicBezTo>
                    <a:pt x="14849" y="19637"/>
                    <a:pt x="2024" y="19637"/>
                    <a:pt x="2024" y="19637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905" y="21600"/>
                    <a:pt x="2024" y="21600"/>
                  </a:cubicBezTo>
                  <a:lnTo>
                    <a:pt x="14849" y="21600"/>
                  </a:lnTo>
                  <a:cubicBezTo>
                    <a:pt x="15967" y="21600"/>
                    <a:pt x="16874" y="20282"/>
                    <a:pt x="16874" y="18655"/>
                  </a:cubicBezTo>
                  <a:lnTo>
                    <a:pt x="16874" y="17457"/>
                  </a:lnTo>
                  <a:lnTo>
                    <a:pt x="18703" y="20080"/>
                  </a:lnTo>
                  <a:cubicBezTo>
                    <a:pt x="18956" y="20443"/>
                    <a:pt x="19296" y="20646"/>
                    <a:pt x="19651" y="20646"/>
                  </a:cubicBezTo>
                  <a:lnTo>
                    <a:pt x="20249" y="20646"/>
                  </a:lnTo>
                  <a:cubicBezTo>
                    <a:pt x="20994" y="20646"/>
                    <a:pt x="21600" y="19766"/>
                    <a:pt x="21600" y="18682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PA_库_组合 3">
            <a:extLst>
              <a:ext uri="{FF2B5EF4-FFF2-40B4-BE49-F238E27FC236}">
                <a16:creationId xmlns="" xmlns:a16="http://schemas.microsoft.com/office/drawing/2014/main" id="{15E17325-7E0C-45DB-A38E-D76D5B1A205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32277" y="2898569"/>
            <a:ext cx="3578902" cy="1652928"/>
            <a:chOff x="2903390" y="3039517"/>
            <a:chExt cx="3578902" cy="1652928"/>
          </a:xfrm>
        </p:grpSpPr>
        <p:sp>
          <p:nvSpPr>
            <p:cNvPr id="46" name="Freeform: Shape 14">
              <a:extLst>
                <a:ext uri="{FF2B5EF4-FFF2-40B4-BE49-F238E27FC236}">
                  <a16:creationId xmlns="" xmlns:a16="http://schemas.microsoft.com/office/drawing/2014/main" id="{4B2A556C-656A-4E37-81D6-0FEAD9566143}"/>
                </a:ext>
              </a:extLst>
            </p:cNvPr>
            <p:cNvSpPr/>
            <p:nvPr/>
          </p:nvSpPr>
          <p:spPr>
            <a:xfrm rot="10800000" flipH="1">
              <a:off x="5736732" y="4091968"/>
              <a:ext cx="745560" cy="599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5">
              <a:extLst>
                <a:ext uri="{FF2B5EF4-FFF2-40B4-BE49-F238E27FC236}">
                  <a16:creationId xmlns="" xmlns:a16="http://schemas.microsoft.com/office/drawing/2014/main" id="{8A92D9D3-E384-4535-AB07-EE784D439842}"/>
                </a:ext>
              </a:extLst>
            </p:cNvPr>
            <p:cNvSpPr/>
            <p:nvPr/>
          </p:nvSpPr>
          <p:spPr>
            <a:xfrm rot="10800000" flipH="1">
              <a:off x="2903491" y="3039517"/>
              <a:ext cx="2433526" cy="595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" y="21466"/>
                  </a:moveTo>
                  <a:cubicBezTo>
                    <a:pt x="14" y="14311"/>
                    <a:pt x="7" y="7155"/>
                    <a:pt x="0" y="0"/>
                  </a:cubicBezTo>
                  <a:lnTo>
                    <a:pt x="21600" y="64"/>
                  </a:lnTo>
                  <a:lnTo>
                    <a:pt x="21600" y="21600"/>
                  </a:lnTo>
                  <a:lnTo>
                    <a:pt x="21" y="21466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6">
              <a:extLst>
                <a:ext uri="{FF2B5EF4-FFF2-40B4-BE49-F238E27FC236}">
                  <a16:creationId xmlns="" xmlns:a16="http://schemas.microsoft.com/office/drawing/2014/main" id="{809F8275-3B5F-4583-8EF0-26B20D28FF8D}"/>
                </a:ext>
              </a:extLst>
            </p:cNvPr>
            <p:cNvSpPr/>
            <p:nvPr/>
          </p:nvSpPr>
          <p:spPr>
            <a:xfrm rot="10800000" flipH="1">
              <a:off x="2903390" y="3040171"/>
              <a:ext cx="2836207" cy="1652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" y="21600"/>
                  </a:moveTo>
                  <a:lnTo>
                    <a:pt x="0" y="13814"/>
                  </a:lnTo>
                  <a:lnTo>
                    <a:pt x="21600" y="0"/>
                  </a:lnTo>
                  <a:lnTo>
                    <a:pt x="21600" y="7750"/>
                  </a:lnTo>
                  <a:lnTo>
                    <a:pt x="18" y="2160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17">
              <a:extLst>
                <a:ext uri="{FF2B5EF4-FFF2-40B4-BE49-F238E27FC236}">
                  <a16:creationId xmlns="" xmlns:a16="http://schemas.microsoft.com/office/drawing/2014/main" id="{CD1C2502-43EF-4516-B864-B4CE55491532}"/>
                </a:ext>
              </a:extLst>
            </p:cNvPr>
            <p:cNvSpPr/>
            <p:nvPr/>
          </p:nvSpPr>
          <p:spPr>
            <a:xfrm>
              <a:off x="5983377" y="4252892"/>
              <a:ext cx="248713" cy="27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PA_库_组合 4">
            <a:extLst>
              <a:ext uri="{FF2B5EF4-FFF2-40B4-BE49-F238E27FC236}">
                <a16:creationId xmlns="" xmlns:a16="http://schemas.microsoft.com/office/drawing/2014/main" id="{E73D2B83-C64A-47F2-8B4A-6DF488BFF75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337641" y="2297645"/>
            <a:ext cx="2773538" cy="1353257"/>
            <a:chOff x="3708754" y="2438593"/>
            <a:chExt cx="2773538" cy="1353257"/>
          </a:xfrm>
        </p:grpSpPr>
        <p:sp>
          <p:nvSpPr>
            <p:cNvPr id="42" name="Freeform: Shape 10">
              <a:extLst>
                <a:ext uri="{FF2B5EF4-FFF2-40B4-BE49-F238E27FC236}">
                  <a16:creationId xmlns="" xmlns:a16="http://schemas.microsoft.com/office/drawing/2014/main" id="{621CC416-8320-40FB-AD72-2CCB5D8C7675}"/>
                </a:ext>
              </a:extLst>
            </p:cNvPr>
            <p:cNvSpPr/>
            <p:nvPr/>
          </p:nvSpPr>
          <p:spPr>
            <a:xfrm rot="10800000" flipH="1">
              <a:off x="5736732" y="3192634"/>
              <a:ext cx="745560" cy="599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1">
              <a:extLst>
                <a:ext uri="{FF2B5EF4-FFF2-40B4-BE49-F238E27FC236}">
                  <a16:creationId xmlns="" xmlns:a16="http://schemas.microsoft.com/office/drawing/2014/main" id="{62F1B291-9CCC-4D22-A6C5-D292AC14F681}"/>
                </a:ext>
              </a:extLst>
            </p:cNvPr>
            <p:cNvSpPr/>
            <p:nvPr/>
          </p:nvSpPr>
          <p:spPr>
            <a:xfrm rot="10800000" flipH="1">
              <a:off x="3710441" y="2438593"/>
              <a:ext cx="1626578" cy="598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24"/>
                  </a:moveTo>
                  <a:lnTo>
                    <a:pt x="0" y="0"/>
                  </a:lnTo>
                  <a:lnTo>
                    <a:pt x="21600" y="6"/>
                  </a:lnTo>
                  <a:lnTo>
                    <a:pt x="21600" y="21600"/>
                  </a:lnTo>
                  <a:lnTo>
                    <a:pt x="0" y="21524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2">
              <a:extLst>
                <a:ext uri="{FF2B5EF4-FFF2-40B4-BE49-F238E27FC236}">
                  <a16:creationId xmlns="" xmlns:a16="http://schemas.microsoft.com/office/drawing/2014/main" id="{812FFA4A-D4AA-4249-A0B5-0C85905D5C38}"/>
                </a:ext>
              </a:extLst>
            </p:cNvPr>
            <p:cNvSpPr/>
            <p:nvPr/>
          </p:nvSpPr>
          <p:spPr>
            <a:xfrm rot="10800000" flipH="1">
              <a:off x="3708754" y="2440956"/>
              <a:ext cx="2030845" cy="1350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" y="21600"/>
                  </a:moveTo>
                  <a:cubicBezTo>
                    <a:pt x="17" y="18425"/>
                    <a:pt x="8" y="15250"/>
                    <a:pt x="0" y="12076"/>
                  </a:cubicBezTo>
                  <a:lnTo>
                    <a:pt x="21600" y="0"/>
                  </a:lnTo>
                  <a:lnTo>
                    <a:pt x="21600" y="9481"/>
                  </a:lnTo>
                  <a:lnTo>
                    <a:pt x="25" y="2160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3">
              <a:extLst>
                <a:ext uri="{FF2B5EF4-FFF2-40B4-BE49-F238E27FC236}">
                  <a16:creationId xmlns="" xmlns:a16="http://schemas.microsoft.com/office/drawing/2014/main" id="{8A9644B2-2C5C-4F5D-9AF9-65D222CB3CBA}"/>
                </a:ext>
              </a:extLst>
            </p:cNvPr>
            <p:cNvSpPr/>
            <p:nvPr/>
          </p:nvSpPr>
          <p:spPr>
            <a:xfrm>
              <a:off x="6000758" y="3379669"/>
              <a:ext cx="213955" cy="225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9" h="21368" extrusionOk="0">
                  <a:moveTo>
                    <a:pt x="5399" y="21368"/>
                  </a:moveTo>
                  <a:cubicBezTo>
                    <a:pt x="3945" y="21368"/>
                    <a:pt x="2583" y="20762"/>
                    <a:pt x="1600" y="19797"/>
                  </a:cubicBezTo>
                  <a:cubicBezTo>
                    <a:pt x="-305" y="17927"/>
                    <a:pt x="-835" y="14662"/>
                    <a:pt x="1835" y="12041"/>
                  </a:cubicBezTo>
                  <a:cubicBezTo>
                    <a:pt x="3400" y="10504"/>
                    <a:pt x="9667" y="4352"/>
                    <a:pt x="12796" y="1280"/>
                  </a:cubicBezTo>
                  <a:cubicBezTo>
                    <a:pt x="13906" y="189"/>
                    <a:pt x="15321" y="-232"/>
                    <a:pt x="16674" y="124"/>
                  </a:cubicBezTo>
                  <a:cubicBezTo>
                    <a:pt x="18004" y="474"/>
                    <a:pt x="19093" y="1543"/>
                    <a:pt x="19449" y="2848"/>
                  </a:cubicBezTo>
                  <a:cubicBezTo>
                    <a:pt x="19811" y="4177"/>
                    <a:pt x="19382" y="5565"/>
                    <a:pt x="18273" y="6655"/>
                  </a:cubicBezTo>
                  <a:lnTo>
                    <a:pt x="7790" y="16946"/>
                  </a:lnTo>
                  <a:cubicBezTo>
                    <a:pt x="7191" y="17534"/>
                    <a:pt x="6516" y="17881"/>
                    <a:pt x="5836" y="17952"/>
                  </a:cubicBezTo>
                  <a:cubicBezTo>
                    <a:pt x="5163" y="18021"/>
                    <a:pt x="4520" y="17809"/>
                    <a:pt x="4071" y="17367"/>
                  </a:cubicBezTo>
                  <a:cubicBezTo>
                    <a:pt x="3256" y="16567"/>
                    <a:pt x="3140" y="15061"/>
                    <a:pt x="4495" y="13731"/>
                  </a:cubicBezTo>
                  <a:lnTo>
                    <a:pt x="11857" y="6502"/>
                  </a:lnTo>
                  <a:cubicBezTo>
                    <a:pt x="12160" y="6205"/>
                    <a:pt x="12650" y="6205"/>
                    <a:pt x="12952" y="6502"/>
                  </a:cubicBezTo>
                  <a:cubicBezTo>
                    <a:pt x="13255" y="6799"/>
                    <a:pt x="13255" y="7280"/>
                    <a:pt x="12952" y="7577"/>
                  </a:cubicBezTo>
                  <a:lnTo>
                    <a:pt x="5590" y="14806"/>
                  </a:lnTo>
                  <a:cubicBezTo>
                    <a:pt x="4953" y="15430"/>
                    <a:pt x="4896" y="16026"/>
                    <a:pt x="5166" y="16292"/>
                  </a:cubicBezTo>
                  <a:cubicBezTo>
                    <a:pt x="5285" y="16410"/>
                    <a:pt x="5465" y="16462"/>
                    <a:pt x="5672" y="16440"/>
                  </a:cubicBezTo>
                  <a:cubicBezTo>
                    <a:pt x="5992" y="16407"/>
                    <a:pt x="6354" y="16205"/>
                    <a:pt x="6695" y="15871"/>
                  </a:cubicBezTo>
                  <a:lnTo>
                    <a:pt x="17178" y="5580"/>
                  </a:lnTo>
                  <a:cubicBezTo>
                    <a:pt x="17896" y="4874"/>
                    <a:pt x="18171" y="4044"/>
                    <a:pt x="17953" y="3241"/>
                  </a:cubicBezTo>
                  <a:cubicBezTo>
                    <a:pt x="17737" y="2452"/>
                    <a:pt x="17078" y="1805"/>
                    <a:pt x="16273" y="1593"/>
                  </a:cubicBezTo>
                  <a:cubicBezTo>
                    <a:pt x="15457" y="1378"/>
                    <a:pt x="14611" y="1649"/>
                    <a:pt x="13891" y="2355"/>
                  </a:cubicBezTo>
                  <a:cubicBezTo>
                    <a:pt x="10762" y="5427"/>
                    <a:pt x="4495" y="11580"/>
                    <a:pt x="2930" y="13116"/>
                  </a:cubicBezTo>
                  <a:cubicBezTo>
                    <a:pt x="887" y="15121"/>
                    <a:pt x="1378" y="17428"/>
                    <a:pt x="2695" y="18722"/>
                  </a:cubicBezTo>
                  <a:cubicBezTo>
                    <a:pt x="4014" y="20016"/>
                    <a:pt x="6364" y="20496"/>
                    <a:pt x="8406" y="18492"/>
                  </a:cubicBezTo>
                  <a:lnTo>
                    <a:pt x="19368" y="7730"/>
                  </a:lnTo>
                  <a:cubicBezTo>
                    <a:pt x="19670" y="7434"/>
                    <a:pt x="20160" y="7434"/>
                    <a:pt x="20463" y="7730"/>
                  </a:cubicBezTo>
                  <a:cubicBezTo>
                    <a:pt x="20765" y="8027"/>
                    <a:pt x="20765" y="8509"/>
                    <a:pt x="20463" y="8805"/>
                  </a:cubicBezTo>
                  <a:lnTo>
                    <a:pt x="9501" y="19567"/>
                  </a:lnTo>
                  <a:cubicBezTo>
                    <a:pt x="8209" y="20836"/>
                    <a:pt x="6763" y="21368"/>
                    <a:pt x="5399" y="213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PA_库_组合 5">
            <a:extLst>
              <a:ext uri="{FF2B5EF4-FFF2-40B4-BE49-F238E27FC236}">
                <a16:creationId xmlns="" xmlns:a16="http://schemas.microsoft.com/office/drawing/2014/main" id="{6F5E8E09-B30B-4E73-89CA-6DE97B678B0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147859" y="1700808"/>
            <a:ext cx="1963320" cy="1045968"/>
            <a:chOff x="4518972" y="1841756"/>
            <a:chExt cx="1963320" cy="1045968"/>
          </a:xfrm>
        </p:grpSpPr>
        <p:sp>
          <p:nvSpPr>
            <p:cNvPr id="38" name="Freeform: Shape 6">
              <a:extLst>
                <a:ext uri="{FF2B5EF4-FFF2-40B4-BE49-F238E27FC236}">
                  <a16:creationId xmlns="" xmlns:a16="http://schemas.microsoft.com/office/drawing/2014/main" id="{6014D0CC-A3DF-4E3B-9C7A-D864DEC5C257}"/>
                </a:ext>
              </a:extLst>
            </p:cNvPr>
            <p:cNvSpPr/>
            <p:nvPr/>
          </p:nvSpPr>
          <p:spPr>
            <a:xfrm rot="10800000" flipH="1">
              <a:off x="5736732" y="2288508"/>
              <a:ext cx="745560" cy="599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7">
              <a:extLst>
                <a:ext uri="{FF2B5EF4-FFF2-40B4-BE49-F238E27FC236}">
                  <a16:creationId xmlns="" xmlns:a16="http://schemas.microsoft.com/office/drawing/2014/main" id="{D26FD122-87A5-4695-A98E-1EF3445AB462}"/>
                </a:ext>
              </a:extLst>
            </p:cNvPr>
            <p:cNvSpPr/>
            <p:nvPr/>
          </p:nvSpPr>
          <p:spPr>
            <a:xfrm rot="10800000" flipH="1">
              <a:off x="4518972" y="1841756"/>
              <a:ext cx="818046" cy="578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36"/>
                  </a:moveTo>
                  <a:lnTo>
                    <a:pt x="0" y="0"/>
                  </a:lnTo>
                  <a:lnTo>
                    <a:pt x="21600" y="79"/>
                  </a:lnTo>
                  <a:lnTo>
                    <a:pt x="21600" y="21600"/>
                  </a:lnTo>
                  <a:lnTo>
                    <a:pt x="0" y="21536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8">
              <a:extLst>
                <a:ext uri="{FF2B5EF4-FFF2-40B4-BE49-F238E27FC236}">
                  <a16:creationId xmlns="" xmlns:a16="http://schemas.microsoft.com/office/drawing/2014/main" id="{0CF0C7F5-690C-4DCC-B3DA-E557C62CC809}"/>
                </a:ext>
              </a:extLst>
            </p:cNvPr>
            <p:cNvSpPr/>
            <p:nvPr/>
          </p:nvSpPr>
          <p:spPr>
            <a:xfrm rot="10800000" flipH="1">
              <a:off x="4525213" y="1841757"/>
              <a:ext cx="1214385" cy="1042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9191"/>
                  </a:lnTo>
                  <a:lnTo>
                    <a:pt x="21558" y="0"/>
                  </a:lnTo>
                  <a:cubicBezTo>
                    <a:pt x="21600" y="4056"/>
                    <a:pt x="21558" y="8149"/>
                    <a:pt x="21600" y="12206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9">
              <a:extLst>
                <a:ext uri="{FF2B5EF4-FFF2-40B4-BE49-F238E27FC236}">
                  <a16:creationId xmlns="" xmlns:a16="http://schemas.microsoft.com/office/drawing/2014/main" id="{6EB3813A-D2E8-4223-92D3-33C0B4461849}"/>
                </a:ext>
              </a:extLst>
            </p:cNvPr>
            <p:cNvSpPr/>
            <p:nvPr/>
          </p:nvSpPr>
          <p:spPr>
            <a:xfrm>
              <a:off x="6025800" y="2449639"/>
              <a:ext cx="163864" cy="276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20" y="17413"/>
                  </a:moveTo>
                  <a:lnTo>
                    <a:pt x="2980" y="17413"/>
                  </a:lnTo>
                  <a:lnTo>
                    <a:pt x="2980" y="2866"/>
                  </a:lnTo>
                  <a:lnTo>
                    <a:pt x="18620" y="2866"/>
                  </a:lnTo>
                  <a:cubicBezTo>
                    <a:pt x="18620" y="2866"/>
                    <a:pt x="18620" y="17413"/>
                    <a:pt x="18620" y="17413"/>
                  </a:cubicBezTo>
                  <a:close/>
                  <a:moveTo>
                    <a:pt x="10801" y="20719"/>
                  </a:moveTo>
                  <a:cubicBezTo>
                    <a:pt x="9362" y="20719"/>
                    <a:pt x="8193" y="20225"/>
                    <a:pt x="8193" y="19617"/>
                  </a:cubicBezTo>
                  <a:cubicBezTo>
                    <a:pt x="8193" y="19008"/>
                    <a:pt x="9362" y="18515"/>
                    <a:pt x="10801" y="18515"/>
                  </a:cubicBezTo>
                  <a:cubicBezTo>
                    <a:pt x="12238" y="18515"/>
                    <a:pt x="13407" y="19008"/>
                    <a:pt x="13407" y="19617"/>
                  </a:cubicBezTo>
                  <a:cubicBezTo>
                    <a:pt x="13407" y="20225"/>
                    <a:pt x="12238" y="20719"/>
                    <a:pt x="10801" y="20719"/>
                  </a:cubicBezTo>
                  <a:close/>
                  <a:moveTo>
                    <a:pt x="17876" y="0"/>
                  </a:moveTo>
                  <a:lnTo>
                    <a:pt x="3724" y="0"/>
                  </a:lnTo>
                  <a:cubicBezTo>
                    <a:pt x="1675" y="0"/>
                    <a:pt x="0" y="992"/>
                    <a:pt x="0" y="2204"/>
                  </a:cubicBezTo>
                  <a:lnTo>
                    <a:pt x="0" y="19396"/>
                  </a:lnTo>
                  <a:cubicBezTo>
                    <a:pt x="0" y="20608"/>
                    <a:pt x="1675" y="21600"/>
                    <a:pt x="3724" y="21600"/>
                  </a:cubicBezTo>
                  <a:lnTo>
                    <a:pt x="17876" y="21600"/>
                  </a:lnTo>
                  <a:cubicBezTo>
                    <a:pt x="19925" y="21600"/>
                    <a:pt x="21600" y="20608"/>
                    <a:pt x="21600" y="19396"/>
                  </a:cubicBezTo>
                  <a:lnTo>
                    <a:pt x="21600" y="2204"/>
                  </a:lnTo>
                  <a:cubicBezTo>
                    <a:pt x="21600" y="992"/>
                    <a:pt x="19925" y="0"/>
                    <a:pt x="178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PA_库_组合 23">
            <a:extLst>
              <a:ext uri="{FF2B5EF4-FFF2-40B4-BE49-F238E27FC236}">
                <a16:creationId xmlns="" xmlns:a16="http://schemas.microsoft.com/office/drawing/2014/main" id="{49C864FB-1081-4D25-84D0-7ADF11B096F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915980" y="2238999"/>
            <a:ext cx="5144231" cy="700515"/>
            <a:chOff x="5403632" y="1998273"/>
            <a:chExt cx="5144231" cy="700515"/>
          </a:xfrm>
        </p:grpSpPr>
        <p:grpSp>
          <p:nvGrpSpPr>
            <p:cNvPr id="28" name="Group 45">
              <a:extLst>
                <a:ext uri="{FF2B5EF4-FFF2-40B4-BE49-F238E27FC236}">
                  <a16:creationId xmlns="" xmlns:a16="http://schemas.microsoft.com/office/drawing/2014/main" id="{A2E98FCF-A478-4A34-8CD5-BBA6C55AAFAE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49">
                <a:extLst>
                  <a:ext uri="{FF2B5EF4-FFF2-40B4-BE49-F238E27FC236}">
                    <a16:creationId xmlns="" xmlns:a16="http://schemas.microsoft.com/office/drawing/2014/main" id="{BE868C2E-BD8B-427C-A36A-14BA5076838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50">
                <a:extLst>
                  <a:ext uri="{FF2B5EF4-FFF2-40B4-BE49-F238E27FC236}">
                    <a16:creationId xmlns="" xmlns:a16="http://schemas.microsoft.com/office/drawing/2014/main" id="{31C1E695-FCA7-40CD-A718-BCFA3EAB78F8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46">
              <a:extLst>
                <a:ext uri="{FF2B5EF4-FFF2-40B4-BE49-F238E27FC236}">
                  <a16:creationId xmlns="" xmlns:a16="http://schemas.microsoft.com/office/drawing/2014/main" id="{57165414-B2EF-4FDC-B1DC-E23D18606C2D}"/>
                </a:ext>
              </a:extLst>
            </p:cNvPr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47">
                <a:extLst>
                  <a:ext uri="{FF2B5EF4-FFF2-40B4-BE49-F238E27FC236}">
                    <a16:creationId xmlns="" xmlns:a16="http://schemas.microsoft.com/office/drawing/2014/main" id="{4C44320C-6E52-42BB-A90F-687CDE7A1A0C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1" name="Rectangle 48">
                <a:extLst>
                  <a:ext uri="{FF2B5EF4-FFF2-40B4-BE49-F238E27FC236}">
                    <a16:creationId xmlns="" xmlns:a16="http://schemas.microsoft.com/office/drawing/2014/main" id="{3CE73FC2-D64F-4FA6-B56A-37D4B9B1B2C7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" name="PA_库_组合 24">
            <a:extLst>
              <a:ext uri="{FF2B5EF4-FFF2-40B4-BE49-F238E27FC236}">
                <a16:creationId xmlns="" xmlns:a16="http://schemas.microsoft.com/office/drawing/2014/main" id="{32FCA9B9-B172-4790-BD70-7F813A13A071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915980" y="3127317"/>
            <a:ext cx="5155259" cy="700515"/>
            <a:chOff x="5403632" y="2988092"/>
            <a:chExt cx="5155259" cy="700515"/>
          </a:xfrm>
        </p:grpSpPr>
        <p:grpSp>
          <p:nvGrpSpPr>
            <p:cNvPr id="22" name="Group 39">
              <a:extLst>
                <a:ext uri="{FF2B5EF4-FFF2-40B4-BE49-F238E27FC236}">
                  <a16:creationId xmlns="" xmlns:a16="http://schemas.microsoft.com/office/drawing/2014/main" id="{12BA01F5-4234-46C6-B491-E5EB91AAA39A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43">
                <a:extLst>
                  <a:ext uri="{FF2B5EF4-FFF2-40B4-BE49-F238E27FC236}">
                    <a16:creationId xmlns="" xmlns:a16="http://schemas.microsoft.com/office/drawing/2014/main" id="{5D72E732-E758-4996-A2FF-6175DAF7D294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44">
                <a:extLst>
                  <a:ext uri="{FF2B5EF4-FFF2-40B4-BE49-F238E27FC236}">
                    <a16:creationId xmlns="" xmlns:a16="http://schemas.microsoft.com/office/drawing/2014/main" id="{59801690-549C-40CD-AF40-87E343674504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40">
              <a:extLst>
                <a:ext uri="{FF2B5EF4-FFF2-40B4-BE49-F238E27FC236}">
                  <a16:creationId xmlns="" xmlns:a16="http://schemas.microsoft.com/office/drawing/2014/main" id="{A5DB47F0-9E44-4927-B92D-7E56932D45F8}"/>
                </a:ext>
              </a:extLst>
            </p:cNvPr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41">
                <a:extLst>
                  <a:ext uri="{FF2B5EF4-FFF2-40B4-BE49-F238E27FC236}">
                    <a16:creationId xmlns="" xmlns:a16="http://schemas.microsoft.com/office/drawing/2014/main" id="{68BB452D-4D8D-4D56-8EA9-87C76A81FF62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42">
                <a:extLst>
                  <a:ext uri="{FF2B5EF4-FFF2-40B4-BE49-F238E27FC236}">
                    <a16:creationId xmlns="" xmlns:a16="http://schemas.microsoft.com/office/drawing/2014/main" id="{84167190-730A-4F28-B921-1723DA35F693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" name="PA_库_组合 25">
            <a:extLst>
              <a:ext uri="{FF2B5EF4-FFF2-40B4-BE49-F238E27FC236}">
                <a16:creationId xmlns="" xmlns:a16="http://schemas.microsoft.com/office/drawing/2014/main" id="{114000A9-E158-440A-A17E-63BBFA278149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915980" y="4015635"/>
            <a:ext cx="5144231" cy="700515"/>
            <a:chOff x="5403632" y="4279235"/>
            <a:chExt cx="5144231" cy="700515"/>
          </a:xfrm>
        </p:grpSpPr>
        <p:grpSp>
          <p:nvGrpSpPr>
            <p:cNvPr id="16" name="Group 33">
              <a:extLst>
                <a:ext uri="{FF2B5EF4-FFF2-40B4-BE49-F238E27FC236}">
                  <a16:creationId xmlns="" xmlns:a16="http://schemas.microsoft.com/office/drawing/2014/main" id="{9E43A481-74AA-4C41-B45F-36951D146EDC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37">
                <a:extLst>
                  <a:ext uri="{FF2B5EF4-FFF2-40B4-BE49-F238E27FC236}">
                    <a16:creationId xmlns="" xmlns:a16="http://schemas.microsoft.com/office/drawing/2014/main" id="{C8428D50-8892-401B-884D-88808213C721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38">
                <a:extLst>
                  <a:ext uri="{FF2B5EF4-FFF2-40B4-BE49-F238E27FC236}">
                    <a16:creationId xmlns="" xmlns:a16="http://schemas.microsoft.com/office/drawing/2014/main" id="{70196F2E-6904-49E8-BBDD-4286F413CA46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4">
              <a:extLst>
                <a:ext uri="{FF2B5EF4-FFF2-40B4-BE49-F238E27FC236}">
                  <a16:creationId xmlns="" xmlns:a16="http://schemas.microsoft.com/office/drawing/2014/main" id="{FA8C4A88-5930-48BF-8DAB-93507B9C9B88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35">
                <a:extLst>
                  <a:ext uri="{FF2B5EF4-FFF2-40B4-BE49-F238E27FC236}">
                    <a16:creationId xmlns="" xmlns:a16="http://schemas.microsoft.com/office/drawing/2014/main" id="{CFB4D6E8-8B17-400D-A05E-E8FA9F8EC9C8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36">
                <a:extLst>
                  <a:ext uri="{FF2B5EF4-FFF2-40B4-BE49-F238E27FC236}">
                    <a16:creationId xmlns="" xmlns:a16="http://schemas.microsoft.com/office/drawing/2014/main" id="{28038C16-2C12-46AA-9B00-91BC248A5BD5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PA_库_组合 26">
            <a:extLst>
              <a:ext uri="{FF2B5EF4-FFF2-40B4-BE49-F238E27FC236}">
                <a16:creationId xmlns="" xmlns:a16="http://schemas.microsoft.com/office/drawing/2014/main" id="{9486CD35-A8D2-415C-B51C-0888F91814B4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5915980" y="4903952"/>
            <a:ext cx="5144231" cy="700515"/>
            <a:chOff x="5403632" y="4279235"/>
            <a:chExt cx="5144231" cy="700515"/>
          </a:xfrm>
        </p:grpSpPr>
        <p:grpSp>
          <p:nvGrpSpPr>
            <p:cNvPr id="10" name="Group 27">
              <a:extLst>
                <a:ext uri="{FF2B5EF4-FFF2-40B4-BE49-F238E27FC236}">
                  <a16:creationId xmlns="" xmlns:a16="http://schemas.microsoft.com/office/drawing/2014/main" id="{7BACCA55-66A1-4136-9351-18DCFE12463F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31">
                <a:extLst>
                  <a:ext uri="{FF2B5EF4-FFF2-40B4-BE49-F238E27FC236}">
                    <a16:creationId xmlns="" xmlns:a16="http://schemas.microsoft.com/office/drawing/2014/main" id="{D71A0C33-819F-470B-A86D-A432CC9B0734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32">
                <a:extLst>
                  <a:ext uri="{FF2B5EF4-FFF2-40B4-BE49-F238E27FC236}">
                    <a16:creationId xmlns="" xmlns:a16="http://schemas.microsoft.com/office/drawing/2014/main" id="{467477D5-EDB0-4EFF-9EC7-4D7F7E416AC1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8">
              <a:extLst>
                <a:ext uri="{FF2B5EF4-FFF2-40B4-BE49-F238E27FC236}">
                  <a16:creationId xmlns="" xmlns:a16="http://schemas.microsoft.com/office/drawing/2014/main" id="{1E27CF00-B1EC-4055-AB99-6C8A20C0C846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29">
                <a:extLst>
                  <a:ext uri="{FF2B5EF4-FFF2-40B4-BE49-F238E27FC236}">
                    <a16:creationId xmlns="" xmlns:a16="http://schemas.microsoft.com/office/drawing/2014/main" id="{17B34152-AB5E-4A54-8B56-BFE3DBD2E9D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3" name="Rectangle 30">
                <a:extLst>
                  <a:ext uri="{FF2B5EF4-FFF2-40B4-BE49-F238E27FC236}">
                    <a16:creationId xmlns="" xmlns:a16="http://schemas.microsoft.com/office/drawing/2014/main" id="{4367A45E-E569-446D-8BB3-9E306F6E08F6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rgbClr val="000000"/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19486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AB2AC17-B581-4E40-9FE9-852082F3DE6F}"/>
              </a:ext>
            </a:extLst>
          </p:cNvPr>
          <p:cNvGrpSpPr/>
          <p:nvPr/>
        </p:nvGrpSpPr>
        <p:grpSpPr>
          <a:xfrm>
            <a:off x="581057" y="1262241"/>
            <a:ext cx="11387648" cy="2966323"/>
            <a:chOff x="581057" y="1262241"/>
            <a:chExt cx="11387648" cy="2966323"/>
          </a:xfrm>
        </p:grpSpPr>
        <p:sp>
          <p:nvSpPr>
            <p:cNvPr id="4" name="Oval 3">
              <a:extLst>
                <a:ext uri="{FF2B5EF4-FFF2-40B4-BE49-F238E27FC236}">
                  <a16:creationId xmlns="" xmlns:a16="http://schemas.microsoft.com/office/drawing/2014/main" id="{4C0321D3-22B1-4443-95D7-41E12FE751CE}"/>
                </a:ext>
              </a:extLst>
            </p:cNvPr>
            <p:cNvSpPr/>
            <p:nvPr/>
          </p:nvSpPr>
          <p:spPr>
            <a:xfrm>
              <a:off x="4435717" y="1262241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468AE4A1-191F-4F34-9A36-3C4D7369BA82}"/>
                </a:ext>
              </a:extLst>
            </p:cNvPr>
            <p:cNvSpPr/>
            <p:nvPr/>
          </p:nvSpPr>
          <p:spPr>
            <a:xfrm>
              <a:off x="1869796" y="1262241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EDAE0E43-B42B-46A0-ABC0-E6EA46BCE227}"/>
                </a:ext>
              </a:extLst>
            </p:cNvPr>
            <p:cNvSpPr/>
            <p:nvPr/>
          </p:nvSpPr>
          <p:spPr>
            <a:xfrm>
              <a:off x="581057" y="2790363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46BAF7FF-6403-409B-B4B9-86D6603A5BB1}"/>
                </a:ext>
              </a:extLst>
            </p:cNvPr>
            <p:cNvSpPr/>
            <p:nvPr/>
          </p:nvSpPr>
          <p:spPr>
            <a:xfrm>
              <a:off x="3129657" y="2790363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E171A55B-86A9-4EE4-9F90-D87D2F8AD78E}"/>
                </a:ext>
              </a:extLst>
            </p:cNvPr>
            <p:cNvSpPr/>
            <p:nvPr/>
          </p:nvSpPr>
          <p:spPr>
            <a:xfrm>
              <a:off x="9641912" y="1262241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4E60B3D1-03E4-4DA6-8DA8-C82B717C58D1}"/>
                </a:ext>
              </a:extLst>
            </p:cNvPr>
            <p:cNvSpPr/>
            <p:nvPr/>
          </p:nvSpPr>
          <p:spPr>
            <a:xfrm>
              <a:off x="5719897" y="2790363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="" xmlns:a16="http://schemas.microsoft.com/office/drawing/2014/main" id="{5930E59F-D942-4C80-84B2-DAED8E8A4A09}"/>
                </a:ext>
              </a:extLst>
            </p:cNvPr>
            <p:cNvSpPr/>
            <p:nvPr/>
          </p:nvSpPr>
          <p:spPr>
            <a:xfrm>
              <a:off x="8353787" y="2780928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dk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770C240E-D6CC-4E62-A912-A477919DE566}"/>
                </a:ext>
              </a:extLst>
            </p:cNvPr>
            <p:cNvSpPr/>
            <p:nvPr/>
          </p:nvSpPr>
          <p:spPr>
            <a:xfrm>
              <a:off x="7042991" y="1262241"/>
              <a:ext cx="1438201" cy="1438201"/>
            </a:xfrm>
            <a:prstGeom prst="ellipse">
              <a:avLst/>
            </a:prstGeom>
            <a:noFill/>
            <a:ln w="50800" cmpd="dbl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b" anchorCtr="1">
              <a:norm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E956EF60-D597-4904-821B-81A614718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0297" y="1611777"/>
              <a:ext cx="649039" cy="458291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0">
              <a:extLst>
                <a:ext uri="{FF2B5EF4-FFF2-40B4-BE49-F238E27FC236}">
                  <a16:creationId xmlns="" xmlns:a16="http://schemas.microsoft.com/office/drawing/2014/main" id="{C4646BB6-83E6-44E4-9ABA-2F73AD775CBC}"/>
                </a:ext>
              </a:extLst>
            </p:cNvPr>
            <p:cNvGrpSpPr/>
            <p:nvPr/>
          </p:nvGrpSpPr>
          <p:grpSpPr>
            <a:xfrm>
              <a:off x="2295105" y="1514269"/>
              <a:ext cx="708177" cy="586803"/>
              <a:chOff x="6350" y="0"/>
              <a:chExt cx="733775" cy="608013"/>
            </a:xfrm>
            <a:solidFill>
              <a:schemeClr val="accent2"/>
            </a:solidFill>
          </p:grpSpPr>
          <p:sp>
            <p:nvSpPr>
              <p:cNvPr id="49" name="Freeform: Shape 21">
                <a:extLst>
                  <a:ext uri="{FF2B5EF4-FFF2-40B4-BE49-F238E27FC236}">
                    <a16:creationId xmlns="" xmlns:a16="http://schemas.microsoft.com/office/drawing/2014/main" id="{9C41C31A-0626-4B0E-8387-993166CE8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12" y="309563"/>
                <a:ext cx="307975" cy="290513"/>
              </a:xfrm>
              <a:custGeom>
                <a:avLst/>
                <a:gdLst>
                  <a:gd name="T0" fmla="*/ 194 w 194"/>
                  <a:gd name="T1" fmla="*/ 0 h 183"/>
                  <a:gd name="T2" fmla="*/ 0 w 194"/>
                  <a:gd name="T3" fmla="*/ 0 h 183"/>
                  <a:gd name="T4" fmla="*/ 0 w 194"/>
                  <a:gd name="T5" fmla="*/ 31 h 183"/>
                  <a:gd name="T6" fmla="*/ 19 w 194"/>
                  <a:gd name="T7" fmla="*/ 31 h 183"/>
                  <a:gd name="T8" fmla="*/ 19 w 194"/>
                  <a:gd name="T9" fmla="*/ 183 h 183"/>
                  <a:gd name="T10" fmla="*/ 161 w 194"/>
                  <a:gd name="T11" fmla="*/ 183 h 183"/>
                  <a:gd name="T12" fmla="*/ 161 w 194"/>
                  <a:gd name="T13" fmla="*/ 31 h 183"/>
                  <a:gd name="T14" fmla="*/ 194 w 194"/>
                  <a:gd name="T15" fmla="*/ 31 h 183"/>
                  <a:gd name="T16" fmla="*/ 194 w 194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183">
                    <a:moveTo>
                      <a:pt x="19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19" y="31"/>
                    </a:lnTo>
                    <a:lnTo>
                      <a:pt x="19" y="183"/>
                    </a:lnTo>
                    <a:lnTo>
                      <a:pt x="161" y="183"/>
                    </a:lnTo>
                    <a:lnTo>
                      <a:pt x="161" y="31"/>
                    </a:lnTo>
                    <a:lnTo>
                      <a:pt x="194" y="31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22">
                <a:extLst>
                  <a:ext uri="{FF2B5EF4-FFF2-40B4-BE49-F238E27FC236}">
                    <a16:creationId xmlns="" xmlns:a16="http://schemas.microsoft.com/office/drawing/2014/main" id="{34F101D7-45AD-44B3-B1F5-14FB5A1EC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" y="0"/>
                <a:ext cx="111125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3">
                <a:extLst>
                  <a:ext uri="{FF2B5EF4-FFF2-40B4-BE49-F238E27FC236}">
                    <a16:creationId xmlns="" xmlns:a16="http://schemas.microsoft.com/office/drawing/2014/main" id="{3093D73A-4F3D-4803-AB61-FAC89E724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337" y="252413"/>
                <a:ext cx="204788" cy="352425"/>
              </a:xfrm>
              <a:custGeom>
                <a:avLst/>
                <a:gdLst>
                  <a:gd name="T0" fmla="*/ 50 w 54"/>
                  <a:gd name="T1" fmla="*/ 0 h 92"/>
                  <a:gd name="T2" fmla="*/ 49 w 54"/>
                  <a:gd name="T3" fmla="*/ 1 h 92"/>
                  <a:gd name="T4" fmla="*/ 29 w 54"/>
                  <a:gd name="T5" fmla="*/ 47 h 92"/>
                  <a:gd name="T6" fmla="*/ 25 w 54"/>
                  <a:gd name="T7" fmla="*/ 47 h 92"/>
                  <a:gd name="T8" fmla="*/ 1 w 54"/>
                  <a:gd name="T9" fmla="*/ 56 h 92"/>
                  <a:gd name="T10" fmla="*/ 0 w 54"/>
                  <a:gd name="T11" fmla="*/ 57 h 92"/>
                  <a:gd name="T12" fmla="*/ 3 w 54"/>
                  <a:gd name="T13" fmla="*/ 61 h 92"/>
                  <a:gd name="T14" fmla="*/ 4 w 54"/>
                  <a:gd name="T15" fmla="*/ 61 h 92"/>
                  <a:gd name="T16" fmla="*/ 17 w 54"/>
                  <a:gd name="T17" fmla="*/ 54 h 92"/>
                  <a:gd name="T18" fmla="*/ 17 w 54"/>
                  <a:gd name="T19" fmla="*/ 81 h 92"/>
                  <a:gd name="T20" fmla="*/ 9 w 54"/>
                  <a:gd name="T21" fmla="*/ 85 h 92"/>
                  <a:gd name="T22" fmla="*/ 11 w 54"/>
                  <a:gd name="T23" fmla="*/ 90 h 92"/>
                  <a:gd name="T24" fmla="*/ 19 w 54"/>
                  <a:gd name="T25" fmla="*/ 86 h 92"/>
                  <a:gd name="T26" fmla="*/ 27 w 54"/>
                  <a:gd name="T27" fmla="*/ 92 h 92"/>
                  <a:gd name="T28" fmla="*/ 30 w 54"/>
                  <a:gd name="T29" fmla="*/ 87 h 92"/>
                  <a:gd name="T30" fmla="*/ 22 w 54"/>
                  <a:gd name="T31" fmla="*/ 81 h 92"/>
                  <a:gd name="T32" fmla="*/ 22 w 54"/>
                  <a:gd name="T33" fmla="*/ 53 h 92"/>
                  <a:gd name="T34" fmla="*/ 25 w 54"/>
                  <a:gd name="T35" fmla="*/ 52 h 92"/>
                  <a:gd name="T36" fmla="*/ 30 w 54"/>
                  <a:gd name="T37" fmla="*/ 53 h 92"/>
                  <a:gd name="T38" fmla="*/ 32 w 54"/>
                  <a:gd name="T39" fmla="*/ 54 h 92"/>
                  <a:gd name="T40" fmla="*/ 33 w 54"/>
                  <a:gd name="T41" fmla="*/ 51 h 92"/>
                  <a:gd name="T42" fmla="*/ 53 w 54"/>
                  <a:gd name="T43" fmla="*/ 5 h 92"/>
                  <a:gd name="T44" fmla="*/ 54 w 54"/>
                  <a:gd name="T45" fmla="*/ 5 h 92"/>
                  <a:gd name="T46" fmla="*/ 50 w 54"/>
                  <a:gd name="T4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92">
                    <a:moveTo>
                      <a:pt x="50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1" y="8"/>
                      <a:pt x="32" y="37"/>
                      <a:pt x="29" y="47"/>
                    </a:cubicBezTo>
                    <a:cubicBezTo>
                      <a:pt x="27" y="47"/>
                      <a:pt x="26" y="47"/>
                      <a:pt x="25" y="47"/>
                    </a:cubicBezTo>
                    <a:cubicBezTo>
                      <a:pt x="13" y="47"/>
                      <a:pt x="1" y="56"/>
                      <a:pt x="1" y="5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10" y="56"/>
                      <a:pt x="17" y="54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3" y="53"/>
                      <a:pt x="24" y="52"/>
                      <a:pt x="25" y="52"/>
                    </a:cubicBezTo>
                    <a:cubicBezTo>
                      <a:pt x="27" y="52"/>
                      <a:pt x="28" y="53"/>
                      <a:pt x="30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7" y="36"/>
                      <a:pt x="47" y="11"/>
                      <a:pt x="53" y="5"/>
                    </a:cubicBezTo>
                    <a:cubicBezTo>
                      <a:pt x="54" y="5"/>
                      <a:pt x="54" y="5"/>
                      <a:pt x="54" y="5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24">
                <a:extLst>
                  <a:ext uri="{FF2B5EF4-FFF2-40B4-BE49-F238E27FC236}">
                    <a16:creationId xmlns="" xmlns:a16="http://schemas.microsoft.com/office/drawing/2014/main" id="{D1FC9C7C-D74B-44D6-BBEF-4F8DE4DB9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0" y="114300"/>
                <a:ext cx="244475" cy="485775"/>
              </a:xfrm>
              <a:custGeom>
                <a:avLst/>
                <a:gdLst>
                  <a:gd name="T0" fmla="*/ 48 w 64"/>
                  <a:gd name="T1" fmla="*/ 27 h 127"/>
                  <a:gd name="T2" fmla="*/ 28 w 64"/>
                  <a:gd name="T3" fmla="*/ 28 h 127"/>
                  <a:gd name="T4" fmla="*/ 30 w 64"/>
                  <a:gd name="T5" fmla="*/ 18 h 127"/>
                  <a:gd name="T6" fmla="*/ 19 w 64"/>
                  <a:gd name="T7" fmla="*/ 1 h 127"/>
                  <a:gd name="T8" fmla="*/ 7 w 64"/>
                  <a:gd name="T9" fmla="*/ 4 h 127"/>
                  <a:gd name="T10" fmla="*/ 5 w 64"/>
                  <a:gd name="T11" fmla="*/ 5 h 127"/>
                  <a:gd name="T12" fmla="*/ 0 w 64"/>
                  <a:gd name="T13" fmla="*/ 35 h 127"/>
                  <a:gd name="T14" fmla="*/ 6 w 64"/>
                  <a:gd name="T15" fmla="*/ 74 h 127"/>
                  <a:gd name="T16" fmla="*/ 6 w 64"/>
                  <a:gd name="T17" fmla="*/ 118 h 127"/>
                  <a:gd name="T18" fmla="*/ 20 w 64"/>
                  <a:gd name="T19" fmla="*/ 118 h 127"/>
                  <a:gd name="T20" fmla="*/ 20 w 64"/>
                  <a:gd name="T21" fmla="*/ 72 h 127"/>
                  <a:gd name="T22" fmla="*/ 23 w 64"/>
                  <a:gd name="T23" fmla="*/ 72 h 127"/>
                  <a:gd name="T24" fmla="*/ 24 w 64"/>
                  <a:gd name="T25" fmla="*/ 66 h 127"/>
                  <a:gd name="T26" fmla="*/ 25 w 64"/>
                  <a:gd name="T27" fmla="*/ 44 h 127"/>
                  <a:gd name="T28" fmla="*/ 56 w 64"/>
                  <a:gd name="T29" fmla="*/ 40 h 127"/>
                  <a:gd name="T30" fmla="*/ 48 w 64"/>
                  <a:gd name="T31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27">
                    <a:moveTo>
                      <a:pt x="48" y="27"/>
                    </a:moveTo>
                    <a:cubicBezTo>
                      <a:pt x="40" y="31"/>
                      <a:pt x="34" y="31"/>
                      <a:pt x="28" y="28"/>
                    </a:cubicBezTo>
                    <a:cubicBezTo>
                      <a:pt x="29" y="25"/>
                      <a:pt x="29" y="21"/>
                      <a:pt x="30" y="18"/>
                    </a:cubicBezTo>
                    <a:cubicBezTo>
                      <a:pt x="33" y="10"/>
                      <a:pt x="26" y="2"/>
                      <a:pt x="19" y="1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2" y="16"/>
                      <a:pt x="0" y="35"/>
                      <a:pt x="0" y="35"/>
                    </a:cubicBezTo>
                    <a:cubicBezTo>
                      <a:pt x="0" y="65"/>
                      <a:pt x="3" y="73"/>
                      <a:pt x="6" y="74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" y="127"/>
                      <a:pt x="20" y="127"/>
                      <a:pt x="20" y="11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0"/>
                      <a:pt x="24" y="68"/>
                      <a:pt x="24" y="66"/>
                    </a:cubicBezTo>
                    <a:cubicBezTo>
                      <a:pt x="24" y="58"/>
                      <a:pt x="25" y="51"/>
                      <a:pt x="25" y="44"/>
                    </a:cubicBezTo>
                    <a:cubicBezTo>
                      <a:pt x="35" y="47"/>
                      <a:pt x="45" y="46"/>
                      <a:pt x="56" y="40"/>
                    </a:cubicBezTo>
                    <a:cubicBezTo>
                      <a:pt x="64" y="36"/>
                      <a:pt x="57" y="23"/>
                      <a:pt x="48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5">
                <a:extLst>
                  <a:ext uri="{FF2B5EF4-FFF2-40B4-BE49-F238E27FC236}">
                    <a16:creationId xmlns="" xmlns:a16="http://schemas.microsoft.com/office/drawing/2014/main" id="{BBDE26D3-6DF0-4D6D-8851-F26F0ADE9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49" y="80963"/>
                <a:ext cx="406400" cy="527050"/>
              </a:xfrm>
              <a:custGeom>
                <a:avLst/>
                <a:gdLst>
                  <a:gd name="T0" fmla="*/ 84 w 107"/>
                  <a:gd name="T1" fmla="*/ 76 h 138"/>
                  <a:gd name="T2" fmla="*/ 95 w 107"/>
                  <a:gd name="T3" fmla="*/ 48 h 138"/>
                  <a:gd name="T4" fmla="*/ 74 w 107"/>
                  <a:gd name="T5" fmla="*/ 28 h 138"/>
                  <a:gd name="T6" fmla="*/ 70 w 107"/>
                  <a:gd name="T7" fmla="*/ 33 h 138"/>
                  <a:gd name="T8" fmla="*/ 38 w 107"/>
                  <a:gd name="T9" fmla="*/ 27 h 138"/>
                  <a:gd name="T10" fmla="*/ 32 w 107"/>
                  <a:gd name="T11" fmla="*/ 28 h 138"/>
                  <a:gd name="T12" fmla="*/ 2 w 107"/>
                  <a:gd name="T13" fmla="*/ 0 h 138"/>
                  <a:gd name="T14" fmla="*/ 0 w 107"/>
                  <a:gd name="T15" fmla="*/ 3 h 138"/>
                  <a:gd name="T16" fmla="*/ 29 w 107"/>
                  <a:gd name="T17" fmla="*/ 31 h 138"/>
                  <a:gd name="T18" fmla="*/ 34 w 107"/>
                  <a:gd name="T19" fmla="*/ 42 h 138"/>
                  <a:gd name="T20" fmla="*/ 62 w 107"/>
                  <a:gd name="T21" fmla="*/ 48 h 138"/>
                  <a:gd name="T22" fmla="*/ 55 w 107"/>
                  <a:gd name="T23" fmla="*/ 75 h 138"/>
                  <a:gd name="T24" fmla="*/ 20 w 107"/>
                  <a:gd name="T25" fmla="*/ 126 h 138"/>
                  <a:gd name="T26" fmla="*/ 38 w 107"/>
                  <a:gd name="T27" fmla="*/ 126 h 138"/>
                  <a:gd name="T28" fmla="*/ 70 w 107"/>
                  <a:gd name="T29" fmla="*/ 90 h 138"/>
                  <a:gd name="T30" fmla="*/ 84 w 107"/>
                  <a:gd name="T31" fmla="*/ 7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8">
                    <a:moveTo>
                      <a:pt x="84" y="76"/>
                    </a:moveTo>
                    <a:cubicBezTo>
                      <a:pt x="84" y="66"/>
                      <a:pt x="87" y="56"/>
                      <a:pt x="95" y="48"/>
                    </a:cubicBezTo>
                    <a:cubicBezTo>
                      <a:pt x="107" y="35"/>
                      <a:pt x="87" y="15"/>
                      <a:pt x="74" y="28"/>
                    </a:cubicBezTo>
                    <a:cubicBezTo>
                      <a:pt x="73" y="30"/>
                      <a:pt x="71" y="32"/>
                      <a:pt x="70" y="33"/>
                    </a:cubicBezTo>
                    <a:cubicBezTo>
                      <a:pt x="59" y="32"/>
                      <a:pt x="48" y="31"/>
                      <a:pt x="38" y="27"/>
                    </a:cubicBezTo>
                    <a:cubicBezTo>
                      <a:pt x="35" y="26"/>
                      <a:pt x="33" y="27"/>
                      <a:pt x="32" y="2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7" y="35"/>
                      <a:pt x="28" y="40"/>
                      <a:pt x="34" y="42"/>
                    </a:cubicBezTo>
                    <a:cubicBezTo>
                      <a:pt x="43" y="45"/>
                      <a:pt x="52" y="47"/>
                      <a:pt x="62" y="48"/>
                    </a:cubicBezTo>
                    <a:cubicBezTo>
                      <a:pt x="58" y="56"/>
                      <a:pt x="56" y="65"/>
                      <a:pt x="55" y="75"/>
                    </a:cubicBezTo>
                    <a:cubicBezTo>
                      <a:pt x="34" y="83"/>
                      <a:pt x="23" y="102"/>
                      <a:pt x="20" y="126"/>
                    </a:cubicBezTo>
                    <a:cubicBezTo>
                      <a:pt x="18" y="138"/>
                      <a:pt x="37" y="138"/>
                      <a:pt x="38" y="126"/>
                    </a:cubicBezTo>
                    <a:cubicBezTo>
                      <a:pt x="41" y="107"/>
                      <a:pt x="52" y="94"/>
                      <a:pt x="70" y="90"/>
                    </a:cubicBezTo>
                    <a:cubicBezTo>
                      <a:pt x="78" y="90"/>
                      <a:pt x="83" y="84"/>
                      <a:pt x="84" y="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Oval 26">
                <a:extLst>
                  <a:ext uri="{FF2B5EF4-FFF2-40B4-BE49-F238E27FC236}">
                    <a16:creationId xmlns="" xmlns:a16="http://schemas.microsoft.com/office/drawing/2014/main" id="{0F441078-3F14-4BBE-8AB3-4BD04EC3D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662" y="53975"/>
                <a:ext cx="111125" cy="1111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7">
              <a:extLst>
                <a:ext uri="{FF2B5EF4-FFF2-40B4-BE49-F238E27FC236}">
                  <a16:creationId xmlns="" xmlns:a16="http://schemas.microsoft.com/office/drawing/2014/main" id="{BAA69D69-512B-4575-8329-DFD593B7AE16}"/>
                </a:ext>
              </a:extLst>
            </p:cNvPr>
            <p:cNvGrpSpPr/>
            <p:nvPr/>
          </p:nvGrpSpPr>
          <p:grpSpPr>
            <a:xfrm>
              <a:off x="994621" y="3026437"/>
              <a:ext cx="618796" cy="616057"/>
              <a:chOff x="6350" y="-3175"/>
              <a:chExt cx="717550" cy="714376"/>
            </a:xfrm>
            <a:solidFill>
              <a:schemeClr val="accent1"/>
            </a:solidFill>
          </p:grpSpPr>
          <p:sp>
            <p:nvSpPr>
              <p:cNvPr id="46" name="Freeform: Shape 28">
                <a:extLst>
                  <a:ext uri="{FF2B5EF4-FFF2-40B4-BE49-F238E27FC236}">
                    <a16:creationId xmlns="" xmlns:a16="http://schemas.microsoft.com/office/drawing/2014/main" id="{1BA069A4-E761-412C-987C-675CAB79A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9">
                <a:extLst>
                  <a:ext uri="{FF2B5EF4-FFF2-40B4-BE49-F238E27FC236}">
                    <a16:creationId xmlns="" xmlns:a16="http://schemas.microsoft.com/office/drawing/2014/main" id="{285162EA-A368-4BFB-B3A1-DF0B8C6B6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30">
                <a:extLst>
                  <a:ext uri="{FF2B5EF4-FFF2-40B4-BE49-F238E27FC236}">
                    <a16:creationId xmlns="" xmlns:a16="http://schemas.microsoft.com/office/drawing/2014/main" id="{8F3C4E76-F0A3-4137-A546-9ED5D71D1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31">
              <a:extLst>
                <a:ext uri="{FF2B5EF4-FFF2-40B4-BE49-F238E27FC236}">
                  <a16:creationId xmlns="" xmlns:a16="http://schemas.microsoft.com/office/drawing/2014/main" id="{E85CF78D-6EBB-45FD-B6A6-CBF004A6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334" y="3065581"/>
              <a:ext cx="549095" cy="549096"/>
            </a:xfrm>
            <a:custGeom>
              <a:avLst/>
              <a:gdLst>
                <a:gd name="T0" fmla="*/ 178 w 190"/>
                <a:gd name="T1" fmla="*/ 0 h 190"/>
                <a:gd name="T2" fmla="*/ 12 w 190"/>
                <a:gd name="T3" fmla="*/ 0 h 190"/>
                <a:gd name="T4" fmla="*/ 0 w 190"/>
                <a:gd name="T5" fmla="*/ 11 h 190"/>
                <a:gd name="T6" fmla="*/ 0 w 190"/>
                <a:gd name="T7" fmla="*/ 178 h 190"/>
                <a:gd name="T8" fmla="*/ 12 w 190"/>
                <a:gd name="T9" fmla="*/ 190 h 190"/>
                <a:gd name="T10" fmla="*/ 178 w 190"/>
                <a:gd name="T11" fmla="*/ 190 h 190"/>
                <a:gd name="T12" fmla="*/ 190 w 190"/>
                <a:gd name="T13" fmla="*/ 178 h 190"/>
                <a:gd name="T14" fmla="*/ 190 w 190"/>
                <a:gd name="T15" fmla="*/ 11 h 190"/>
                <a:gd name="T16" fmla="*/ 178 w 190"/>
                <a:gd name="T17" fmla="*/ 0 h 190"/>
                <a:gd name="T18" fmla="*/ 36 w 190"/>
                <a:gd name="T19" fmla="*/ 178 h 190"/>
                <a:gd name="T20" fmla="*/ 12 w 190"/>
                <a:gd name="T21" fmla="*/ 178 h 190"/>
                <a:gd name="T22" fmla="*/ 12 w 190"/>
                <a:gd name="T23" fmla="*/ 154 h 190"/>
                <a:gd name="T24" fmla="*/ 36 w 190"/>
                <a:gd name="T25" fmla="*/ 154 h 190"/>
                <a:gd name="T26" fmla="*/ 36 w 190"/>
                <a:gd name="T27" fmla="*/ 178 h 190"/>
                <a:gd name="T28" fmla="*/ 36 w 190"/>
                <a:gd name="T29" fmla="*/ 130 h 190"/>
                <a:gd name="T30" fmla="*/ 12 w 190"/>
                <a:gd name="T31" fmla="*/ 130 h 190"/>
                <a:gd name="T32" fmla="*/ 12 w 190"/>
                <a:gd name="T33" fmla="*/ 106 h 190"/>
                <a:gd name="T34" fmla="*/ 36 w 190"/>
                <a:gd name="T35" fmla="*/ 106 h 190"/>
                <a:gd name="T36" fmla="*/ 36 w 190"/>
                <a:gd name="T37" fmla="*/ 130 h 190"/>
                <a:gd name="T38" fmla="*/ 36 w 190"/>
                <a:gd name="T39" fmla="*/ 83 h 190"/>
                <a:gd name="T40" fmla="*/ 12 w 190"/>
                <a:gd name="T41" fmla="*/ 83 h 190"/>
                <a:gd name="T42" fmla="*/ 12 w 190"/>
                <a:gd name="T43" fmla="*/ 59 h 190"/>
                <a:gd name="T44" fmla="*/ 36 w 190"/>
                <a:gd name="T45" fmla="*/ 59 h 190"/>
                <a:gd name="T46" fmla="*/ 36 w 190"/>
                <a:gd name="T47" fmla="*/ 83 h 190"/>
                <a:gd name="T48" fmla="*/ 36 w 190"/>
                <a:gd name="T49" fmla="*/ 35 h 190"/>
                <a:gd name="T50" fmla="*/ 12 w 190"/>
                <a:gd name="T51" fmla="*/ 35 h 190"/>
                <a:gd name="T52" fmla="*/ 12 w 190"/>
                <a:gd name="T53" fmla="*/ 11 h 190"/>
                <a:gd name="T54" fmla="*/ 36 w 190"/>
                <a:gd name="T55" fmla="*/ 11 h 190"/>
                <a:gd name="T56" fmla="*/ 36 w 190"/>
                <a:gd name="T57" fmla="*/ 35 h 190"/>
                <a:gd name="T58" fmla="*/ 143 w 190"/>
                <a:gd name="T59" fmla="*/ 178 h 190"/>
                <a:gd name="T60" fmla="*/ 48 w 190"/>
                <a:gd name="T61" fmla="*/ 178 h 190"/>
                <a:gd name="T62" fmla="*/ 48 w 190"/>
                <a:gd name="T63" fmla="*/ 118 h 190"/>
                <a:gd name="T64" fmla="*/ 143 w 190"/>
                <a:gd name="T65" fmla="*/ 118 h 190"/>
                <a:gd name="T66" fmla="*/ 143 w 190"/>
                <a:gd name="T67" fmla="*/ 178 h 190"/>
                <a:gd name="T68" fmla="*/ 143 w 190"/>
                <a:gd name="T69" fmla="*/ 106 h 190"/>
                <a:gd name="T70" fmla="*/ 48 w 190"/>
                <a:gd name="T71" fmla="*/ 106 h 190"/>
                <a:gd name="T72" fmla="*/ 48 w 190"/>
                <a:gd name="T73" fmla="*/ 11 h 190"/>
                <a:gd name="T74" fmla="*/ 143 w 190"/>
                <a:gd name="T75" fmla="*/ 11 h 190"/>
                <a:gd name="T76" fmla="*/ 143 w 190"/>
                <a:gd name="T77" fmla="*/ 106 h 190"/>
                <a:gd name="T78" fmla="*/ 178 w 190"/>
                <a:gd name="T79" fmla="*/ 178 h 190"/>
                <a:gd name="T80" fmla="*/ 154 w 190"/>
                <a:gd name="T81" fmla="*/ 178 h 190"/>
                <a:gd name="T82" fmla="*/ 154 w 190"/>
                <a:gd name="T83" fmla="*/ 154 h 190"/>
                <a:gd name="T84" fmla="*/ 178 w 190"/>
                <a:gd name="T85" fmla="*/ 154 h 190"/>
                <a:gd name="T86" fmla="*/ 178 w 190"/>
                <a:gd name="T87" fmla="*/ 178 h 190"/>
                <a:gd name="T88" fmla="*/ 178 w 190"/>
                <a:gd name="T89" fmla="*/ 130 h 190"/>
                <a:gd name="T90" fmla="*/ 154 w 190"/>
                <a:gd name="T91" fmla="*/ 130 h 190"/>
                <a:gd name="T92" fmla="*/ 154 w 190"/>
                <a:gd name="T93" fmla="*/ 106 h 190"/>
                <a:gd name="T94" fmla="*/ 178 w 190"/>
                <a:gd name="T95" fmla="*/ 106 h 190"/>
                <a:gd name="T96" fmla="*/ 178 w 190"/>
                <a:gd name="T97" fmla="*/ 130 h 190"/>
                <a:gd name="T98" fmla="*/ 178 w 190"/>
                <a:gd name="T99" fmla="*/ 83 h 190"/>
                <a:gd name="T100" fmla="*/ 154 w 190"/>
                <a:gd name="T101" fmla="*/ 83 h 190"/>
                <a:gd name="T102" fmla="*/ 154 w 190"/>
                <a:gd name="T103" fmla="*/ 59 h 190"/>
                <a:gd name="T104" fmla="*/ 178 w 190"/>
                <a:gd name="T105" fmla="*/ 59 h 190"/>
                <a:gd name="T106" fmla="*/ 178 w 190"/>
                <a:gd name="T107" fmla="*/ 83 h 190"/>
                <a:gd name="T108" fmla="*/ 178 w 190"/>
                <a:gd name="T109" fmla="*/ 35 h 190"/>
                <a:gd name="T110" fmla="*/ 154 w 190"/>
                <a:gd name="T111" fmla="*/ 35 h 190"/>
                <a:gd name="T112" fmla="*/ 154 w 190"/>
                <a:gd name="T113" fmla="*/ 11 h 190"/>
                <a:gd name="T114" fmla="*/ 178 w 190"/>
                <a:gd name="T115" fmla="*/ 11 h 190"/>
                <a:gd name="T116" fmla="*/ 178 w 190"/>
                <a:gd name="T117" fmla="*/ 3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0" h="190">
                  <a:moveTo>
                    <a:pt x="17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4"/>
                    <a:pt x="5" y="190"/>
                    <a:pt x="12" y="190"/>
                  </a:cubicBezTo>
                  <a:cubicBezTo>
                    <a:pt x="178" y="190"/>
                    <a:pt x="178" y="190"/>
                    <a:pt x="178" y="190"/>
                  </a:cubicBezTo>
                  <a:cubicBezTo>
                    <a:pt x="185" y="190"/>
                    <a:pt x="190" y="184"/>
                    <a:pt x="190" y="178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90" y="5"/>
                    <a:pt x="185" y="0"/>
                    <a:pt x="178" y="0"/>
                  </a:cubicBezTo>
                  <a:moveTo>
                    <a:pt x="36" y="178"/>
                  </a:moveTo>
                  <a:cubicBezTo>
                    <a:pt x="12" y="178"/>
                    <a:pt x="12" y="178"/>
                    <a:pt x="12" y="178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36" y="154"/>
                    <a:pt x="36" y="154"/>
                    <a:pt x="36" y="154"/>
                  </a:cubicBezTo>
                  <a:lnTo>
                    <a:pt x="36" y="178"/>
                  </a:lnTo>
                  <a:close/>
                  <a:moveTo>
                    <a:pt x="36" y="130"/>
                  </a:moveTo>
                  <a:cubicBezTo>
                    <a:pt x="12" y="130"/>
                    <a:pt x="12" y="130"/>
                    <a:pt x="12" y="130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36" y="106"/>
                    <a:pt x="36" y="106"/>
                    <a:pt x="36" y="106"/>
                  </a:cubicBezTo>
                  <a:lnTo>
                    <a:pt x="36" y="130"/>
                  </a:lnTo>
                  <a:close/>
                  <a:moveTo>
                    <a:pt x="36" y="83"/>
                  </a:moveTo>
                  <a:cubicBezTo>
                    <a:pt x="12" y="83"/>
                    <a:pt x="12" y="83"/>
                    <a:pt x="12" y="83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36" y="59"/>
                    <a:pt x="36" y="59"/>
                    <a:pt x="36" y="59"/>
                  </a:cubicBezTo>
                  <a:lnTo>
                    <a:pt x="36" y="83"/>
                  </a:lnTo>
                  <a:close/>
                  <a:moveTo>
                    <a:pt x="36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6" y="11"/>
                    <a:pt x="36" y="11"/>
                    <a:pt x="36" y="11"/>
                  </a:cubicBezTo>
                  <a:lnTo>
                    <a:pt x="36" y="35"/>
                  </a:lnTo>
                  <a:close/>
                  <a:moveTo>
                    <a:pt x="143" y="178"/>
                  </a:moveTo>
                  <a:cubicBezTo>
                    <a:pt x="48" y="178"/>
                    <a:pt x="48" y="178"/>
                    <a:pt x="48" y="17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143" y="118"/>
                    <a:pt x="143" y="118"/>
                    <a:pt x="143" y="118"/>
                  </a:cubicBezTo>
                  <a:lnTo>
                    <a:pt x="143" y="178"/>
                  </a:lnTo>
                  <a:close/>
                  <a:moveTo>
                    <a:pt x="143" y="106"/>
                  </a:moveTo>
                  <a:cubicBezTo>
                    <a:pt x="48" y="106"/>
                    <a:pt x="48" y="106"/>
                    <a:pt x="48" y="106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143" y="11"/>
                    <a:pt x="143" y="11"/>
                    <a:pt x="143" y="11"/>
                  </a:cubicBezTo>
                  <a:lnTo>
                    <a:pt x="143" y="106"/>
                  </a:lnTo>
                  <a:close/>
                  <a:moveTo>
                    <a:pt x="178" y="178"/>
                  </a:moveTo>
                  <a:cubicBezTo>
                    <a:pt x="154" y="178"/>
                    <a:pt x="154" y="178"/>
                    <a:pt x="154" y="178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78" y="154"/>
                    <a:pt x="178" y="154"/>
                    <a:pt x="178" y="154"/>
                  </a:cubicBezTo>
                  <a:lnTo>
                    <a:pt x="178" y="178"/>
                  </a:lnTo>
                  <a:close/>
                  <a:moveTo>
                    <a:pt x="178" y="130"/>
                  </a:moveTo>
                  <a:cubicBezTo>
                    <a:pt x="154" y="130"/>
                    <a:pt x="154" y="130"/>
                    <a:pt x="154" y="130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78" y="106"/>
                    <a:pt x="178" y="106"/>
                    <a:pt x="178" y="106"/>
                  </a:cubicBezTo>
                  <a:lnTo>
                    <a:pt x="178" y="130"/>
                  </a:lnTo>
                  <a:close/>
                  <a:moveTo>
                    <a:pt x="178" y="83"/>
                  </a:moveTo>
                  <a:cubicBezTo>
                    <a:pt x="154" y="83"/>
                    <a:pt x="154" y="83"/>
                    <a:pt x="154" y="83"/>
                  </a:cubicBezTo>
                  <a:cubicBezTo>
                    <a:pt x="154" y="59"/>
                    <a:pt x="154" y="59"/>
                    <a:pt x="154" y="59"/>
                  </a:cubicBezTo>
                  <a:cubicBezTo>
                    <a:pt x="178" y="59"/>
                    <a:pt x="178" y="59"/>
                    <a:pt x="178" y="59"/>
                  </a:cubicBezTo>
                  <a:lnTo>
                    <a:pt x="178" y="83"/>
                  </a:lnTo>
                  <a:close/>
                  <a:moveTo>
                    <a:pt x="178" y="35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78" y="11"/>
                    <a:pt x="178" y="11"/>
                    <a:pt x="178" y="11"/>
                  </a:cubicBezTo>
                  <a:lnTo>
                    <a:pt x="178" y="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32">
              <a:extLst>
                <a:ext uri="{FF2B5EF4-FFF2-40B4-BE49-F238E27FC236}">
                  <a16:creationId xmlns="" xmlns:a16="http://schemas.microsoft.com/office/drawing/2014/main" id="{006E828E-F122-47BC-8F27-FCFA9A1DD8D6}"/>
                </a:ext>
              </a:extLst>
            </p:cNvPr>
            <p:cNvGrpSpPr/>
            <p:nvPr/>
          </p:nvGrpSpPr>
          <p:grpSpPr>
            <a:xfrm>
              <a:off x="7487116" y="1546882"/>
              <a:ext cx="594287" cy="578988"/>
              <a:chOff x="3532018" y="-211904"/>
              <a:chExt cx="801688" cy="781051"/>
            </a:xfrm>
            <a:solidFill>
              <a:schemeClr val="accent6"/>
            </a:solidFill>
          </p:grpSpPr>
          <p:sp>
            <p:nvSpPr>
              <p:cNvPr id="44" name="Freeform: Shape 33">
                <a:extLst>
                  <a:ext uri="{FF2B5EF4-FFF2-40B4-BE49-F238E27FC236}">
                    <a16:creationId xmlns="" xmlns:a16="http://schemas.microsoft.com/office/drawing/2014/main" id="{B3D10120-B942-419D-A86E-2DBC7B5D7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2018" y="-149991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4">
                <a:extLst>
                  <a:ext uri="{FF2B5EF4-FFF2-40B4-BE49-F238E27FC236}">
                    <a16:creationId xmlns="" xmlns:a16="http://schemas.microsoft.com/office/drawing/2014/main" id="{A66CE1F7-1596-44AC-928F-B3821702D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3343" y="-211904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35">
              <a:extLst>
                <a:ext uri="{FF2B5EF4-FFF2-40B4-BE49-F238E27FC236}">
                  <a16:creationId xmlns="" xmlns:a16="http://schemas.microsoft.com/office/drawing/2014/main" id="{05843582-A3CD-4683-BAD4-1B534D951B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5807" y="3043430"/>
              <a:ext cx="711451" cy="631013"/>
            </a:xfrm>
            <a:custGeom>
              <a:avLst/>
              <a:gdLst>
                <a:gd name="T0" fmla="*/ 211 w 214"/>
                <a:gd name="T1" fmla="*/ 26 h 189"/>
                <a:gd name="T2" fmla="*/ 193 w 214"/>
                <a:gd name="T3" fmla="*/ 7 h 189"/>
                <a:gd name="T4" fmla="*/ 183 w 214"/>
                <a:gd name="T5" fmla="*/ 7 h 189"/>
                <a:gd name="T6" fmla="*/ 181 w 214"/>
                <a:gd name="T7" fmla="*/ 13 h 189"/>
                <a:gd name="T8" fmla="*/ 177 w 214"/>
                <a:gd name="T9" fmla="*/ 14 h 189"/>
                <a:gd name="T10" fmla="*/ 177 w 214"/>
                <a:gd name="T11" fmla="*/ 14 h 189"/>
                <a:gd name="T12" fmla="*/ 129 w 214"/>
                <a:gd name="T13" fmla="*/ 63 h 189"/>
                <a:gd name="T14" fmla="*/ 126 w 214"/>
                <a:gd name="T15" fmla="*/ 75 h 189"/>
                <a:gd name="T16" fmla="*/ 131 w 214"/>
                <a:gd name="T17" fmla="*/ 80 h 189"/>
                <a:gd name="T18" fmla="*/ 131 w 214"/>
                <a:gd name="T19" fmla="*/ 80 h 189"/>
                <a:gd name="T20" fmla="*/ 131 w 214"/>
                <a:gd name="T21" fmla="*/ 81 h 189"/>
                <a:gd name="T22" fmla="*/ 121 w 214"/>
                <a:gd name="T23" fmla="*/ 92 h 189"/>
                <a:gd name="T24" fmla="*/ 85 w 214"/>
                <a:gd name="T25" fmla="*/ 56 h 189"/>
                <a:gd name="T26" fmla="*/ 74 w 214"/>
                <a:gd name="T27" fmla="*/ 15 h 189"/>
                <a:gd name="T28" fmla="*/ 34 w 214"/>
                <a:gd name="T29" fmla="*/ 4 h 189"/>
                <a:gd name="T30" fmla="*/ 57 w 214"/>
                <a:gd name="T31" fmla="*/ 28 h 189"/>
                <a:gd name="T32" fmla="*/ 51 w 214"/>
                <a:gd name="T33" fmla="*/ 52 h 189"/>
                <a:gd name="T34" fmla="*/ 28 w 214"/>
                <a:gd name="T35" fmla="*/ 58 h 189"/>
                <a:gd name="T36" fmla="*/ 4 w 214"/>
                <a:gd name="T37" fmla="*/ 34 h 189"/>
                <a:gd name="T38" fmla="*/ 15 w 214"/>
                <a:gd name="T39" fmla="*/ 75 h 189"/>
                <a:gd name="T40" fmla="*/ 58 w 214"/>
                <a:gd name="T41" fmla="*/ 85 h 189"/>
                <a:gd name="T42" fmla="*/ 58 w 214"/>
                <a:gd name="T43" fmla="*/ 85 h 189"/>
                <a:gd name="T44" fmla="*/ 92 w 214"/>
                <a:gd name="T45" fmla="*/ 120 h 189"/>
                <a:gd name="T46" fmla="*/ 60 w 214"/>
                <a:gd name="T47" fmla="*/ 153 h 189"/>
                <a:gd name="T48" fmla="*/ 58 w 214"/>
                <a:gd name="T49" fmla="*/ 151 h 189"/>
                <a:gd name="T50" fmla="*/ 49 w 214"/>
                <a:gd name="T51" fmla="*/ 158 h 189"/>
                <a:gd name="T52" fmla="*/ 33 w 214"/>
                <a:gd name="T53" fmla="*/ 183 h 189"/>
                <a:gd name="T54" fmla="*/ 37 w 214"/>
                <a:gd name="T55" fmla="*/ 187 h 189"/>
                <a:gd name="T56" fmla="*/ 61 w 214"/>
                <a:gd name="T57" fmla="*/ 171 h 189"/>
                <a:gd name="T58" fmla="*/ 69 w 214"/>
                <a:gd name="T59" fmla="*/ 162 h 189"/>
                <a:gd name="T60" fmla="*/ 67 w 214"/>
                <a:gd name="T61" fmla="*/ 160 h 189"/>
                <a:gd name="T62" fmla="*/ 100 w 214"/>
                <a:gd name="T63" fmla="*/ 127 h 189"/>
                <a:gd name="T64" fmla="*/ 156 w 214"/>
                <a:gd name="T65" fmla="*/ 184 h 189"/>
                <a:gd name="T66" fmla="*/ 170 w 214"/>
                <a:gd name="T67" fmla="*/ 189 h 189"/>
                <a:gd name="T68" fmla="*/ 184 w 214"/>
                <a:gd name="T69" fmla="*/ 184 h 189"/>
                <a:gd name="T70" fmla="*/ 184 w 214"/>
                <a:gd name="T71" fmla="*/ 155 h 189"/>
                <a:gd name="T72" fmla="*/ 128 w 214"/>
                <a:gd name="T73" fmla="*/ 99 h 189"/>
                <a:gd name="T74" fmla="*/ 139 w 214"/>
                <a:gd name="T75" fmla="*/ 89 h 189"/>
                <a:gd name="T76" fmla="*/ 143 w 214"/>
                <a:gd name="T77" fmla="*/ 93 h 189"/>
                <a:gd name="T78" fmla="*/ 156 w 214"/>
                <a:gd name="T79" fmla="*/ 90 h 189"/>
                <a:gd name="T80" fmla="*/ 204 w 214"/>
                <a:gd name="T81" fmla="*/ 42 h 189"/>
                <a:gd name="T82" fmla="*/ 205 w 214"/>
                <a:gd name="T83" fmla="*/ 41 h 189"/>
                <a:gd name="T84" fmla="*/ 204 w 214"/>
                <a:gd name="T85" fmla="*/ 41 h 189"/>
                <a:gd name="T86" fmla="*/ 206 w 214"/>
                <a:gd name="T87" fmla="*/ 37 h 189"/>
                <a:gd name="T88" fmla="*/ 211 w 214"/>
                <a:gd name="T89" fmla="*/ 36 h 189"/>
                <a:gd name="T90" fmla="*/ 211 w 214"/>
                <a:gd name="T91" fmla="*/ 26 h 189"/>
                <a:gd name="T92" fmla="*/ 172 w 214"/>
                <a:gd name="T93" fmla="*/ 165 h 189"/>
                <a:gd name="T94" fmla="*/ 180 w 214"/>
                <a:gd name="T95" fmla="*/ 173 h 189"/>
                <a:gd name="T96" fmla="*/ 172 w 214"/>
                <a:gd name="T97" fmla="*/ 180 h 189"/>
                <a:gd name="T98" fmla="*/ 164 w 214"/>
                <a:gd name="T99" fmla="*/ 173 h 189"/>
                <a:gd name="T100" fmla="*/ 172 w 214"/>
                <a:gd name="T101" fmla="*/ 165 h 189"/>
                <a:gd name="T102" fmla="*/ 145 w 214"/>
                <a:gd name="T103" fmla="*/ 66 h 189"/>
                <a:gd name="T104" fmla="*/ 142 w 214"/>
                <a:gd name="T105" fmla="*/ 62 h 189"/>
                <a:gd name="T106" fmla="*/ 178 w 214"/>
                <a:gd name="T107" fmla="*/ 26 h 189"/>
                <a:gd name="T108" fmla="*/ 181 w 214"/>
                <a:gd name="T109" fmla="*/ 29 h 189"/>
                <a:gd name="T110" fmla="*/ 145 w 214"/>
                <a:gd name="T111" fmla="*/ 66 h 189"/>
                <a:gd name="T112" fmla="*/ 156 w 214"/>
                <a:gd name="T113" fmla="*/ 77 h 189"/>
                <a:gd name="T114" fmla="*/ 153 w 214"/>
                <a:gd name="T115" fmla="*/ 74 h 189"/>
                <a:gd name="T116" fmla="*/ 189 w 214"/>
                <a:gd name="T117" fmla="*/ 38 h 189"/>
                <a:gd name="T118" fmla="*/ 193 w 214"/>
                <a:gd name="T119" fmla="*/ 41 h 189"/>
                <a:gd name="T120" fmla="*/ 156 w 214"/>
                <a:gd name="T121" fmla="*/ 7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4" h="189">
                  <a:moveTo>
                    <a:pt x="211" y="26"/>
                  </a:moveTo>
                  <a:cubicBezTo>
                    <a:pt x="193" y="7"/>
                    <a:pt x="193" y="7"/>
                    <a:pt x="193" y="7"/>
                  </a:cubicBezTo>
                  <a:cubicBezTo>
                    <a:pt x="190" y="5"/>
                    <a:pt x="186" y="5"/>
                    <a:pt x="183" y="7"/>
                  </a:cubicBezTo>
                  <a:cubicBezTo>
                    <a:pt x="182" y="9"/>
                    <a:pt x="181" y="11"/>
                    <a:pt x="181" y="13"/>
                  </a:cubicBezTo>
                  <a:cubicBezTo>
                    <a:pt x="180" y="13"/>
                    <a:pt x="179" y="13"/>
                    <a:pt x="177" y="14"/>
                  </a:cubicBezTo>
                  <a:cubicBezTo>
                    <a:pt x="177" y="14"/>
                    <a:pt x="177" y="14"/>
                    <a:pt x="177" y="14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7"/>
                    <a:pt x="128" y="72"/>
                    <a:pt x="126" y="75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21" y="92"/>
                    <a:pt x="121" y="92"/>
                    <a:pt x="121" y="92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9" y="42"/>
                    <a:pt x="86" y="26"/>
                    <a:pt x="74" y="15"/>
                  </a:cubicBezTo>
                  <a:cubicBezTo>
                    <a:pt x="63" y="4"/>
                    <a:pt x="48" y="0"/>
                    <a:pt x="34" y="4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0" y="48"/>
                    <a:pt x="4" y="64"/>
                    <a:pt x="15" y="75"/>
                  </a:cubicBezTo>
                  <a:cubicBezTo>
                    <a:pt x="26" y="86"/>
                    <a:pt x="43" y="90"/>
                    <a:pt x="58" y="85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49" y="158"/>
                    <a:pt x="49" y="158"/>
                    <a:pt x="49" y="158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9" y="162"/>
                    <a:pt x="69" y="162"/>
                    <a:pt x="69" y="162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56" y="184"/>
                    <a:pt x="156" y="184"/>
                    <a:pt x="156" y="184"/>
                  </a:cubicBezTo>
                  <a:cubicBezTo>
                    <a:pt x="160" y="188"/>
                    <a:pt x="165" y="189"/>
                    <a:pt x="170" y="189"/>
                  </a:cubicBezTo>
                  <a:cubicBezTo>
                    <a:pt x="175" y="189"/>
                    <a:pt x="180" y="188"/>
                    <a:pt x="184" y="184"/>
                  </a:cubicBezTo>
                  <a:cubicBezTo>
                    <a:pt x="192" y="176"/>
                    <a:pt x="192" y="163"/>
                    <a:pt x="184" y="15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7" y="91"/>
                    <a:pt x="151" y="90"/>
                    <a:pt x="156" y="90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205" y="41"/>
                    <a:pt x="205" y="41"/>
                    <a:pt x="205" y="41"/>
                  </a:cubicBezTo>
                  <a:cubicBezTo>
                    <a:pt x="204" y="41"/>
                    <a:pt x="204" y="41"/>
                    <a:pt x="204" y="41"/>
                  </a:cubicBezTo>
                  <a:cubicBezTo>
                    <a:pt x="205" y="40"/>
                    <a:pt x="206" y="39"/>
                    <a:pt x="206" y="37"/>
                  </a:cubicBezTo>
                  <a:cubicBezTo>
                    <a:pt x="208" y="38"/>
                    <a:pt x="210" y="37"/>
                    <a:pt x="211" y="36"/>
                  </a:cubicBezTo>
                  <a:cubicBezTo>
                    <a:pt x="214" y="33"/>
                    <a:pt x="214" y="29"/>
                    <a:pt x="211" y="26"/>
                  </a:cubicBezTo>
                  <a:moveTo>
                    <a:pt x="172" y="165"/>
                  </a:moveTo>
                  <a:cubicBezTo>
                    <a:pt x="176" y="165"/>
                    <a:pt x="180" y="168"/>
                    <a:pt x="180" y="173"/>
                  </a:cubicBezTo>
                  <a:cubicBezTo>
                    <a:pt x="180" y="177"/>
                    <a:pt x="176" y="180"/>
                    <a:pt x="172" y="180"/>
                  </a:cubicBezTo>
                  <a:cubicBezTo>
                    <a:pt x="168" y="180"/>
                    <a:pt x="164" y="177"/>
                    <a:pt x="164" y="173"/>
                  </a:cubicBezTo>
                  <a:cubicBezTo>
                    <a:pt x="164" y="168"/>
                    <a:pt x="168" y="165"/>
                    <a:pt x="172" y="165"/>
                  </a:cubicBezTo>
                  <a:moveTo>
                    <a:pt x="145" y="66"/>
                  </a:moveTo>
                  <a:cubicBezTo>
                    <a:pt x="142" y="62"/>
                    <a:pt x="142" y="62"/>
                    <a:pt x="142" y="62"/>
                  </a:cubicBezTo>
                  <a:cubicBezTo>
                    <a:pt x="178" y="26"/>
                    <a:pt x="178" y="26"/>
                    <a:pt x="178" y="26"/>
                  </a:cubicBezTo>
                  <a:cubicBezTo>
                    <a:pt x="181" y="29"/>
                    <a:pt x="181" y="29"/>
                    <a:pt x="181" y="29"/>
                  </a:cubicBezTo>
                  <a:lnTo>
                    <a:pt x="145" y="66"/>
                  </a:lnTo>
                  <a:close/>
                  <a:moveTo>
                    <a:pt x="156" y="77"/>
                  </a:moveTo>
                  <a:cubicBezTo>
                    <a:pt x="153" y="74"/>
                    <a:pt x="153" y="74"/>
                    <a:pt x="153" y="74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93" y="41"/>
                    <a:pt x="193" y="41"/>
                    <a:pt x="193" y="41"/>
                  </a:cubicBezTo>
                  <a:lnTo>
                    <a:pt x="156" y="7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6">
              <a:extLst>
                <a:ext uri="{FF2B5EF4-FFF2-40B4-BE49-F238E27FC236}">
                  <a16:creationId xmlns="" xmlns:a16="http://schemas.microsoft.com/office/drawing/2014/main" id="{9DFEB49B-BC2F-4D38-90DA-6DB83D3F43CD}"/>
                </a:ext>
              </a:extLst>
            </p:cNvPr>
            <p:cNvGrpSpPr/>
            <p:nvPr/>
          </p:nvGrpSpPr>
          <p:grpSpPr>
            <a:xfrm>
              <a:off x="6131621" y="3059045"/>
              <a:ext cx="652943" cy="611796"/>
              <a:chOff x="4763" y="0"/>
              <a:chExt cx="957262" cy="896938"/>
            </a:xfrm>
            <a:solidFill>
              <a:schemeClr val="accent5"/>
            </a:solidFill>
          </p:grpSpPr>
          <p:sp>
            <p:nvSpPr>
              <p:cNvPr id="41" name="Freeform: Shape 37">
                <a:extLst>
                  <a:ext uri="{FF2B5EF4-FFF2-40B4-BE49-F238E27FC236}">
                    <a16:creationId xmlns="" xmlns:a16="http://schemas.microsoft.com/office/drawing/2014/main" id="{0E18C81A-7850-42FB-86A2-ED6355BB7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475" y="596900"/>
                <a:ext cx="477837" cy="300038"/>
              </a:xfrm>
              <a:custGeom>
                <a:avLst/>
                <a:gdLst>
                  <a:gd name="T0" fmla="*/ 0 w 301"/>
                  <a:gd name="T1" fmla="*/ 76 h 189"/>
                  <a:gd name="T2" fmla="*/ 0 w 301"/>
                  <a:gd name="T3" fmla="*/ 189 h 189"/>
                  <a:gd name="T4" fmla="*/ 301 w 301"/>
                  <a:gd name="T5" fmla="*/ 189 h 189"/>
                  <a:gd name="T6" fmla="*/ 301 w 301"/>
                  <a:gd name="T7" fmla="*/ 76 h 189"/>
                  <a:gd name="T8" fmla="*/ 301 w 301"/>
                  <a:gd name="T9" fmla="*/ 0 h 189"/>
                  <a:gd name="T10" fmla="*/ 0 w 301"/>
                  <a:gd name="T11" fmla="*/ 0 h 189"/>
                  <a:gd name="T12" fmla="*/ 0 w 301"/>
                  <a:gd name="T13" fmla="*/ 76 h 189"/>
                  <a:gd name="T14" fmla="*/ 38 w 301"/>
                  <a:gd name="T15" fmla="*/ 38 h 189"/>
                  <a:gd name="T16" fmla="*/ 263 w 301"/>
                  <a:gd name="T17" fmla="*/ 38 h 189"/>
                  <a:gd name="T18" fmla="*/ 263 w 301"/>
                  <a:gd name="T19" fmla="*/ 76 h 189"/>
                  <a:gd name="T20" fmla="*/ 38 w 301"/>
                  <a:gd name="T21" fmla="*/ 76 h 189"/>
                  <a:gd name="T22" fmla="*/ 38 w 301"/>
                  <a:gd name="T23" fmla="*/ 38 h 189"/>
                  <a:gd name="T24" fmla="*/ 38 w 301"/>
                  <a:gd name="T25" fmla="*/ 114 h 189"/>
                  <a:gd name="T26" fmla="*/ 263 w 301"/>
                  <a:gd name="T27" fmla="*/ 114 h 189"/>
                  <a:gd name="T28" fmla="*/ 263 w 301"/>
                  <a:gd name="T29" fmla="*/ 150 h 189"/>
                  <a:gd name="T30" fmla="*/ 38 w 301"/>
                  <a:gd name="T31" fmla="*/ 150 h 189"/>
                  <a:gd name="T32" fmla="*/ 38 w 301"/>
                  <a:gd name="T33" fmla="*/ 11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189">
                    <a:moveTo>
                      <a:pt x="0" y="76"/>
                    </a:move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76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  <a:moveTo>
                      <a:pt x="38" y="38"/>
                    </a:moveTo>
                    <a:lnTo>
                      <a:pt x="263" y="38"/>
                    </a:lnTo>
                    <a:lnTo>
                      <a:pt x="263" y="76"/>
                    </a:lnTo>
                    <a:lnTo>
                      <a:pt x="38" y="76"/>
                    </a:lnTo>
                    <a:lnTo>
                      <a:pt x="38" y="38"/>
                    </a:lnTo>
                    <a:close/>
                    <a:moveTo>
                      <a:pt x="38" y="114"/>
                    </a:moveTo>
                    <a:lnTo>
                      <a:pt x="263" y="114"/>
                    </a:lnTo>
                    <a:lnTo>
                      <a:pt x="263" y="150"/>
                    </a:lnTo>
                    <a:lnTo>
                      <a:pt x="38" y="150"/>
                    </a:lnTo>
                    <a:lnTo>
                      <a:pt x="38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8">
                <a:extLst>
                  <a:ext uri="{FF2B5EF4-FFF2-40B4-BE49-F238E27FC236}">
                    <a16:creationId xmlns="" xmlns:a16="http://schemas.microsoft.com/office/drawing/2014/main" id="{0A15AB42-7307-498D-9C11-78B21CDAB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475" y="0"/>
                <a:ext cx="477837" cy="300038"/>
              </a:xfrm>
              <a:custGeom>
                <a:avLst/>
                <a:gdLst>
                  <a:gd name="T0" fmla="*/ 301 w 301"/>
                  <a:gd name="T1" fmla="*/ 112 h 189"/>
                  <a:gd name="T2" fmla="*/ 301 w 301"/>
                  <a:gd name="T3" fmla="*/ 0 h 189"/>
                  <a:gd name="T4" fmla="*/ 0 w 301"/>
                  <a:gd name="T5" fmla="*/ 0 h 189"/>
                  <a:gd name="T6" fmla="*/ 0 w 301"/>
                  <a:gd name="T7" fmla="*/ 112 h 189"/>
                  <a:gd name="T8" fmla="*/ 0 w 301"/>
                  <a:gd name="T9" fmla="*/ 189 h 189"/>
                  <a:gd name="T10" fmla="*/ 301 w 301"/>
                  <a:gd name="T11" fmla="*/ 189 h 189"/>
                  <a:gd name="T12" fmla="*/ 301 w 301"/>
                  <a:gd name="T13" fmla="*/ 11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1" h="189">
                    <a:moveTo>
                      <a:pt x="301" y="112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0" y="112"/>
                    </a:ln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9">
                <a:extLst>
                  <a:ext uri="{FF2B5EF4-FFF2-40B4-BE49-F238E27FC236}">
                    <a16:creationId xmlns="" xmlns:a16="http://schemas.microsoft.com/office/drawing/2014/main" id="{94932C33-C705-4D80-8446-CF897086F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3" y="177800"/>
                <a:ext cx="957262" cy="539750"/>
              </a:xfrm>
              <a:custGeom>
                <a:avLst/>
                <a:gdLst>
                  <a:gd name="T0" fmla="*/ 220 w 252"/>
                  <a:gd name="T1" fmla="*/ 0 h 142"/>
                  <a:gd name="T2" fmla="*/ 205 w 252"/>
                  <a:gd name="T3" fmla="*/ 0 h 142"/>
                  <a:gd name="T4" fmla="*/ 205 w 252"/>
                  <a:gd name="T5" fmla="*/ 32 h 142"/>
                  <a:gd name="T6" fmla="*/ 205 w 252"/>
                  <a:gd name="T7" fmla="*/ 48 h 142"/>
                  <a:gd name="T8" fmla="*/ 47 w 252"/>
                  <a:gd name="T9" fmla="*/ 48 h 142"/>
                  <a:gd name="T10" fmla="*/ 47 w 252"/>
                  <a:gd name="T11" fmla="*/ 32 h 142"/>
                  <a:gd name="T12" fmla="*/ 47 w 252"/>
                  <a:gd name="T13" fmla="*/ 0 h 142"/>
                  <a:gd name="T14" fmla="*/ 32 w 252"/>
                  <a:gd name="T15" fmla="*/ 0 h 142"/>
                  <a:gd name="T16" fmla="*/ 0 w 252"/>
                  <a:gd name="T17" fmla="*/ 32 h 142"/>
                  <a:gd name="T18" fmla="*/ 0 w 252"/>
                  <a:gd name="T19" fmla="*/ 110 h 142"/>
                  <a:gd name="T20" fmla="*/ 32 w 252"/>
                  <a:gd name="T21" fmla="*/ 142 h 142"/>
                  <a:gd name="T22" fmla="*/ 47 w 252"/>
                  <a:gd name="T23" fmla="*/ 142 h 142"/>
                  <a:gd name="T24" fmla="*/ 47 w 252"/>
                  <a:gd name="T25" fmla="*/ 110 h 142"/>
                  <a:gd name="T26" fmla="*/ 47 w 252"/>
                  <a:gd name="T27" fmla="*/ 95 h 142"/>
                  <a:gd name="T28" fmla="*/ 205 w 252"/>
                  <a:gd name="T29" fmla="*/ 95 h 142"/>
                  <a:gd name="T30" fmla="*/ 205 w 252"/>
                  <a:gd name="T31" fmla="*/ 110 h 142"/>
                  <a:gd name="T32" fmla="*/ 205 w 252"/>
                  <a:gd name="T33" fmla="*/ 142 h 142"/>
                  <a:gd name="T34" fmla="*/ 220 w 252"/>
                  <a:gd name="T35" fmla="*/ 142 h 142"/>
                  <a:gd name="T36" fmla="*/ 252 w 252"/>
                  <a:gd name="T37" fmla="*/ 110 h 142"/>
                  <a:gd name="T38" fmla="*/ 252 w 252"/>
                  <a:gd name="T39" fmla="*/ 32 h 142"/>
                  <a:gd name="T40" fmla="*/ 220 w 252"/>
                  <a:gd name="T4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2" h="142">
                    <a:moveTo>
                      <a:pt x="220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32"/>
                      <a:pt x="205" y="32"/>
                      <a:pt x="205" y="32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0" y="16"/>
                      <a:pt x="0" y="3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6"/>
                      <a:pt x="16" y="142"/>
                      <a:pt x="32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5" y="110"/>
                      <a:pt x="205" y="110"/>
                      <a:pt x="205" y="110"/>
                    </a:cubicBezTo>
                    <a:cubicBezTo>
                      <a:pt x="205" y="142"/>
                      <a:pt x="205" y="142"/>
                      <a:pt x="205" y="142"/>
                    </a:cubicBezTo>
                    <a:cubicBezTo>
                      <a:pt x="220" y="142"/>
                      <a:pt x="220" y="142"/>
                      <a:pt x="220" y="142"/>
                    </a:cubicBezTo>
                    <a:cubicBezTo>
                      <a:pt x="236" y="142"/>
                      <a:pt x="252" y="126"/>
                      <a:pt x="252" y="110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52" y="16"/>
                      <a:pt x="236" y="0"/>
                      <a:pt x="2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Freeform: Shape 40">
              <a:extLst>
                <a:ext uri="{FF2B5EF4-FFF2-40B4-BE49-F238E27FC236}">
                  <a16:creationId xmlns="" xmlns:a16="http://schemas.microsoft.com/office/drawing/2014/main" id="{7C58E66B-B6D3-4B08-BE84-8C983A834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8716" y="1629354"/>
              <a:ext cx="721273" cy="453704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Connector: Elbow 42">
              <a:extLst>
                <a:ext uri="{FF2B5EF4-FFF2-40B4-BE49-F238E27FC236}">
                  <a16:creationId xmlns="" xmlns:a16="http://schemas.microsoft.com/office/drawing/2014/main" id="{227BC6F3-428D-4202-924C-5A68F9902DFC}"/>
                </a:ext>
              </a:extLst>
            </p:cNvPr>
            <p:cNvCxnSpPr>
              <a:stCxn id="5" idx="2"/>
            </p:cNvCxnSpPr>
            <p:nvPr/>
          </p:nvCxnSpPr>
          <p:spPr>
            <a:xfrm rot="10800000" flipV="1">
              <a:off x="1324356" y="1981341"/>
              <a:ext cx="545441" cy="823661"/>
            </a:xfrm>
            <a:prstGeom prst="bentConnector2">
              <a:avLst/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43">
              <a:extLst>
                <a:ext uri="{FF2B5EF4-FFF2-40B4-BE49-F238E27FC236}">
                  <a16:creationId xmlns="" xmlns:a16="http://schemas.microsoft.com/office/drawing/2014/main" id="{ABEB14D3-1393-4852-85CB-81BD63565D24}"/>
                </a:ext>
              </a:extLst>
            </p:cNvPr>
            <p:cNvCxnSpPr/>
            <p:nvPr/>
          </p:nvCxnSpPr>
          <p:spPr>
            <a:xfrm rot="10800000" flipV="1">
              <a:off x="3871166" y="1976836"/>
              <a:ext cx="545441" cy="823661"/>
            </a:xfrm>
            <a:prstGeom prst="bentConnector2">
              <a:avLst/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44">
              <a:extLst>
                <a:ext uri="{FF2B5EF4-FFF2-40B4-BE49-F238E27FC236}">
                  <a16:creationId xmlns="" xmlns:a16="http://schemas.microsoft.com/office/drawing/2014/main" id="{7EB13AD5-C735-4CC8-921B-F819DAA092A2}"/>
                </a:ext>
              </a:extLst>
            </p:cNvPr>
            <p:cNvCxnSpPr/>
            <p:nvPr/>
          </p:nvCxnSpPr>
          <p:spPr>
            <a:xfrm rot="16200000" flipV="1">
              <a:off x="2425038" y="2835649"/>
              <a:ext cx="809188" cy="547840"/>
            </a:xfrm>
            <a:prstGeom prst="bentConnector3">
              <a:avLst>
                <a:gd name="adj1" fmla="val 1739"/>
              </a:avLst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: Elbow 45">
              <a:extLst>
                <a:ext uri="{FF2B5EF4-FFF2-40B4-BE49-F238E27FC236}">
                  <a16:creationId xmlns="" xmlns:a16="http://schemas.microsoft.com/office/drawing/2014/main" id="{0B3CDC06-930A-4EEF-9A48-C894704EA9A4}"/>
                </a:ext>
              </a:extLst>
            </p:cNvPr>
            <p:cNvCxnSpPr/>
            <p:nvPr/>
          </p:nvCxnSpPr>
          <p:spPr>
            <a:xfrm rot="10800000" flipV="1">
              <a:off x="6471090" y="1976837"/>
              <a:ext cx="545441" cy="823661"/>
            </a:xfrm>
            <a:prstGeom prst="bentConnector2">
              <a:avLst/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or: Elbow 46">
              <a:extLst>
                <a:ext uri="{FF2B5EF4-FFF2-40B4-BE49-F238E27FC236}">
                  <a16:creationId xmlns="" xmlns:a16="http://schemas.microsoft.com/office/drawing/2014/main" id="{EEDFB4C9-AFD6-484D-9224-F8286963DF20}"/>
                </a:ext>
              </a:extLst>
            </p:cNvPr>
            <p:cNvCxnSpPr/>
            <p:nvPr/>
          </p:nvCxnSpPr>
          <p:spPr>
            <a:xfrm rot="16200000" flipV="1">
              <a:off x="5024962" y="2835650"/>
              <a:ext cx="809188" cy="547840"/>
            </a:xfrm>
            <a:prstGeom prst="bentConnector3">
              <a:avLst>
                <a:gd name="adj1" fmla="val 1739"/>
              </a:avLst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or: Elbow 47">
              <a:extLst>
                <a:ext uri="{FF2B5EF4-FFF2-40B4-BE49-F238E27FC236}">
                  <a16:creationId xmlns="" xmlns:a16="http://schemas.microsoft.com/office/drawing/2014/main" id="{4F9650C4-2EFA-4E46-AAD2-41DEC1A6F8AB}"/>
                </a:ext>
              </a:extLst>
            </p:cNvPr>
            <p:cNvCxnSpPr/>
            <p:nvPr/>
          </p:nvCxnSpPr>
          <p:spPr>
            <a:xfrm rot="10800000" flipV="1">
              <a:off x="9068593" y="1962291"/>
              <a:ext cx="545441" cy="823661"/>
            </a:xfrm>
            <a:prstGeom prst="bentConnector2">
              <a:avLst/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48">
              <a:extLst>
                <a:ext uri="{FF2B5EF4-FFF2-40B4-BE49-F238E27FC236}">
                  <a16:creationId xmlns="" xmlns:a16="http://schemas.microsoft.com/office/drawing/2014/main" id="{8AB5D44A-8007-41AE-A198-70962BFE3E9B}"/>
                </a:ext>
              </a:extLst>
            </p:cNvPr>
            <p:cNvCxnSpPr/>
            <p:nvPr/>
          </p:nvCxnSpPr>
          <p:spPr>
            <a:xfrm rot="16200000" flipV="1">
              <a:off x="7641515" y="2840154"/>
              <a:ext cx="809188" cy="547840"/>
            </a:xfrm>
            <a:prstGeom prst="bentConnector3">
              <a:avLst>
                <a:gd name="adj1" fmla="val 1739"/>
              </a:avLst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9">
              <a:extLst>
                <a:ext uri="{FF2B5EF4-FFF2-40B4-BE49-F238E27FC236}">
                  <a16:creationId xmlns="" xmlns:a16="http://schemas.microsoft.com/office/drawing/2014/main" id="{50D53CB9-E414-4857-94FF-2035E3B0D35A}"/>
                </a:ext>
              </a:extLst>
            </p:cNvPr>
            <p:cNvCxnSpPr/>
            <p:nvPr/>
          </p:nvCxnSpPr>
          <p:spPr>
            <a:xfrm>
              <a:off x="11068705" y="1964644"/>
              <a:ext cx="900000" cy="0"/>
            </a:xfrm>
            <a:prstGeom prst="line">
              <a:avLst/>
            </a:prstGeom>
            <a:ln w="25400" cmpd="sng">
              <a:solidFill>
                <a:schemeClr val="bg1">
                  <a:lumMod val="6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PA_库_组合 52">
            <a:extLst>
              <a:ext uri="{FF2B5EF4-FFF2-40B4-BE49-F238E27FC236}">
                <a16:creationId xmlns="" xmlns:a16="http://schemas.microsoft.com/office/drawing/2014/main" id="{3D2F539D-43EE-4147-BF73-9251E65A029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46648" y="4979535"/>
            <a:ext cx="2213143" cy="857260"/>
            <a:chOff x="1732858" y="5001250"/>
            <a:chExt cx="2213143" cy="857260"/>
          </a:xfrm>
        </p:grpSpPr>
        <p:sp>
          <p:nvSpPr>
            <p:cNvPr id="39" name="TextBox 62">
              <a:extLst>
                <a:ext uri="{FF2B5EF4-FFF2-40B4-BE49-F238E27FC236}">
                  <a16:creationId xmlns="" xmlns:a16="http://schemas.microsoft.com/office/drawing/2014/main" id="{4230064E-8AB6-4D37-8057-18F2C0D16D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40" name="TextBox 63">
              <a:extLst>
                <a:ext uri="{FF2B5EF4-FFF2-40B4-BE49-F238E27FC236}">
                  <a16:creationId xmlns="" xmlns:a16="http://schemas.microsoft.com/office/drawing/2014/main" id="{B2B5DE19-45B1-4F8D-BDB5-342E32973F3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30" name="PA_库_组合 53">
            <a:extLst>
              <a:ext uri="{FF2B5EF4-FFF2-40B4-BE49-F238E27FC236}">
                <a16:creationId xmlns="" xmlns:a16="http://schemas.microsoft.com/office/drawing/2014/main" id="{2E724537-448F-4B0C-970A-D6A436AE688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808502" y="4979535"/>
            <a:ext cx="2213143" cy="857260"/>
            <a:chOff x="1732858" y="5001250"/>
            <a:chExt cx="2213143" cy="857260"/>
          </a:xfrm>
        </p:grpSpPr>
        <p:sp>
          <p:nvSpPr>
            <p:cNvPr id="37" name="TextBox 60">
              <a:extLst>
                <a:ext uri="{FF2B5EF4-FFF2-40B4-BE49-F238E27FC236}">
                  <a16:creationId xmlns="" xmlns:a16="http://schemas.microsoft.com/office/drawing/2014/main" id="{DAB422D8-5B2F-477C-9B4B-542D3196FC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38" name="TextBox 61">
              <a:extLst>
                <a:ext uri="{FF2B5EF4-FFF2-40B4-BE49-F238E27FC236}">
                  <a16:creationId xmlns="" xmlns:a16="http://schemas.microsoft.com/office/drawing/2014/main" id="{3A83999B-7A3F-4C31-832C-D37719ED987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31" name="PA_库_组合 54">
            <a:extLst>
              <a:ext uri="{FF2B5EF4-FFF2-40B4-BE49-F238E27FC236}">
                <a16:creationId xmlns="" xmlns:a16="http://schemas.microsoft.com/office/drawing/2014/main" id="{902A70E1-79AB-4CFC-8DEE-64360639DB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70356" y="4979535"/>
            <a:ext cx="2213143" cy="857260"/>
            <a:chOff x="1732858" y="5001250"/>
            <a:chExt cx="2213143" cy="857260"/>
          </a:xfrm>
        </p:grpSpPr>
        <p:sp>
          <p:nvSpPr>
            <p:cNvPr id="35" name="TextBox 58">
              <a:extLst>
                <a:ext uri="{FF2B5EF4-FFF2-40B4-BE49-F238E27FC236}">
                  <a16:creationId xmlns="" xmlns:a16="http://schemas.microsoft.com/office/drawing/2014/main" id="{F49C2771-43F4-49DE-B84E-AB30EF50CDF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36" name="TextBox 59">
              <a:extLst>
                <a:ext uri="{FF2B5EF4-FFF2-40B4-BE49-F238E27FC236}">
                  <a16:creationId xmlns="" xmlns:a16="http://schemas.microsoft.com/office/drawing/2014/main" id="{165B6A45-B4F6-4245-9717-2F0389899C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32" name="PA_库_组合 55">
            <a:extLst>
              <a:ext uri="{FF2B5EF4-FFF2-40B4-BE49-F238E27FC236}">
                <a16:creationId xmlns="" xmlns:a16="http://schemas.microsoft.com/office/drawing/2014/main" id="{6BB80074-3AFF-4874-8CEF-0AF1AE83B49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32210" y="4979535"/>
            <a:ext cx="2213143" cy="857260"/>
            <a:chOff x="1732858" y="5001250"/>
            <a:chExt cx="2213143" cy="857260"/>
          </a:xfrm>
        </p:grpSpPr>
        <p:sp>
          <p:nvSpPr>
            <p:cNvPr id="33" name="TextBox 56">
              <a:extLst>
                <a:ext uri="{FF2B5EF4-FFF2-40B4-BE49-F238E27FC236}">
                  <a16:creationId xmlns="" xmlns:a16="http://schemas.microsoft.com/office/drawing/2014/main" id="{362D61AE-A732-46B3-A56C-FC3B300B8D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34" name="TextBox 57">
              <a:extLst>
                <a:ext uri="{FF2B5EF4-FFF2-40B4-BE49-F238E27FC236}">
                  <a16:creationId xmlns="" xmlns:a16="http://schemas.microsoft.com/office/drawing/2014/main" id="{EA57A97A-7EE1-4109-9069-75FF71A9DD9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>输入替换内容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23451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1">
            <a:extLst>
              <a:ext uri="{FF2B5EF4-FFF2-40B4-BE49-F238E27FC236}">
                <a16:creationId xmlns="" xmlns:a16="http://schemas.microsoft.com/office/drawing/2014/main" id="{3606C80C-C186-46C6-BC07-8C59FC03BF1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744071" y="1484448"/>
            <a:ext cx="4557516" cy="3509535"/>
            <a:chOff x="1131491" y="2036961"/>
            <a:chExt cx="4557515" cy="3509534"/>
          </a:xfrm>
        </p:grpSpPr>
        <p:grpSp>
          <p:nvGrpSpPr>
            <p:cNvPr id="22" name="Group 2">
              <a:extLst>
                <a:ext uri="{FF2B5EF4-FFF2-40B4-BE49-F238E27FC236}">
                  <a16:creationId xmlns="" xmlns:a16="http://schemas.microsoft.com/office/drawing/2014/main" id="{80AF081E-F9FE-4A56-96BB-418C695D9CEA}"/>
                </a:ext>
              </a:extLst>
            </p:cNvPr>
            <p:cNvGrpSpPr/>
            <p:nvPr/>
          </p:nvGrpSpPr>
          <p:grpSpPr>
            <a:xfrm>
              <a:off x="2460030" y="2036961"/>
              <a:ext cx="3228976" cy="2799160"/>
              <a:chOff x="2460030" y="2036961"/>
              <a:chExt cx="3228976" cy="2799160"/>
            </a:xfrm>
          </p:grpSpPr>
          <p:sp>
            <p:nvSpPr>
              <p:cNvPr id="52" name="Freeform: Shape 33">
                <a:extLst>
                  <a:ext uri="{FF2B5EF4-FFF2-40B4-BE49-F238E27FC236}">
                    <a16:creationId xmlns="" xmlns:a16="http://schemas.microsoft.com/office/drawing/2014/main" id="{07E46D26-9850-432A-B729-DD94A88D2294}"/>
                  </a:ext>
                </a:extLst>
              </p:cNvPr>
              <p:cNvSpPr/>
              <p:nvPr/>
            </p:nvSpPr>
            <p:spPr>
              <a:xfrm>
                <a:off x="2460030" y="2036961"/>
                <a:ext cx="3228976" cy="279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9" y="0"/>
                    </a:moveTo>
                    <a:lnTo>
                      <a:pt x="10789" y="43"/>
                    </a:lnTo>
                    <a:lnTo>
                      <a:pt x="0" y="21600"/>
                    </a:lnTo>
                    <a:lnTo>
                      <a:pt x="10789" y="21600"/>
                    </a:lnTo>
                    <a:lnTo>
                      <a:pt x="10811" y="21600"/>
                    </a:lnTo>
                    <a:lnTo>
                      <a:pt x="21600" y="21600"/>
                    </a:lnTo>
                    <a:lnTo>
                      <a:pt x="10811" y="43"/>
                    </a:lnTo>
                    <a:lnTo>
                      <a:pt x="10811" y="0"/>
                    </a:lnTo>
                    <a:lnTo>
                      <a:pt x="10800" y="21"/>
                    </a:lnTo>
                    <a:lnTo>
                      <a:pt x="1078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34">
                <a:extLst>
                  <a:ext uri="{FF2B5EF4-FFF2-40B4-BE49-F238E27FC236}">
                    <a16:creationId xmlns="" xmlns:a16="http://schemas.microsoft.com/office/drawing/2014/main" id="{559CD916-235C-4114-86F8-A28F13882ADB}"/>
                  </a:ext>
                </a:extLst>
              </p:cNvPr>
              <p:cNvSpPr/>
              <p:nvPr/>
            </p:nvSpPr>
            <p:spPr>
              <a:xfrm>
                <a:off x="3959689" y="2531127"/>
                <a:ext cx="229658" cy="22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6" y="13527"/>
                    </a:moveTo>
                    <a:lnTo>
                      <a:pt x="21138" y="9731"/>
                    </a:lnTo>
                    <a:cubicBezTo>
                      <a:pt x="21392" y="9659"/>
                      <a:pt x="21600" y="9385"/>
                      <a:pt x="21600" y="9120"/>
                    </a:cubicBezTo>
                    <a:lnTo>
                      <a:pt x="21600" y="2520"/>
                    </a:lnTo>
                    <a:lnTo>
                      <a:pt x="4680" y="2520"/>
                    </a:lnTo>
                    <a:lnTo>
                      <a:pt x="4680" y="481"/>
                    </a:lnTo>
                    <a:cubicBezTo>
                      <a:pt x="4680" y="217"/>
                      <a:pt x="4465" y="0"/>
                      <a:pt x="4200" y="0"/>
                    </a:cubicBezTo>
                    <a:lnTo>
                      <a:pt x="480" y="0"/>
                    </a:lnTo>
                    <a:cubicBezTo>
                      <a:pt x="217" y="0"/>
                      <a:pt x="0" y="217"/>
                      <a:pt x="0" y="481"/>
                    </a:cubicBezTo>
                    <a:lnTo>
                      <a:pt x="0" y="2400"/>
                    </a:lnTo>
                    <a:lnTo>
                      <a:pt x="2332" y="2400"/>
                    </a:lnTo>
                    <a:lnTo>
                      <a:pt x="4693" y="13269"/>
                    </a:lnTo>
                    <a:lnTo>
                      <a:pt x="4920" y="14400"/>
                    </a:lnTo>
                    <a:lnTo>
                      <a:pt x="4920" y="16200"/>
                    </a:lnTo>
                    <a:cubicBezTo>
                      <a:pt x="4920" y="16463"/>
                      <a:pt x="5137" y="16680"/>
                      <a:pt x="5400" y="16680"/>
                    </a:cubicBezTo>
                    <a:lnTo>
                      <a:pt x="6001" y="16680"/>
                    </a:lnTo>
                    <a:lnTo>
                      <a:pt x="17999" y="16680"/>
                    </a:lnTo>
                    <a:lnTo>
                      <a:pt x="21119" y="16680"/>
                    </a:lnTo>
                    <a:cubicBezTo>
                      <a:pt x="21383" y="16680"/>
                      <a:pt x="21600" y="16463"/>
                      <a:pt x="21600" y="16200"/>
                    </a:cubicBezTo>
                    <a:lnTo>
                      <a:pt x="21600" y="14400"/>
                    </a:lnTo>
                    <a:lnTo>
                      <a:pt x="8103" y="14400"/>
                    </a:lnTo>
                    <a:cubicBezTo>
                      <a:pt x="6723" y="14400"/>
                      <a:pt x="6694" y="13860"/>
                      <a:pt x="7856" y="13527"/>
                    </a:cubicBezTo>
                    <a:close/>
                    <a:moveTo>
                      <a:pt x="15599" y="19200"/>
                    </a:moveTo>
                    <a:cubicBezTo>
                      <a:pt x="15599" y="20525"/>
                      <a:pt x="16674" y="21600"/>
                      <a:pt x="17999" y="21600"/>
                    </a:cubicBezTo>
                    <a:cubicBezTo>
                      <a:pt x="19326" y="21600"/>
                      <a:pt x="20399" y="20525"/>
                      <a:pt x="20399" y="19200"/>
                    </a:cubicBezTo>
                    <a:cubicBezTo>
                      <a:pt x="20399" y="17874"/>
                      <a:pt x="19326" y="16800"/>
                      <a:pt x="17999" y="16800"/>
                    </a:cubicBezTo>
                    <a:cubicBezTo>
                      <a:pt x="16674" y="16800"/>
                      <a:pt x="15599" y="17874"/>
                      <a:pt x="15599" y="19200"/>
                    </a:cubicBezTo>
                    <a:close/>
                    <a:moveTo>
                      <a:pt x="3599" y="19200"/>
                    </a:moveTo>
                    <a:cubicBezTo>
                      <a:pt x="3599" y="20525"/>
                      <a:pt x="4674" y="21600"/>
                      <a:pt x="6001" y="21600"/>
                    </a:cubicBezTo>
                    <a:cubicBezTo>
                      <a:pt x="7326" y="21600"/>
                      <a:pt x="8399" y="20525"/>
                      <a:pt x="8399" y="19200"/>
                    </a:cubicBezTo>
                    <a:cubicBezTo>
                      <a:pt x="8399" y="17874"/>
                      <a:pt x="7326" y="16800"/>
                      <a:pt x="6001" y="16800"/>
                    </a:cubicBezTo>
                    <a:cubicBezTo>
                      <a:pt x="4674" y="16800"/>
                      <a:pt x="3599" y="17874"/>
                      <a:pt x="3599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3">
              <a:extLst>
                <a:ext uri="{FF2B5EF4-FFF2-40B4-BE49-F238E27FC236}">
                  <a16:creationId xmlns="" xmlns:a16="http://schemas.microsoft.com/office/drawing/2014/main" id="{37BD45F2-75AD-43E2-B3E2-CAA6F8E224A7}"/>
                </a:ext>
              </a:extLst>
            </p:cNvPr>
            <p:cNvGrpSpPr/>
            <p:nvPr/>
          </p:nvGrpSpPr>
          <p:grpSpPr>
            <a:xfrm>
              <a:off x="1934369" y="2296120"/>
              <a:ext cx="2930327" cy="2540001"/>
              <a:chOff x="1934369" y="2296120"/>
              <a:chExt cx="2930327" cy="2540001"/>
            </a:xfrm>
          </p:grpSpPr>
          <p:sp>
            <p:nvSpPr>
              <p:cNvPr id="50" name="Freeform: Shape 31">
                <a:extLst>
                  <a:ext uri="{FF2B5EF4-FFF2-40B4-BE49-F238E27FC236}">
                    <a16:creationId xmlns="" xmlns:a16="http://schemas.microsoft.com/office/drawing/2014/main" id="{434C8B15-0C61-4978-9B58-4EC190CADAD9}"/>
                  </a:ext>
                </a:extLst>
              </p:cNvPr>
              <p:cNvSpPr/>
              <p:nvPr/>
            </p:nvSpPr>
            <p:spPr>
              <a:xfrm>
                <a:off x="1934369" y="2296120"/>
                <a:ext cx="2930327" cy="2540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0" y="0"/>
                    </a:moveTo>
                    <a:lnTo>
                      <a:pt x="10790" y="35"/>
                    </a:lnTo>
                    <a:lnTo>
                      <a:pt x="0" y="21600"/>
                    </a:lnTo>
                    <a:lnTo>
                      <a:pt x="10790" y="21600"/>
                    </a:lnTo>
                    <a:lnTo>
                      <a:pt x="10808" y="21600"/>
                    </a:lnTo>
                    <a:lnTo>
                      <a:pt x="21600" y="21600"/>
                    </a:lnTo>
                    <a:lnTo>
                      <a:pt x="10808" y="35"/>
                    </a:lnTo>
                    <a:lnTo>
                      <a:pt x="10808" y="0"/>
                    </a:lnTo>
                    <a:lnTo>
                      <a:pt x="10799" y="17"/>
                    </a:lnTo>
                    <a:lnTo>
                      <a:pt x="1079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>
                <a:extLst>
                  <a:ext uri="{FF2B5EF4-FFF2-40B4-BE49-F238E27FC236}">
                    <a16:creationId xmlns="" xmlns:a16="http://schemas.microsoft.com/office/drawing/2014/main" id="{05F06F4E-28A9-4E1C-AC39-484C9CE49E5C}"/>
                  </a:ext>
                </a:extLst>
              </p:cNvPr>
              <p:cNvSpPr/>
              <p:nvPr/>
            </p:nvSpPr>
            <p:spPr>
              <a:xfrm>
                <a:off x="3299685" y="2806012"/>
                <a:ext cx="199694" cy="29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66" y="8831"/>
                    </a:moveTo>
                    <a:cubicBezTo>
                      <a:pt x="17325" y="8934"/>
                      <a:pt x="17111" y="9089"/>
                      <a:pt x="16823" y="9295"/>
                    </a:cubicBezTo>
                    <a:cubicBezTo>
                      <a:pt x="16534" y="9502"/>
                      <a:pt x="16319" y="9656"/>
                      <a:pt x="16179" y="9759"/>
                    </a:cubicBezTo>
                    <a:cubicBezTo>
                      <a:pt x="14379" y="11193"/>
                      <a:pt x="13388" y="12591"/>
                      <a:pt x="13204" y="13950"/>
                    </a:cubicBezTo>
                    <a:lnTo>
                      <a:pt x="8396" y="13950"/>
                    </a:lnTo>
                    <a:cubicBezTo>
                      <a:pt x="8212" y="12591"/>
                      <a:pt x="7221" y="11193"/>
                      <a:pt x="5421" y="9759"/>
                    </a:cubicBezTo>
                    <a:cubicBezTo>
                      <a:pt x="5281" y="9656"/>
                      <a:pt x="5066" y="9502"/>
                      <a:pt x="4777" y="9295"/>
                    </a:cubicBezTo>
                    <a:cubicBezTo>
                      <a:pt x="4489" y="9089"/>
                      <a:pt x="4274" y="8934"/>
                      <a:pt x="4134" y="8831"/>
                    </a:cubicBezTo>
                    <a:cubicBezTo>
                      <a:pt x="3178" y="8091"/>
                      <a:pt x="2700" y="7246"/>
                      <a:pt x="2700" y="6300"/>
                    </a:cubicBezTo>
                    <a:cubicBezTo>
                      <a:pt x="2700" y="5625"/>
                      <a:pt x="2943" y="4997"/>
                      <a:pt x="3427" y="4415"/>
                    </a:cubicBezTo>
                    <a:cubicBezTo>
                      <a:pt x="3913" y="3834"/>
                      <a:pt x="4546" y="3359"/>
                      <a:pt x="5326" y="2988"/>
                    </a:cubicBezTo>
                    <a:cubicBezTo>
                      <a:pt x="6106" y="2618"/>
                      <a:pt x="6971" y="2327"/>
                      <a:pt x="7920" y="2116"/>
                    </a:cubicBezTo>
                    <a:cubicBezTo>
                      <a:pt x="8870" y="1905"/>
                      <a:pt x="9829" y="1799"/>
                      <a:pt x="10800" y="1799"/>
                    </a:cubicBezTo>
                    <a:cubicBezTo>
                      <a:pt x="11771" y="1799"/>
                      <a:pt x="12730" y="1905"/>
                      <a:pt x="13680" y="2116"/>
                    </a:cubicBezTo>
                    <a:cubicBezTo>
                      <a:pt x="14628" y="2327"/>
                      <a:pt x="15493" y="2618"/>
                      <a:pt x="16274" y="2988"/>
                    </a:cubicBezTo>
                    <a:cubicBezTo>
                      <a:pt x="17054" y="3359"/>
                      <a:pt x="17687" y="3834"/>
                      <a:pt x="18173" y="4415"/>
                    </a:cubicBezTo>
                    <a:cubicBezTo>
                      <a:pt x="18657" y="4997"/>
                      <a:pt x="18900" y="5625"/>
                      <a:pt x="18900" y="6300"/>
                    </a:cubicBezTo>
                    <a:cubicBezTo>
                      <a:pt x="18900" y="7246"/>
                      <a:pt x="18422" y="8091"/>
                      <a:pt x="17466" y="8831"/>
                    </a:cubicBezTo>
                    <a:cubicBezTo>
                      <a:pt x="17466" y="8831"/>
                      <a:pt x="17466" y="8831"/>
                      <a:pt x="17466" y="8831"/>
                    </a:cubicBezTo>
                    <a:close/>
                    <a:moveTo>
                      <a:pt x="20661" y="3705"/>
                    </a:moveTo>
                    <a:cubicBezTo>
                      <a:pt x="20035" y="2904"/>
                      <a:pt x="19213" y="2238"/>
                      <a:pt x="18194" y="1708"/>
                    </a:cubicBezTo>
                    <a:cubicBezTo>
                      <a:pt x="17174" y="1179"/>
                      <a:pt x="16021" y="762"/>
                      <a:pt x="14734" y="457"/>
                    </a:cubicBezTo>
                    <a:cubicBezTo>
                      <a:pt x="13447" y="153"/>
                      <a:pt x="12136" y="0"/>
                      <a:pt x="10800" y="0"/>
                    </a:cubicBezTo>
                    <a:cubicBezTo>
                      <a:pt x="9464" y="0"/>
                      <a:pt x="8153" y="153"/>
                      <a:pt x="6866" y="457"/>
                    </a:cubicBezTo>
                    <a:cubicBezTo>
                      <a:pt x="5579" y="762"/>
                      <a:pt x="4426" y="1179"/>
                      <a:pt x="3407" y="1708"/>
                    </a:cubicBezTo>
                    <a:cubicBezTo>
                      <a:pt x="2387" y="2238"/>
                      <a:pt x="1564" y="2903"/>
                      <a:pt x="938" y="3705"/>
                    </a:cubicBezTo>
                    <a:cubicBezTo>
                      <a:pt x="312" y="4507"/>
                      <a:pt x="0" y="5372"/>
                      <a:pt x="0" y="6300"/>
                    </a:cubicBezTo>
                    <a:cubicBezTo>
                      <a:pt x="0" y="7753"/>
                      <a:pt x="724" y="9009"/>
                      <a:pt x="2173" y="10069"/>
                    </a:cubicBezTo>
                    <a:cubicBezTo>
                      <a:pt x="2805" y="10528"/>
                      <a:pt x="3330" y="10936"/>
                      <a:pt x="3745" y="11292"/>
                    </a:cubicBezTo>
                    <a:cubicBezTo>
                      <a:pt x="4159" y="11648"/>
                      <a:pt x="4578" y="12096"/>
                      <a:pt x="5000" y="12635"/>
                    </a:cubicBezTo>
                    <a:cubicBezTo>
                      <a:pt x="5421" y="13174"/>
                      <a:pt x="5661" y="13678"/>
                      <a:pt x="5717" y="14147"/>
                    </a:cubicBezTo>
                    <a:cubicBezTo>
                      <a:pt x="5056" y="14409"/>
                      <a:pt x="4726" y="14794"/>
                      <a:pt x="4726" y="15300"/>
                    </a:cubicBezTo>
                    <a:cubicBezTo>
                      <a:pt x="4726" y="15647"/>
                      <a:pt x="4901" y="15947"/>
                      <a:pt x="5253" y="16200"/>
                    </a:cubicBezTo>
                    <a:cubicBezTo>
                      <a:pt x="4901" y="16453"/>
                      <a:pt x="4726" y="16753"/>
                      <a:pt x="4726" y="17100"/>
                    </a:cubicBezTo>
                    <a:cubicBezTo>
                      <a:pt x="4726" y="17588"/>
                      <a:pt x="5042" y="17968"/>
                      <a:pt x="5675" y="18240"/>
                    </a:cubicBezTo>
                    <a:cubicBezTo>
                      <a:pt x="5492" y="18455"/>
                      <a:pt x="5401" y="18675"/>
                      <a:pt x="5401" y="18901"/>
                    </a:cubicBezTo>
                    <a:cubicBezTo>
                      <a:pt x="5401" y="19331"/>
                      <a:pt x="5622" y="19665"/>
                      <a:pt x="6064" y="19898"/>
                    </a:cubicBezTo>
                    <a:cubicBezTo>
                      <a:pt x="6507" y="20133"/>
                      <a:pt x="7053" y="20251"/>
                      <a:pt x="7699" y="20251"/>
                    </a:cubicBezTo>
                    <a:cubicBezTo>
                      <a:pt x="7981" y="20663"/>
                      <a:pt x="8403" y="20991"/>
                      <a:pt x="8964" y="21235"/>
                    </a:cubicBezTo>
                    <a:cubicBezTo>
                      <a:pt x="9527" y="21478"/>
                      <a:pt x="10139" y="21600"/>
                      <a:pt x="10800" y="21600"/>
                    </a:cubicBezTo>
                    <a:cubicBezTo>
                      <a:pt x="11461" y="21600"/>
                      <a:pt x="12073" y="21478"/>
                      <a:pt x="12636" y="21235"/>
                    </a:cubicBezTo>
                    <a:cubicBezTo>
                      <a:pt x="13198" y="20991"/>
                      <a:pt x="13620" y="20663"/>
                      <a:pt x="13901" y="20251"/>
                    </a:cubicBezTo>
                    <a:cubicBezTo>
                      <a:pt x="14548" y="20251"/>
                      <a:pt x="15093" y="20133"/>
                      <a:pt x="15536" y="19898"/>
                    </a:cubicBezTo>
                    <a:cubicBezTo>
                      <a:pt x="15978" y="19665"/>
                      <a:pt x="16201" y="19331"/>
                      <a:pt x="16201" y="18901"/>
                    </a:cubicBezTo>
                    <a:cubicBezTo>
                      <a:pt x="16201" y="18675"/>
                      <a:pt x="16108" y="18455"/>
                      <a:pt x="15925" y="18240"/>
                    </a:cubicBezTo>
                    <a:cubicBezTo>
                      <a:pt x="16558" y="17968"/>
                      <a:pt x="16874" y="17588"/>
                      <a:pt x="16874" y="17100"/>
                    </a:cubicBezTo>
                    <a:cubicBezTo>
                      <a:pt x="16874" y="16753"/>
                      <a:pt x="16699" y="16453"/>
                      <a:pt x="16347" y="16200"/>
                    </a:cubicBezTo>
                    <a:cubicBezTo>
                      <a:pt x="16699" y="15947"/>
                      <a:pt x="16874" y="15647"/>
                      <a:pt x="16874" y="15300"/>
                    </a:cubicBezTo>
                    <a:cubicBezTo>
                      <a:pt x="16874" y="14794"/>
                      <a:pt x="16544" y="14409"/>
                      <a:pt x="15883" y="14147"/>
                    </a:cubicBezTo>
                    <a:cubicBezTo>
                      <a:pt x="15940" y="13678"/>
                      <a:pt x="16179" y="13174"/>
                      <a:pt x="16600" y="12635"/>
                    </a:cubicBezTo>
                    <a:cubicBezTo>
                      <a:pt x="17022" y="12096"/>
                      <a:pt x="17441" y="11648"/>
                      <a:pt x="17855" y="11292"/>
                    </a:cubicBezTo>
                    <a:cubicBezTo>
                      <a:pt x="18271" y="10936"/>
                      <a:pt x="18795" y="10528"/>
                      <a:pt x="19427" y="10069"/>
                    </a:cubicBezTo>
                    <a:cubicBezTo>
                      <a:pt x="20876" y="9009"/>
                      <a:pt x="21600" y="7753"/>
                      <a:pt x="21600" y="6300"/>
                    </a:cubicBezTo>
                    <a:cubicBezTo>
                      <a:pt x="21600" y="5372"/>
                      <a:pt x="21288" y="4507"/>
                      <a:pt x="20661" y="3705"/>
                    </a:cubicBezTo>
                    <a:cubicBezTo>
                      <a:pt x="20661" y="3705"/>
                      <a:pt x="20661" y="3705"/>
                      <a:pt x="20661" y="37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4">
              <a:extLst>
                <a:ext uri="{FF2B5EF4-FFF2-40B4-BE49-F238E27FC236}">
                  <a16:creationId xmlns="" xmlns:a16="http://schemas.microsoft.com/office/drawing/2014/main" id="{4F07DFA5-3C33-4968-893F-A353C9EBFA7D}"/>
                </a:ext>
              </a:extLst>
            </p:cNvPr>
            <p:cNvGrpSpPr/>
            <p:nvPr/>
          </p:nvGrpSpPr>
          <p:grpSpPr>
            <a:xfrm>
              <a:off x="1542455" y="2741414"/>
              <a:ext cx="2417962" cy="2094707"/>
              <a:chOff x="1542455" y="2741414"/>
              <a:chExt cx="2417962" cy="2094707"/>
            </a:xfrm>
          </p:grpSpPr>
          <p:sp>
            <p:nvSpPr>
              <p:cNvPr id="48" name="Freeform: Shape 29">
                <a:extLst>
                  <a:ext uri="{FF2B5EF4-FFF2-40B4-BE49-F238E27FC236}">
                    <a16:creationId xmlns="" xmlns:a16="http://schemas.microsoft.com/office/drawing/2014/main" id="{FA4900C6-96A9-47D8-88A0-1A8B2E5968BF}"/>
                  </a:ext>
                </a:extLst>
              </p:cNvPr>
              <p:cNvSpPr/>
              <p:nvPr/>
            </p:nvSpPr>
            <p:spPr>
              <a:xfrm>
                <a:off x="1542455" y="2741414"/>
                <a:ext cx="2417962" cy="2094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6" y="0"/>
                    </a:moveTo>
                    <a:lnTo>
                      <a:pt x="10796" y="14"/>
                    </a:lnTo>
                    <a:lnTo>
                      <a:pt x="0" y="21600"/>
                    </a:lnTo>
                    <a:lnTo>
                      <a:pt x="10796" y="21600"/>
                    </a:lnTo>
                    <a:lnTo>
                      <a:pt x="10803" y="21600"/>
                    </a:lnTo>
                    <a:lnTo>
                      <a:pt x="21600" y="21600"/>
                    </a:lnTo>
                    <a:lnTo>
                      <a:pt x="10803" y="14"/>
                    </a:lnTo>
                    <a:lnTo>
                      <a:pt x="10803" y="0"/>
                    </a:lnTo>
                    <a:lnTo>
                      <a:pt x="10799" y="6"/>
                    </a:lnTo>
                    <a:lnTo>
                      <a:pt x="1079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0">
                <a:extLst>
                  <a:ext uri="{FF2B5EF4-FFF2-40B4-BE49-F238E27FC236}">
                    <a16:creationId xmlns="" xmlns:a16="http://schemas.microsoft.com/office/drawing/2014/main" id="{8D387B95-E7A9-4FAF-AFDC-5FA361B5FEC4}"/>
                  </a:ext>
                </a:extLst>
              </p:cNvPr>
              <p:cNvSpPr/>
              <p:nvPr/>
            </p:nvSpPr>
            <p:spPr>
              <a:xfrm>
                <a:off x="2663755" y="3205638"/>
                <a:ext cx="175361" cy="253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00" y="9554"/>
                    </a:moveTo>
                    <a:cubicBezTo>
                      <a:pt x="9000" y="9675"/>
                      <a:pt x="8944" y="9774"/>
                      <a:pt x="8831" y="9853"/>
                    </a:cubicBezTo>
                    <a:cubicBezTo>
                      <a:pt x="8719" y="9931"/>
                      <a:pt x="8575" y="9970"/>
                      <a:pt x="8400" y="9970"/>
                    </a:cubicBezTo>
                    <a:cubicBezTo>
                      <a:pt x="8226" y="9970"/>
                      <a:pt x="8082" y="9931"/>
                      <a:pt x="7968" y="9853"/>
                    </a:cubicBezTo>
                    <a:cubicBezTo>
                      <a:pt x="7856" y="9775"/>
                      <a:pt x="7800" y="9675"/>
                      <a:pt x="7800" y="9554"/>
                    </a:cubicBezTo>
                    <a:lnTo>
                      <a:pt x="7800" y="3739"/>
                    </a:lnTo>
                    <a:cubicBezTo>
                      <a:pt x="7800" y="3618"/>
                      <a:pt x="7856" y="3518"/>
                      <a:pt x="7968" y="3440"/>
                    </a:cubicBezTo>
                    <a:cubicBezTo>
                      <a:pt x="8082" y="3362"/>
                      <a:pt x="8226" y="3323"/>
                      <a:pt x="8400" y="3323"/>
                    </a:cubicBezTo>
                    <a:cubicBezTo>
                      <a:pt x="8575" y="3323"/>
                      <a:pt x="8719" y="3362"/>
                      <a:pt x="8831" y="3440"/>
                    </a:cubicBezTo>
                    <a:cubicBezTo>
                      <a:pt x="8944" y="3518"/>
                      <a:pt x="9000" y="3618"/>
                      <a:pt x="9000" y="3739"/>
                    </a:cubicBezTo>
                    <a:cubicBezTo>
                      <a:pt x="9000" y="3739"/>
                      <a:pt x="9000" y="9554"/>
                      <a:pt x="9000" y="9554"/>
                    </a:cubicBezTo>
                    <a:close/>
                    <a:moveTo>
                      <a:pt x="20128" y="11248"/>
                    </a:moveTo>
                    <a:cubicBezTo>
                      <a:pt x="19147" y="10396"/>
                      <a:pt x="18038" y="9970"/>
                      <a:pt x="16800" y="9970"/>
                    </a:cubicBezTo>
                    <a:lnTo>
                      <a:pt x="16800" y="3323"/>
                    </a:lnTo>
                    <a:cubicBezTo>
                      <a:pt x="17450" y="3323"/>
                      <a:pt x="18012" y="3159"/>
                      <a:pt x="18487" y="2830"/>
                    </a:cubicBezTo>
                    <a:cubicBezTo>
                      <a:pt x="18963" y="2501"/>
                      <a:pt x="19200" y="2111"/>
                      <a:pt x="19200" y="1662"/>
                    </a:cubicBezTo>
                    <a:cubicBezTo>
                      <a:pt x="19200" y="1211"/>
                      <a:pt x="18963" y="822"/>
                      <a:pt x="18487" y="493"/>
                    </a:cubicBezTo>
                    <a:cubicBezTo>
                      <a:pt x="18012" y="164"/>
                      <a:pt x="17450" y="0"/>
                      <a:pt x="16800" y="0"/>
                    </a:cubicBezTo>
                    <a:lnTo>
                      <a:pt x="4800" y="0"/>
                    </a:lnTo>
                    <a:cubicBezTo>
                      <a:pt x="4150" y="0"/>
                      <a:pt x="3587" y="164"/>
                      <a:pt x="3113" y="493"/>
                    </a:cubicBezTo>
                    <a:cubicBezTo>
                      <a:pt x="2637" y="822"/>
                      <a:pt x="2400" y="1211"/>
                      <a:pt x="2400" y="1662"/>
                    </a:cubicBezTo>
                    <a:cubicBezTo>
                      <a:pt x="2400" y="2111"/>
                      <a:pt x="2637" y="2501"/>
                      <a:pt x="3113" y="2830"/>
                    </a:cubicBezTo>
                    <a:cubicBezTo>
                      <a:pt x="3587" y="3159"/>
                      <a:pt x="4150" y="3323"/>
                      <a:pt x="4800" y="3323"/>
                    </a:cubicBezTo>
                    <a:lnTo>
                      <a:pt x="4800" y="9970"/>
                    </a:lnTo>
                    <a:cubicBezTo>
                      <a:pt x="3562" y="9970"/>
                      <a:pt x="2453" y="10396"/>
                      <a:pt x="1472" y="11248"/>
                    </a:cubicBezTo>
                    <a:cubicBezTo>
                      <a:pt x="491" y="12100"/>
                      <a:pt x="0" y="13059"/>
                      <a:pt x="0" y="14123"/>
                    </a:cubicBezTo>
                    <a:cubicBezTo>
                      <a:pt x="0" y="14348"/>
                      <a:pt x="119" y="14543"/>
                      <a:pt x="356" y="14707"/>
                    </a:cubicBezTo>
                    <a:cubicBezTo>
                      <a:pt x="594" y="14871"/>
                      <a:pt x="875" y="14954"/>
                      <a:pt x="1200" y="14954"/>
                    </a:cubicBezTo>
                    <a:lnTo>
                      <a:pt x="8775" y="14954"/>
                    </a:lnTo>
                    <a:lnTo>
                      <a:pt x="10200" y="21250"/>
                    </a:lnTo>
                    <a:cubicBezTo>
                      <a:pt x="10263" y="21483"/>
                      <a:pt x="10463" y="21600"/>
                      <a:pt x="10800" y="21600"/>
                    </a:cubicBezTo>
                    <a:lnTo>
                      <a:pt x="10819" y="21600"/>
                    </a:lnTo>
                    <a:cubicBezTo>
                      <a:pt x="10969" y="21600"/>
                      <a:pt x="11097" y="21564"/>
                      <a:pt x="11203" y="21491"/>
                    </a:cubicBezTo>
                    <a:cubicBezTo>
                      <a:pt x="11309" y="21417"/>
                      <a:pt x="11375" y="21328"/>
                      <a:pt x="11400" y="21224"/>
                    </a:cubicBezTo>
                    <a:lnTo>
                      <a:pt x="12356" y="14954"/>
                    </a:lnTo>
                    <a:lnTo>
                      <a:pt x="20400" y="14954"/>
                    </a:lnTo>
                    <a:cubicBezTo>
                      <a:pt x="20725" y="14954"/>
                      <a:pt x="21007" y="14871"/>
                      <a:pt x="21244" y="14707"/>
                    </a:cubicBezTo>
                    <a:cubicBezTo>
                      <a:pt x="21481" y="14543"/>
                      <a:pt x="21600" y="14348"/>
                      <a:pt x="21600" y="14123"/>
                    </a:cubicBezTo>
                    <a:cubicBezTo>
                      <a:pt x="21600" y="13059"/>
                      <a:pt x="21109" y="12100"/>
                      <a:pt x="20128" y="11248"/>
                    </a:cubicBezTo>
                    <a:cubicBezTo>
                      <a:pt x="20128" y="11248"/>
                      <a:pt x="20128" y="11248"/>
                      <a:pt x="20128" y="11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5">
              <a:extLst>
                <a:ext uri="{FF2B5EF4-FFF2-40B4-BE49-F238E27FC236}">
                  <a16:creationId xmlns="" xmlns:a16="http://schemas.microsoft.com/office/drawing/2014/main" id="{9DE7C8F2-651F-4177-8902-2AECF33CFDA9}"/>
                </a:ext>
              </a:extLst>
            </p:cNvPr>
            <p:cNvGrpSpPr/>
            <p:nvPr/>
          </p:nvGrpSpPr>
          <p:grpSpPr>
            <a:xfrm>
              <a:off x="1131491" y="3256756"/>
              <a:ext cx="1818085" cy="1579365"/>
              <a:chOff x="1131491" y="3256756"/>
              <a:chExt cx="1818085" cy="1579365"/>
            </a:xfrm>
          </p:grpSpPr>
          <p:sp>
            <p:nvSpPr>
              <p:cNvPr id="46" name="Freeform: Shape 27">
                <a:extLst>
                  <a:ext uri="{FF2B5EF4-FFF2-40B4-BE49-F238E27FC236}">
                    <a16:creationId xmlns="" xmlns:a16="http://schemas.microsoft.com/office/drawing/2014/main" id="{7CB5EAB7-5658-4094-B870-47B4A9C73240}"/>
                  </a:ext>
                </a:extLst>
              </p:cNvPr>
              <p:cNvSpPr/>
              <p:nvPr/>
            </p:nvSpPr>
            <p:spPr>
              <a:xfrm>
                <a:off x="1131491" y="3256756"/>
                <a:ext cx="1818085" cy="1579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67" y="0"/>
                    </a:moveTo>
                    <a:lnTo>
                      <a:pt x="10767" y="128"/>
                    </a:lnTo>
                    <a:lnTo>
                      <a:pt x="0" y="21600"/>
                    </a:lnTo>
                    <a:lnTo>
                      <a:pt x="10767" y="21600"/>
                    </a:lnTo>
                    <a:lnTo>
                      <a:pt x="10831" y="21600"/>
                    </a:lnTo>
                    <a:lnTo>
                      <a:pt x="21600" y="21600"/>
                    </a:lnTo>
                    <a:lnTo>
                      <a:pt x="10831" y="128"/>
                    </a:lnTo>
                    <a:lnTo>
                      <a:pt x="10831" y="0"/>
                    </a:lnTo>
                    <a:lnTo>
                      <a:pt x="10800" y="62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8">
                <a:extLst>
                  <a:ext uri="{FF2B5EF4-FFF2-40B4-BE49-F238E27FC236}">
                    <a16:creationId xmlns="" xmlns:a16="http://schemas.microsoft.com/office/drawing/2014/main" id="{2C074C53-86F3-40CB-8B34-E90FB6A75D10}"/>
                  </a:ext>
                </a:extLst>
              </p:cNvPr>
              <p:cNvSpPr/>
              <p:nvPr/>
            </p:nvSpPr>
            <p:spPr>
              <a:xfrm>
                <a:off x="1940686" y="3635528"/>
                <a:ext cx="199695" cy="21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3" y="0"/>
                    </a:moveTo>
                    <a:cubicBezTo>
                      <a:pt x="10365" y="0"/>
                      <a:pt x="9947" y="159"/>
                      <a:pt x="9591" y="489"/>
                    </a:cubicBezTo>
                    <a:cubicBezTo>
                      <a:pt x="9235" y="821"/>
                      <a:pt x="9066" y="1210"/>
                      <a:pt x="9066" y="1663"/>
                    </a:cubicBezTo>
                    <a:lnTo>
                      <a:pt x="9066" y="10029"/>
                    </a:lnTo>
                    <a:cubicBezTo>
                      <a:pt x="9066" y="10483"/>
                      <a:pt x="9235" y="10897"/>
                      <a:pt x="9591" y="11228"/>
                    </a:cubicBezTo>
                    <a:cubicBezTo>
                      <a:pt x="9947" y="11559"/>
                      <a:pt x="10365" y="11717"/>
                      <a:pt x="10853" y="11717"/>
                    </a:cubicBezTo>
                    <a:cubicBezTo>
                      <a:pt x="11339" y="11717"/>
                      <a:pt x="11759" y="11559"/>
                      <a:pt x="12114" y="11228"/>
                    </a:cubicBezTo>
                    <a:cubicBezTo>
                      <a:pt x="12470" y="10897"/>
                      <a:pt x="12666" y="10483"/>
                      <a:pt x="12666" y="10029"/>
                    </a:cubicBezTo>
                    <a:lnTo>
                      <a:pt x="12666" y="1663"/>
                    </a:lnTo>
                    <a:cubicBezTo>
                      <a:pt x="12666" y="1210"/>
                      <a:pt x="12470" y="821"/>
                      <a:pt x="12114" y="489"/>
                    </a:cubicBezTo>
                    <a:cubicBezTo>
                      <a:pt x="11759" y="158"/>
                      <a:pt x="11339" y="0"/>
                      <a:pt x="10853" y="0"/>
                    </a:cubicBezTo>
                    <a:close/>
                    <a:moveTo>
                      <a:pt x="5676" y="3229"/>
                    </a:moveTo>
                    <a:cubicBezTo>
                      <a:pt x="5184" y="3168"/>
                      <a:pt x="4738" y="3268"/>
                      <a:pt x="4336" y="3547"/>
                    </a:cubicBezTo>
                    <a:cubicBezTo>
                      <a:pt x="2967" y="4498"/>
                      <a:pt x="1884" y="5666"/>
                      <a:pt x="1130" y="7070"/>
                    </a:cubicBezTo>
                    <a:cubicBezTo>
                      <a:pt x="376" y="8473"/>
                      <a:pt x="0" y="9984"/>
                      <a:pt x="0" y="11571"/>
                    </a:cubicBezTo>
                    <a:cubicBezTo>
                      <a:pt x="0" y="12931"/>
                      <a:pt x="295" y="14221"/>
                      <a:pt x="867" y="15460"/>
                    </a:cubicBezTo>
                    <a:cubicBezTo>
                      <a:pt x="1439" y="16698"/>
                      <a:pt x="2215" y="17766"/>
                      <a:pt x="3180" y="18665"/>
                    </a:cubicBezTo>
                    <a:cubicBezTo>
                      <a:pt x="4145" y="19562"/>
                      <a:pt x="5292" y="20286"/>
                      <a:pt x="6622" y="20817"/>
                    </a:cubicBezTo>
                    <a:cubicBezTo>
                      <a:pt x="7952" y="21349"/>
                      <a:pt x="9338" y="21600"/>
                      <a:pt x="10800" y="21600"/>
                    </a:cubicBezTo>
                    <a:cubicBezTo>
                      <a:pt x="12261" y="21600"/>
                      <a:pt x="13648" y="21349"/>
                      <a:pt x="14978" y="20817"/>
                    </a:cubicBezTo>
                    <a:cubicBezTo>
                      <a:pt x="16309" y="20286"/>
                      <a:pt x="17455" y="19562"/>
                      <a:pt x="18420" y="18665"/>
                    </a:cubicBezTo>
                    <a:cubicBezTo>
                      <a:pt x="19385" y="17766"/>
                      <a:pt x="20162" y="16698"/>
                      <a:pt x="20733" y="15460"/>
                    </a:cubicBezTo>
                    <a:cubicBezTo>
                      <a:pt x="21305" y="14221"/>
                      <a:pt x="21600" y="12931"/>
                      <a:pt x="21600" y="11571"/>
                    </a:cubicBezTo>
                    <a:cubicBezTo>
                      <a:pt x="21600" y="9984"/>
                      <a:pt x="21225" y="8474"/>
                      <a:pt x="20470" y="7070"/>
                    </a:cubicBezTo>
                    <a:cubicBezTo>
                      <a:pt x="19716" y="5666"/>
                      <a:pt x="18658" y="4498"/>
                      <a:pt x="17291" y="3547"/>
                    </a:cubicBezTo>
                    <a:cubicBezTo>
                      <a:pt x="16897" y="3268"/>
                      <a:pt x="16447" y="3168"/>
                      <a:pt x="15950" y="3229"/>
                    </a:cubicBezTo>
                    <a:cubicBezTo>
                      <a:pt x="15454" y="3290"/>
                      <a:pt x="15058" y="3490"/>
                      <a:pt x="14768" y="3865"/>
                    </a:cubicBezTo>
                    <a:cubicBezTo>
                      <a:pt x="14468" y="4231"/>
                      <a:pt x="14356" y="4655"/>
                      <a:pt x="14426" y="5113"/>
                    </a:cubicBezTo>
                    <a:cubicBezTo>
                      <a:pt x="14496" y="5570"/>
                      <a:pt x="14715" y="5934"/>
                      <a:pt x="15109" y="6213"/>
                    </a:cubicBezTo>
                    <a:cubicBezTo>
                      <a:pt x="16026" y="6858"/>
                      <a:pt x="16738" y="7653"/>
                      <a:pt x="17238" y="8586"/>
                    </a:cubicBezTo>
                    <a:cubicBezTo>
                      <a:pt x="17739" y="9519"/>
                      <a:pt x="18000" y="10516"/>
                      <a:pt x="18000" y="11571"/>
                    </a:cubicBezTo>
                    <a:cubicBezTo>
                      <a:pt x="18000" y="12478"/>
                      <a:pt x="17801" y="13339"/>
                      <a:pt x="17422" y="14164"/>
                    </a:cubicBezTo>
                    <a:cubicBezTo>
                      <a:pt x="17043" y="14988"/>
                      <a:pt x="16545" y="15690"/>
                      <a:pt x="15898" y="16292"/>
                    </a:cubicBezTo>
                    <a:cubicBezTo>
                      <a:pt x="15251" y="16893"/>
                      <a:pt x="14470" y="17381"/>
                      <a:pt x="13585" y="17735"/>
                    </a:cubicBezTo>
                    <a:cubicBezTo>
                      <a:pt x="12700" y="18088"/>
                      <a:pt x="11774" y="18273"/>
                      <a:pt x="10800" y="18273"/>
                    </a:cubicBezTo>
                    <a:cubicBezTo>
                      <a:pt x="9826" y="18273"/>
                      <a:pt x="8900" y="18088"/>
                      <a:pt x="8015" y="17735"/>
                    </a:cubicBezTo>
                    <a:cubicBezTo>
                      <a:pt x="7129" y="17381"/>
                      <a:pt x="6348" y="16893"/>
                      <a:pt x="5702" y="16292"/>
                    </a:cubicBezTo>
                    <a:cubicBezTo>
                      <a:pt x="5055" y="15690"/>
                      <a:pt x="4557" y="14988"/>
                      <a:pt x="4178" y="14164"/>
                    </a:cubicBezTo>
                    <a:cubicBezTo>
                      <a:pt x="3798" y="13339"/>
                      <a:pt x="3600" y="12478"/>
                      <a:pt x="3600" y="11571"/>
                    </a:cubicBezTo>
                    <a:cubicBezTo>
                      <a:pt x="3600" y="10516"/>
                      <a:pt x="3861" y="9520"/>
                      <a:pt x="4362" y="8586"/>
                    </a:cubicBezTo>
                    <a:cubicBezTo>
                      <a:pt x="4864" y="7653"/>
                      <a:pt x="5573" y="6858"/>
                      <a:pt x="6491" y="6213"/>
                    </a:cubicBezTo>
                    <a:cubicBezTo>
                      <a:pt x="6884" y="5934"/>
                      <a:pt x="7104" y="5570"/>
                      <a:pt x="7174" y="5113"/>
                    </a:cubicBezTo>
                    <a:cubicBezTo>
                      <a:pt x="7244" y="4655"/>
                      <a:pt x="7132" y="4231"/>
                      <a:pt x="6832" y="3865"/>
                    </a:cubicBezTo>
                    <a:cubicBezTo>
                      <a:pt x="6542" y="3490"/>
                      <a:pt x="6168" y="3290"/>
                      <a:pt x="5676" y="32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6">
              <a:extLst>
                <a:ext uri="{FF2B5EF4-FFF2-40B4-BE49-F238E27FC236}">
                  <a16:creationId xmlns="" xmlns:a16="http://schemas.microsoft.com/office/drawing/2014/main" id="{112D1BC6-E62F-49EC-BCD8-19C853997779}"/>
                </a:ext>
              </a:extLst>
            </p:cNvPr>
            <p:cNvGrpSpPr/>
            <p:nvPr/>
          </p:nvGrpSpPr>
          <p:grpSpPr>
            <a:xfrm>
              <a:off x="2016007" y="4672552"/>
              <a:ext cx="635001" cy="873943"/>
              <a:chOff x="2016007" y="4672552"/>
              <a:chExt cx="635001" cy="873943"/>
            </a:xfrm>
          </p:grpSpPr>
          <p:sp>
            <p:nvSpPr>
              <p:cNvPr id="43" name="Rectangle: Rounded Corners 24">
                <a:extLst>
                  <a:ext uri="{FF2B5EF4-FFF2-40B4-BE49-F238E27FC236}">
                    <a16:creationId xmlns="" xmlns:a16="http://schemas.microsoft.com/office/drawing/2014/main" id="{957C7DA3-5A1F-431E-8213-FB80E3A92FE5}"/>
                  </a:ext>
                </a:extLst>
              </p:cNvPr>
              <p:cNvSpPr/>
              <p:nvPr/>
            </p:nvSpPr>
            <p:spPr>
              <a:xfrm>
                <a:off x="2016007" y="4750871"/>
                <a:ext cx="635001" cy="795624"/>
              </a:xfrm>
              <a:prstGeom prst="roundRect">
                <a:avLst>
                  <a:gd name="adj" fmla="val 5286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5">
                <a:extLst>
                  <a:ext uri="{FF2B5EF4-FFF2-40B4-BE49-F238E27FC236}">
                    <a16:creationId xmlns="" xmlns:a16="http://schemas.microsoft.com/office/drawing/2014/main" id="{403BC54B-5BFD-4256-92E4-8D9E510997EC}"/>
                  </a:ext>
                </a:extLst>
              </p:cNvPr>
              <p:cNvSpPr/>
              <p:nvPr/>
            </p:nvSpPr>
            <p:spPr>
              <a:xfrm>
                <a:off x="2185016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Straight Connector 26">
                <a:extLst>
                  <a:ext uri="{FF2B5EF4-FFF2-40B4-BE49-F238E27FC236}">
                    <a16:creationId xmlns="" xmlns:a16="http://schemas.microsoft.com/office/drawing/2014/main" id="{D13422B6-FBAD-4251-9643-9C3D4C283783}"/>
                  </a:ext>
                </a:extLst>
              </p:cNvPr>
              <p:cNvSpPr/>
              <p:nvPr/>
            </p:nvSpPr>
            <p:spPr>
              <a:xfrm>
                <a:off x="212216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="" xmlns:a16="http://schemas.microsoft.com/office/drawing/2014/main" id="{C5167ABF-E633-4C82-8182-60AAE8CD6658}"/>
                </a:ext>
              </a:extLst>
            </p:cNvPr>
            <p:cNvGrpSpPr/>
            <p:nvPr/>
          </p:nvGrpSpPr>
          <p:grpSpPr>
            <a:xfrm>
              <a:off x="2976877" y="4672552"/>
              <a:ext cx="635001" cy="873942"/>
              <a:chOff x="2976877" y="4672552"/>
              <a:chExt cx="635001" cy="873942"/>
            </a:xfrm>
          </p:grpSpPr>
          <p:sp>
            <p:nvSpPr>
              <p:cNvPr id="40" name="Rectangle: Rounded Corners 21">
                <a:extLst>
                  <a:ext uri="{FF2B5EF4-FFF2-40B4-BE49-F238E27FC236}">
                    <a16:creationId xmlns="" xmlns:a16="http://schemas.microsoft.com/office/drawing/2014/main" id="{78B2FA5A-4322-48DB-92A7-841E232B60E0}"/>
                  </a:ext>
                </a:extLst>
              </p:cNvPr>
              <p:cNvSpPr/>
              <p:nvPr/>
            </p:nvSpPr>
            <p:spPr>
              <a:xfrm>
                <a:off x="2976877" y="4768835"/>
                <a:ext cx="635001" cy="777659"/>
              </a:xfrm>
              <a:prstGeom prst="roundRect">
                <a:avLst>
                  <a:gd name="adj" fmla="val 5286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2">
                <a:extLst>
                  <a:ext uri="{FF2B5EF4-FFF2-40B4-BE49-F238E27FC236}">
                    <a16:creationId xmlns="" xmlns:a16="http://schemas.microsoft.com/office/drawing/2014/main" id="{9E280BD7-68CA-40E5-BAC7-A98D5CD93180}"/>
                  </a:ext>
                </a:extLst>
              </p:cNvPr>
              <p:cNvSpPr/>
              <p:nvPr/>
            </p:nvSpPr>
            <p:spPr>
              <a:xfrm>
                <a:off x="3143329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Straight Connector 23">
                <a:extLst>
                  <a:ext uri="{FF2B5EF4-FFF2-40B4-BE49-F238E27FC236}">
                    <a16:creationId xmlns="" xmlns:a16="http://schemas.microsoft.com/office/drawing/2014/main" id="{F67ED92D-6B51-46C0-BD6A-51BE7D3CAF03}"/>
                  </a:ext>
                </a:extLst>
              </p:cNvPr>
              <p:cNvSpPr/>
              <p:nvPr/>
            </p:nvSpPr>
            <p:spPr>
              <a:xfrm>
                <a:off x="308048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8">
              <a:extLst>
                <a:ext uri="{FF2B5EF4-FFF2-40B4-BE49-F238E27FC236}">
                  <a16:creationId xmlns="" xmlns:a16="http://schemas.microsoft.com/office/drawing/2014/main" id="{2732AF80-6F52-42EF-8243-70B54D05B5E2}"/>
                </a:ext>
              </a:extLst>
            </p:cNvPr>
            <p:cNvGrpSpPr/>
            <p:nvPr/>
          </p:nvGrpSpPr>
          <p:grpSpPr>
            <a:xfrm>
              <a:off x="3937746" y="4672552"/>
              <a:ext cx="635001" cy="873943"/>
              <a:chOff x="3937746" y="4672552"/>
              <a:chExt cx="635001" cy="873943"/>
            </a:xfrm>
          </p:grpSpPr>
          <p:sp>
            <p:nvSpPr>
              <p:cNvPr id="37" name="Rectangle: Rounded Corners 18">
                <a:extLst>
                  <a:ext uri="{FF2B5EF4-FFF2-40B4-BE49-F238E27FC236}">
                    <a16:creationId xmlns="" xmlns:a16="http://schemas.microsoft.com/office/drawing/2014/main" id="{C15863D3-73F8-45E4-B776-56C3AB44C175}"/>
                  </a:ext>
                </a:extLst>
              </p:cNvPr>
              <p:cNvSpPr/>
              <p:nvPr/>
            </p:nvSpPr>
            <p:spPr>
              <a:xfrm>
                <a:off x="3937746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">
                <a:extLst>
                  <a:ext uri="{FF2B5EF4-FFF2-40B4-BE49-F238E27FC236}">
                    <a16:creationId xmlns="" xmlns:a16="http://schemas.microsoft.com/office/drawing/2014/main" id="{7A98AE22-2261-4EF8-A860-D9C0ED1760AB}"/>
                  </a:ext>
                </a:extLst>
              </p:cNvPr>
              <p:cNvSpPr/>
              <p:nvPr/>
            </p:nvSpPr>
            <p:spPr>
              <a:xfrm>
                <a:off x="4101641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Straight Connector 20">
                <a:extLst>
                  <a:ext uri="{FF2B5EF4-FFF2-40B4-BE49-F238E27FC236}">
                    <a16:creationId xmlns="" xmlns:a16="http://schemas.microsoft.com/office/drawing/2014/main" id="{E5203FE6-89BB-4E9D-853A-3AC0D9CEDD83}"/>
                  </a:ext>
                </a:extLst>
              </p:cNvPr>
              <p:cNvSpPr/>
              <p:nvPr/>
            </p:nvSpPr>
            <p:spPr>
              <a:xfrm>
                <a:off x="4043909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9">
              <a:extLst>
                <a:ext uri="{FF2B5EF4-FFF2-40B4-BE49-F238E27FC236}">
                  <a16:creationId xmlns="" xmlns:a16="http://schemas.microsoft.com/office/drawing/2014/main" id="{36BD2199-D9C9-4A7F-98B5-A7F40EE07A8F}"/>
                </a:ext>
              </a:extLst>
            </p:cNvPr>
            <p:cNvGrpSpPr/>
            <p:nvPr/>
          </p:nvGrpSpPr>
          <p:grpSpPr>
            <a:xfrm>
              <a:off x="4885830" y="4672552"/>
              <a:ext cx="635001" cy="873943"/>
              <a:chOff x="4885830" y="4672552"/>
              <a:chExt cx="635001" cy="873943"/>
            </a:xfrm>
          </p:grpSpPr>
          <p:sp>
            <p:nvSpPr>
              <p:cNvPr id="34" name="Rectangle: Rounded Corners 15">
                <a:extLst>
                  <a:ext uri="{FF2B5EF4-FFF2-40B4-BE49-F238E27FC236}">
                    <a16:creationId xmlns="" xmlns:a16="http://schemas.microsoft.com/office/drawing/2014/main" id="{0C1393FC-1E4C-4E0E-A783-FCA4C546A8E8}"/>
                  </a:ext>
                </a:extLst>
              </p:cNvPr>
              <p:cNvSpPr/>
              <p:nvPr/>
            </p:nvSpPr>
            <p:spPr>
              <a:xfrm>
                <a:off x="4885830" y="4771830"/>
                <a:ext cx="635001" cy="774665"/>
              </a:xfrm>
              <a:prstGeom prst="roundRect">
                <a:avLst>
                  <a:gd name="adj" fmla="val 5286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6">
                <a:extLst>
                  <a:ext uri="{FF2B5EF4-FFF2-40B4-BE49-F238E27FC236}">
                    <a16:creationId xmlns="" xmlns:a16="http://schemas.microsoft.com/office/drawing/2014/main" id="{04537428-A7BB-4395-8EE4-65BDDBD595D2}"/>
                  </a:ext>
                </a:extLst>
              </p:cNvPr>
              <p:cNvSpPr/>
              <p:nvPr/>
            </p:nvSpPr>
            <p:spPr>
              <a:xfrm>
                <a:off x="5059954" y="4672552"/>
                <a:ext cx="296982" cy="310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6" h="21203" extrusionOk="0">
                    <a:moveTo>
                      <a:pt x="14324" y="3544"/>
                    </a:moveTo>
                    <a:cubicBezTo>
                      <a:pt x="15314" y="3202"/>
                      <a:pt x="15854" y="2173"/>
                      <a:pt x="15494" y="1230"/>
                    </a:cubicBezTo>
                    <a:cubicBezTo>
                      <a:pt x="15134" y="202"/>
                      <a:pt x="13964" y="-227"/>
                      <a:pt x="12974" y="116"/>
                    </a:cubicBezTo>
                    <a:cubicBezTo>
                      <a:pt x="11984" y="459"/>
                      <a:pt x="11534" y="1487"/>
                      <a:pt x="11894" y="2430"/>
                    </a:cubicBezTo>
                    <a:cubicBezTo>
                      <a:pt x="12254" y="3373"/>
                      <a:pt x="13334" y="3887"/>
                      <a:pt x="14324" y="3544"/>
                    </a:cubicBezTo>
                    <a:close/>
                    <a:moveTo>
                      <a:pt x="21074" y="4659"/>
                    </a:moveTo>
                    <a:cubicBezTo>
                      <a:pt x="20624" y="4230"/>
                      <a:pt x="19994" y="4144"/>
                      <a:pt x="19544" y="4487"/>
                    </a:cubicBezTo>
                    <a:cubicBezTo>
                      <a:pt x="16934" y="6544"/>
                      <a:pt x="16934" y="6544"/>
                      <a:pt x="16934" y="6544"/>
                    </a:cubicBezTo>
                    <a:cubicBezTo>
                      <a:pt x="13244" y="4402"/>
                      <a:pt x="13244" y="4402"/>
                      <a:pt x="13244" y="4402"/>
                    </a:cubicBezTo>
                    <a:cubicBezTo>
                      <a:pt x="13064" y="4230"/>
                      <a:pt x="12884" y="4144"/>
                      <a:pt x="12704" y="4059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524" y="3973"/>
                      <a:pt x="12524" y="3973"/>
                      <a:pt x="12524" y="3973"/>
                    </a:cubicBezTo>
                    <a:cubicBezTo>
                      <a:pt x="12254" y="3887"/>
                      <a:pt x="11984" y="3887"/>
                      <a:pt x="11624" y="3973"/>
                    </a:cubicBezTo>
                    <a:cubicBezTo>
                      <a:pt x="11624" y="3887"/>
                      <a:pt x="11624" y="3887"/>
                      <a:pt x="11624" y="3887"/>
                    </a:cubicBezTo>
                    <a:cubicBezTo>
                      <a:pt x="6044" y="5687"/>
                      <a:pt x="6044" y="5687"/>
                      <a:pt x="6044" y="5687"/>
                    </a:cubicBezTo>
                    <a:cubicBezTo>
                      <a:pt x="5594" y="5773"/>
                      <a:pt x="5234" y="6202"/>
                      <a:pt x="5234" y="6716"/>
                    </a:cubicBezTo>
                    <a:cubicBezTo>
                      <a:pt x="5234" y="10659"/>
                      <a:pt x="5234" y="10659"/>
                      <a:pt x="5234" y="10659"/>
                    </a:cubicBezTo>
                    <a:cubicBezTo>
                      <a:pt x="5234" y="11173"/>
                      <a:pt x="5684" y="11687"/>
                      <a:pt x="6314" y="11687"/>
                    </a:cubicBezTo>
                    <a:cubicBezTo>
                      <a:pt x="6944" y="11687"/>
                      <a:pt x="7394" y="11173"/>
                      <a:pt x="7394" y="10659"/>
                    </a:cubicBezTo>
                    <a:cubicBezTo>
                      <a:pt x="7394" y="7487"/>
                      <a:pt x="7394" y="7487"/>
                      <a:pt x="7394" y="7487"/>
                    </a:cubicBezTo>
                    <a:cubicBezTo>
                      <a:pt x="9464" y="6802"/>
                      <a:pt x="9464" y="6802"/>
                      <a:pt x="9464" y="6802"/>
                    </a:cubicBezTo>
                    <a:cubicBezTo>
                      <a:pt x="7934" y="10573"/>
                      <a:pt x="7934" y="10573"/>
                      <a:pt x="7934" y="10573"/>
                    </a:cubicBezTo>
                    <a:cubicBezTo>
                      <a:pt x="7664" y="11087"/>
                      <a:pt x="7754" y="11602"/>
                      <a:pt x="8024" y="12116"/>
                    </a:cubicBezTo>
                    <a:cubicBezTo>
                      <a:pt x="7304" y="13659"/>
                      <a:pt x="7304" y="13659"/>
                      <a:pt x="7304" y="13659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904" y="13573"/>
                      <a:pt x="1904" y="13573"/>
                      <a:pt x="1904" y="13573"/>
                    </a:cubicBezTo>
                    <a:cubicBezTo>
                      <a:pt x="1454" y="13573"/>
                      <a:pt x="1094" y="13830"/>
                      <a:pt x="914" y="14259"/>
                    </a:cubicBezTo>
                    <a:cubicBezTo>
                      <a:pt x="104" y="15887"/>
                      <a:pt x="104" y="15887"/>
                      <a:pt x="104" y="15887"/>
                    </a:cubicBezTo>
                    <a:cubicBezTo>
                      <a:pt x="-166" y="16487"/>
                      <a:pt x="104" y="17173"/>
                      <a:pt x="734" y="17430"/>
                    </a:cubicBezTo>
                    <a:cubicBezTo>
                      <a:pt x="1364" y="17687"/>
                      <a:pt x="2084" y="17430"/>
                      <a:pt x="2354" y="16830"/>
                    </a:cubicBezTo>
                    <a:cubicBezTo>
                      <a:pt x="2804" y="15887"/>
                      <a:pt x="2804" y="15887"/>
                      <a:pt x="2804" y="15887"/>
                    </a:cubicBezTo>
                    <a:cubicBezTo>
                      <a:pt x="7934" y="15973"/>
                      <a:pt x="7934" y="15973"/>
                      <a:pt x="7934" y="15973"/>
                    </a:cubicBezTo>
                    <a:cubicBezTo>
                      <a:pt x="8474" y="16059"/>
                      <a:pt x="8924" y="15802"/>
                      <a:pt x="9194" y="15287"/>
                    </a:cubicBezTo>
                    <a:cubicBezTo>
                      <a:pt x="10094" y="13402"/>
                      <a:pt x="10094" y="13402"/>
                      <a:pt x="10094" y="13402"/>
                    </a:cubicBezTo>
                    <a:cubicBezTo>
                      <a:pt x="12434" y="14344"/>
                      <a:pt x="12434" y="14344"/>
                      <a:pt x="12434" y="14344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614" y="19573"/>
                      <a:pt x="12614" y="19573"/>
                      <a:pt x="12614" y="19573"/>
                    </a:cubicBezTo>
                    <a:cubicBezTo>
                      <a:pt x="12704" y="20002"/>
                      <a:pt x="12974" y="20344"/>
                      <a:pt x="13424" y="20516"/>
                    </a:cubicBezTo>
                    <a:cubicBezTo>
                      <a:pt x="15044" y="21116"/>
                      <a:pt x="15044" y="21116"/>
                      <a:pt x="15044" y="21116"/>
                    </a:cubicBezTo>
                    <a:cubicBezTo>
                      <a:pt x="15674" y="21373"/>
                      <a:pt x="16394" y="21030"/>
                      <a:pt x="16664" y="20430"/>
                    </a:cubicBezTo>
                    <a:cubicBezTo>
                      <a:pt x="16934" y="19830"/>
                      <a:pt x="16574" y="19144"/>
                      <a:pt x="15944" y="18887"/>
                    </a:cubicBezTo>
                    <a:cubicBezTo>
                      <a:pt x="15134" y="18544"/>
                      <a:pt x="15134" y="18544"/>
                      <a:pt x="15134" y="18544"/>
                    </a:cubicBezTo>
                    <a:cubicBezTo>
                      <a:pt x="14954" y="13487"/>
                      <a:pt x="14954" y="13487"/>
                      <a:pt x="14954" y="13487"/>
                    </a:cubicBezTo>
                    <a:cubicBezTo>
                      <a:pt x="14954" y="13487"/>
                      <a:pt x="14954" y="13402"/>
                      <a:pt x="14954" y="13402"/>
                    </a:cubicBezTo>
                    <a:cubicBezTo>
                      <a:pt x="14954" y="13402"/>
                      <a:pt x="14954" y="13402"/>
                      <a:pt x="14954" y="13402"/>
                    </a:cubicBezTo>
                    <a:cubicBezTo>
                      <a:pt x="14954" y="12973"/>
                      <a:pt x="14594" y="12544"/>
                      <a:pt x="14144" y="12373"/>
                    </a:cubicBezTo>
                    <a:cubicBezTo>
                      <a:pt x="11894" y="11002"/>
                      <a:pt x="11894" y="11002"/>
                      <a:pt x="11894" y="11002"/>
                    </a:cubicBezTo>
                    <a:cubicBezTo>
                      <a:pt x="13514" y="6973"/>
                      <a:pt x="13514" y="6973"/>
                      <a:pt x="13514" y="6973"/>
                    </a:cubicBezTo>
                    <a:cubicBezTo>
                      <a:pt x="16394" y="8687"/>
                      <a:pt x="16394" y="8687"/>
                      <a:pt x="16394" y="8687"/>
                    </a:cubicBezTo>
                    <a:cubicBezTo>
                      <a:pt x="16844" y="8944"/>
                      <a:pt x="17384" y="8944"/>
                      <a:pt x="17744" y="8602"/>
                    </a:cubicBezTo>
                    <a:cubicBezTo>
                      <a:pt x="20894" y="6116"/>
                      <a:pt x="20894" y="6116"/>
                      <a:pt x="20894" y="6116"/>
                    </a:cubicBezTo>
                    <a:cubicBezTo>
                      <a:pt x="21344" y="5687"/>
                      <a:pt x="21434" y="5087"/>
                      <a:pt x="21074" y="4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Straight Connector 17">
                <a:extLst>
                  <a:ext uri="{FF2B5EF4-FFF2-40B4-BE49-F238E27FC236}">
                    <a16:creationId xmlns="" xmlns:a16="http://schemas.microsoft.com/office/drawing/2014/main" id="{C1821C11-0A74-4678-B060-6198A79310D6}"/>
                  </a:ext>
                </a:extLst>
              </p:cNvPr>
              <p:cNvSpPr/>
              <p:nvPr/>
            </p:nvSpPr>
            <p:spPr>
              <a:xfrm>
                <a:off x="4991992" y="5094585"/>
                <a:ext cx="422676" cy="1"/>
              </a:xfrm>
              <a:prstGeom prst="line">
                <a:avLst/>
              </a:prstGeom>
              <a:ln w="127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Rectangle 11">
              <a:extLst>
                <a:ext uri="{FF2B5EF4-FFF2-40B4-BE49-F238E27FC236}">
                  <a16:creationId xmlns="" xmlns:a16="http://schemas.microsoft.com/office/drawing/2014/main" id="{A3D66A40-59C7-4873-82B3-86BCFA689F4F}"/>
                </a:ext>
              </a:extLst>
            </p:cNvPr>
            <p:cNvSpPr/>
            <p:nvPr/>
          </p:nvSpPr>
          <p:spPr>
            <a:xfrm>
              <a:off x="4928757" y="5095880"/>
              <a:ext cx="559375" cy="4144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31" name="Rectangle 12">
              <a:extLst>
                <a:ext uri="{FF2B5EF4-FFF2-40B4-BE49-F238E27FC236}">
                  <a16:creationId xmlns="" xmlns:a16="http://schemas.microsoft.com/office/drawing/2014/main" id="{EF7526CB-9C9C-45D4-97D2-7EF06622C457}"/>
                </a:ext>
              </a:extLst>
            </p:cNvPr>
            <p:cNvSpPr/>
            <p:nvPr/>
          </p:nvSpPr>
          <p:spPr>
            <a:xfrm>
              <a:off x="3970445" y="5095880"/>
              <a:ext cx="559375" cy="4144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32" name="Rectangle 13">
              <a:extLst>
                <a:ext uri="{FF2B5EF4-FFF2-40B4-BE49-F238E27FC236}">
                  <a16:creationId xmlns="" xmlns:a16="http://schemas.microsoft.com/office/drawing/2014/main" id="{9E8E69C4-85C7-45BA-A68A-303E32CBE4F4}"/>
                </a:ext>
              </a:extLst>
            </p:cNvPr>
            <p:cNvSpPr/>
            <p:nvPr/>
          </p:nvSpPr>
          <p:spPr>
            <a:xfrm>
              <a:off x="3008090" y="5095880"/>
              <a:ext cx="559375" cy="41445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33" name="Rectangle 14">
              <a:extLst>
                <a:ext uri="{FF2B5EF4-FFF2-40B4-BE49-F238E27FC236}">
                  <a16:creationId xmlns="" xmlns:a16="http://schemas.microsoft.com/office/drawing/2014/main" id="{FA68E13B-7E16-4855-AB4A-3897D499C2FD}"/>
                </a:ext>
              </a:extLst>
            </p:cNvPr>
            <p:cNvSpPr/>
            <p:nvPr/>
          </p:nvSpPr>
          <p:spPr>
            <a:xfrm>
              <a:off x="2066724" y="5105441"/>
              <a:ext cx="533567" cy="3953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</p:grpSp>
      <p:grpSp>
        <p:nvGrpSpPr>
          <p:cNvPr id="5" name="PA_库_组合 60">
            <a:extLst>
              <a:ext uri="{FF2B5EF4-FFF2-40B4-BE49-F238E27FC236}">
                <a16:creationId xmlns="" xmlns:a16="http://schemas.microsoft.com/office/drawing/2014/main" id="{030877E1-CA09-4D2D-BE4E-839BB1AFDD0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01745" y="2381955"/>
            <a:ext cx="5953509" cy="2615171"/>
            <a:chOff x="5062585" y="2550259"/>
            <a:chExt cx="6410278" cy="2815814"/>
          </a:xfrm>
        </p:grpSpPr>
        <p:sp>
          <p:nvSpPr>
            <p:cNvPr id="6" name="TextBox 36">
              <a:extLst>
                <a:ext uri="{FF2B5EF4-FFF2-40B4-BE49-F238E27FC236}">
                  <a16:creationId xmlns="" xmlns:a16="http://schemas.microsoft.com/office/drawing/2014/main" id="{496878BA-225B-4DCF-A364-F6716EAF14C5}"/>
                </a:ext>
              </a:extLst>
            </p:cNvPr>
            <p:cNvSpPr txBox="1"/>
            <p:nvPr/>
          </p:nvSpPr>
          <p:spPr>
            <a:xfrm>
              <a:off x="5099694" y="2550259"/>
              <a:ext cx="474648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id-ID" sz="4400" spc="-30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TextBox 38">
              <a:extLst>
                <a:ext uri="{FF2B5EF4-FFF2-40B4-BE49-F238E27FC236}">
                  <a16:creationId xmlns="" xmlns:a16="http://schemas.microsoft.com/office/drawing/2014/main" id="{76351D87-5F16-472E-9F8C-71D88EF2984F}"/>
                </a:ext>
              </a:extLst>
            </p:cNvPr>
            <p:cNvSpPr txBox="1"/>
            <p:nvPr/>
          </p:nvSpPr>
          <p:spPr>
            <a:xfrm>
              <a:off x="5062585" y="4278403"/>
              <a:ext cx="548865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id-ID" sz="4400" spc="-30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TextBox 39">
              <a:extLst>
                <a:ext uri="{FF2B5EF4-FFF2-40B4-BE49-F238E27FC236}">
                  <a16:creationId xmlns="" xmlns:a16="http://schemas.microsoft.com/office/drawing/2014/main" id="{BB65B259-F999-4DDA-8F03-4B85630ED113}"/>
                </a:ext>
              </a:extLst>
            </p:cNvPr>
            <p:cNvSpPr txBox="1"/>
            <p:nvPr/>
          </p:nvSpPr>
          <p:spPr>
            <a:xfrm>
              <a:off x="8495980" y="2550259"/>
              <a:ext cx="566125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id-ID" sz="4400" spc="-300">
                  <a:solidFill>
                    <a:schemeClr val="accent5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TextBox 41">
              <a:extLst>
                <a:ext uri="{FF2B5EF4-FFF2-40B4-BE49-F238E27FC236}">
                  <a16:creationId xmlns="" xmlns:a16="http://schemas.microsoft.com/office/drawing/2014/main" id="{28BC9086-13F7-4DA5-94DD-B3BAF76B838F}"/>
                </a:ext>
              </a:extLst>
            </p:cNvPr>
            <p:cNvSpPr txBox="1"/>
            <p:nvPr/>
          </p:nvSpPr>
          <p:spPr>
            <a:xfrm>
              <a:off x="8505474" y="4278403"/>
              <a:ext cx="547138" cy="729058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id-ID" sz="4400" spc="-300">
                  <a:solidFill>
                    <a:schemeClr val="accent3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0" name="Group 42">
              <a:extLst>
                <a:ext uri="{FF2B5EF4-FFF2-40B4-BE49-F238E27FC236}">
                  <a16:creationId xmlns="" xmlns:a16="http://schemas.microsoft.com/office/drawing/2014/main" id="{C54DD869-4A79-44FA-A138-2CF81009940D}"/>
                </a:ext>
              </a:extLst>
            </p:cNvPr>
            <p:cNvGrpSpPr/>
            <p:nvPr/>
          </p:nvGrpSpPr>
          <p:grpSpPr>
            <a:xfrm>
              <a:off x="5781188" y="2561407"/>
              <a:ext cx="2294929" cy="1076522"/>
              <a:chOff x="313717" y="1675964"/>
              <a:chExt cx="2501622" cy="1076522"/>
            </a:xfrm>
          </p:grpSpPr>
          <p:sp>
            <p:nvSpPr>
              <p:cNvPr id="20" name="TextBox 58">
                <a:extLst>
                  <a:ext uri="{FF2B5EF4-FFF2-40B4-BE49-F238E27FC236}">
                    <a16:creationId xmlns="" xmlns:a16="http://schemas.microsoft.com/office/drawing/2014/main" id="{A2C4563D-3F53-4A9D-A7E5-0B323F9F39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3717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59">
                <a:extLst>
                  <a:ext uri="{FF2B5EF4-FFF2-40B4-BE49-F238E27FC236}">
                    <a16:creationId xmlns="" xmlns:a16="http://schemas.microsoft.com/office/drawing/2014/main" id="{A9F2A6F7-5816-41B1-89B9-1DE361F7DE3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tx1"/>
                    </a:solidFill>
                  </a:rPr>
                </a:br>
                <a:endParaRPr lang="zh-CN" altLang="en-US" sz="11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oup 44">
              <a:extLst>
                <a:ext uri="{FF2B5EF4-FFF2-40B4-BE49-F238E27FC236}">
                  <a16:creationId xmlns="" xmlns:a16="http://schemas.microsoft.com/office/drawing/2014/main" id="{EA79F6A5-9953-4B2F-9257-FECE5F814E36}"/>
                </a:ext>
              </a:extLst>
            </p:cNvPr>
            <p:cNvGrpSpPr/>
            <p:nvPr/>
          </p:nvGrpSpPr>
          <p:grpSpPr>
            <a:xfrm>
              <a:off x="5781188" y="4289551"/>
              <a:ext cx="2294929" cy="1076522"/>
              <a:chOff x="313717" y="1675964"/>
              <a:chExt cx="2501622" cy="1076522"/>
            </a:xfrm>
          </p:grpSpPr>
          <p:sp>
            <p:nvSpPr>
              <p:cNvPr id="18" name="TextBox 54">
                <a:extLst>
                  <a:ext uri="{FF2B5EF4-FFF2-40B4-BE49-F238E27FC236}">
                    <a16:creationId xmlns="" xmlns:a16="http://schemas.microsoft.com/office/drawing/2014/main" id="{290A92C2-EB31-44AB-9320-95FAB3E3CD9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3717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55">
                <a:extLst>
                  <a:ext uri="{FF2B5EF4-FFF2-40B4-BE49-F238E27FC236}">
                    <a16:creationId xmlns="" xmlns:a16="http://schemas.microsoft.com/office/drawing/2014/main" id="{3715DF8E-FC3A-4C46-8ADA-57CD49CCC5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3717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tx1"/>
                    </a:solidFill>
                  </a:rPr>
                </a:br>
                <a:endParaRPr lang="zh-CN" altLang="en-US" sz="11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45">
              <a:extLst>
                <a:ext uri="{FF2B5EF4-FFF2-40B4-BE49-F238E27FC236}">
                  <a16:creationId xmlns="" xmlns:a16="http://schemas.microsoft.com/office/drawing/2014/main" id="{6492A50D-5670-4B91-A180-3133B44BDED3}"/>
                </a:ext>
              </a:extLst>
            </p:cNvPr>
            <p:cNvGrpSpPr/>
            <p:nvPr/>
          </p:nvGrpSpPr>
          <p:grpSpPr>
            <a:xfrm>
              <a:off x="9177934" y="2561407"/>
              <a:ext cx="2294929" cy="1076522"/>
              <a:chOff x="719668" y="1675964"/>
              <a:chExt cx="2501622" cy="1076522"/>
            </a:xfrm>
          </p:grpSpPr>
          <p:sp>
            <p:nvSpPr>
              <p:cNvPr id="16" name="TextBox 52">
                <a:extLst>
                  <a:ext uri="{FF2B5EF4-FFF2-40B4-BE49-F238E27FC236}">
                    <a16:creationId xmlns="" xmlns:a16="http://schemas.microsoft.com/office/drawing/2014/main" id="{E6DFB7FE-2BFC-4857-896F-CFCB18DBBC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53">
                <a:extLst>
                  <a:ext uri="{FF2B5EF4-FFF2-40B4-BE49-F238E27FC236}">
                    <a16:creationId xmlns="" xmlns:a16="http://schemas.microsoft.com/office/drawing/2014/main" id="{4F6C7471-DC5F-495F-BE3C-A04EBB381C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tx1"/>
                    </a:solidFill>
                  </a:rPr>
                </a:br>
                <a:endParaRPr lang="zh-CN" altLang="en-US" sz="11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Group 47">
              <a:extLst>
                <a:ext uri="{FF2B5EF4-FFF2-40B4-BE49-F238E27FC236}">
                  <a16:creationId xmlns="" xmlns:a16="http://schemas.microsoft.com/office/drawing/2014/main" id="{9B7103AA-0759-419E-9F66-70411CBA86AC}"/>
                </a:ext>
              </a:extLst>
            </p:cNvPr>
            <p:cNvGrpSpPr/>
            <p:nvPr/>
          </p:nvGrpSpPr>
          <p:grpSpPr>
            <a:xfrm>
              <a:off x="9177934" y="4289551"/>
              <a:ext cx="2294929" cy="1076522"/>
              <a:chOff x="719668" y="1675964"/>
              <a:chExt cx="2501622" cy="1076522"/>
            </a:xfrm>
          </p:grpSpPr>
          <p:sp>
            <p:nvSpPr>
              <p:cNvPr id="14" name="TextBox 48">
                <a:extLst>
                  <a:ext uri="{FF2B5EF4-FFF2-40B4-BE49-F238E27FC236}">
                    <a16:creationId xmlns="" xmlns:a16="http://schemas.microsoft.com/office/drawing/2014/main" id="{58567191-2DDE-49B0-9548-025E16A18C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49">
                <a:extLst>
                  <a:ext uri="{FF2B5EF4-FFF2-40B4-BE49-F238E27FC236}">
                    <a16:creationId xmlns="" xmlns:a16="http://schemas.microsoft.com/office/drawing/2014/main" id="{BA6968A1-51B8-49B4-8123-F84E4806F5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marL="0" lvl="0" indent="0" defTabSz="914377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tx1"/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tx1"/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tx1"/>
                    </a:solidFill>
                  </a:rPr>
                </a:br>
                <a:endParaRPr lang="zh-CN" altLang="en-US" sz="11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23855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1">
            <a:extLst>
              <a:ext uri="{FF2B5EF4-FFF2-40B4-BE49-F238E27FC236}">
                <a16:creationId xmlns="" xmlns:a16="http://schemas.microsoft.com/office/drawing/2014/main" id="{0AFE7DBE-6DC8-4734-B861-39309E32AFF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428041" y="1762704"/>
            <a:ext cx="5349588" cy="3883418"/>
            <a:chOff x="3428041" y="1762704"/>
            <a:chExt cx="5349588" cy="3883418"/>
          </a:xfrm>
        </p:grpSpPr>
        <p:grpSp>
          <p:nvGrpSpPr>
            <p:cNvPr id="17" name="Group 4">
              <a:extLst>
                <a:ext uri="{FF2B5EF4-FFF2-40B4-BE49-F238E27FC236}">
                  <a16:creationId xmlns="" xmlns:a16="http://schemas.microsoft.com/office/drawing/2014/main" id="{6C9DD99C-A2FC-49E4-AA16-616380F3FB04}"/>
                </a:ext>
              </a:extLst>
            </p:cNvPr>
            <p:cNvGrpSpPr/>
            <p:nvPr/>
          </p:nvGrpSpPr>
          <p:grpSpPr>
            <a:xfrm>
              <a:off x="6389273" y="3826310"/>
              <a:ext cx="2388356" cy="1796974"/>
              <a:chOff x="3275012" y="2168525"/>
              <a:chExt cx="3154363" cy="2373313"/>
            </a:xfrm>
          </p:grpSpPr>
          <p:sp>
            <p:nvSpPr>
              <p:cNvPr id="39" name="Freeform: Shape 5">
                <a:extLst>
                  <a:ext uri="{FF2B5EF4-FFF2-40B4-BE49-F238E27FC236}">
                    <a16:creationId xmlns="" xmlns:a16="http://schemas.microsoft.com/office/drawing/2014/main" id="{5AB60706-9DD9-4E92-8152-BC277393C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6">
                <a:extLst>
                  <a:ext uri="{FF2B5EF4-FFF2-40B4-BE49-F238E27FC236}">
                    <a16:creationId xmlns="" xmlns:a16="http://schemas.microsoft.com/office/drawing/2014/main" id="{BDC293DE-D78B-4E19-82F3-689F632D2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225" y="2198688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7">
                <a:extLst>
                  <a:ext uri="{FF2B5EF4-FFF2-40B4-BE49-F238E27FC236}">
                    <a16:creationId xmlns="" xmlns:a16="http://schemas.microsoft.com/office/drawing/2014/main" id="{D6B860AE-8A78-463D-B191-F4115C83D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8">
              <a:extLst>
                <a:ext uri="{FF2B5EF4-FFF2-40B4-BE49-F238E27FC236}">
                  <a16:creationId xmlns="" xmlns:a16="http://schemas.microsoft.com/office/drawing/2014/main" id="{07F3A8B2-8C22-4DC1-826D-908BB9FADC46}"/>
                </a:ext>
              </a:extLst>
            </p:cNvPr>
            <p:cNvGrpSpPr/>
            <p:nvPr/>
          </p:nvGrpSpPr>
          <p:grpSpPr>
            <a:xfrm flipH="1">
              <a:off x="3428041" y="3849148"/>
              <a:ext cx="2388356" cy="1796974"/>
              <a:chOff x="3275012" y="2168525"/>
              <a:chExt cx="3154363" cy="2373313"/>
            </a:xfrm>
          </p:grpSpPr>
          <p:sp>
            <p:nvSpPr>
              <p:cNvPr id="36" name="Freeform: Shape 9">
                <a:extLst>
                  <a:ext uri="{FF2B5EF4-FFF2-40B4-BE49-F238E27FC236}">
                    <a16:creationId xmlns="" xmlns:a16="http://schemas.microsoft.com/office/drawing/2014/main" id="{CF31ABED-33AD-4F63-B1C3-019F5E113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0">
                <a:extLst>
                  <a:ext uri="{FF2B5EF4-FFF2-40B4-BE49-F238E27FC236}">
                    <a16:creationId xmlns="" xmlns:a16="http://schemas.microsoft.com/office/drawing/2014/main" id="{E9FCA9F3-DF41-46B7-A72D-F3F3A950D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225" y="2198688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1">
                <a:extLst>
                  <a:ext uri="{FF2B5EF4-FFF2-40B4-BE49-F238E27FC236}">
                    <a16:creationId xmlns="" xmlns:a16="http://schemas.microsoft.com/office/drawing/2014/main" id="{43831C9F-03C7-44C1-823A-FC301A073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2">
              <a:extLst>
                <a:ext uri="{FF2B5EF4-FFF2-40B4-BE49-F238E27FC236}">
                  <a16:creationId xmlns="" xmlns:a16="http://schemas.microsoft.com/office/drawing/2014/main" id="{3A31F44C-5E07-4CBA-AA58-C36657676D22}"/>
                </a:ext>
              </a:extLst>
            </p:cNvPr>
            <p:cNvGrpSpPr/>
            <p:nvPr/>
          </p:nvGrpSpPr>
          <p:grpSpPr>
            <a:xfrm flipV="1">
              <a:off x="6389273" y="1762704"/>
              <a:ext cx="2388356" cy="1796974"/>
              <a:chOff x="3275012" y="2168525"/>
              <a:chExt cx="3154363" cy="2373313"/>
            </a:xfrm>
          </p:grpSpPr>
          <p:sp>
            <p:nvSpPr>
              <p:cNvPr id="33" name="Freeform: Shape 13">
                <a:extLst>
                  <a:ext uri="{FF2B5EF4-FFF2-40B4-BE49-F238E27FC236}">
                    <a16:creationId xmlns="" xmlns:a16="http://schemas.microsoft.com/office/drawing/2014/main" id="{42FE8AE8-B732-40B7-8F44-2FA1B5EE2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4">
                <a:extLst>
                  <a:ext uri="{FF2B5EF4-FFF2-40B4-BE49-F238E27FC236}">
                    <a16:creationId xmlns="" xmlns:a16="http://schemas.microsoft.com/office/drawing/2014/main" id="{165D8A26-976D-43E9-A77D-AF3A81E0A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225" y="2198688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5">
                <a:extLst>
                  <a:ext uri="{FF2B5EF4-FFF2-40B4-BE49-F238E27FC236}">
                    <a16:creationId xmlns="" xmlns:a16="http://schemas.microsoft.com/office/drawing/2014/main" id="{69C7C495-9A7B-42C7-9613-EDEF3FE5B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6">
              <a:extLst>
                <a:ext uri="{FF2B5EF4-FFF2-40B4-BE49-F238E27FC236}">
                  <a16:creationId xmlns="" xmlns:a16="http://schemas.microsoft.com/office/drawing/2014/main" id="{3B4ECBEB-6038-4876-8761-EED91B8E9147}"/>
                </a:ext>
              </a:extLst>
            </p:cNvPr>
            <p:cNvGrpSpPr/>
            <p:nvPr/>
          </p:nvGrpSpPr>
          <p:grpSpPr>
            <a:xfrm flipH="1" flipV="1">
              <a:off x="3428041" y="1785542"/>
              <a:ext cx="2388356" cy="1796974"/>
              <a:chOff x="3275012" y="2168525"/>
              <a:chExt cx="3154363" cy="2373313"/>
            </a:xfrm>
          </p:grpSpPr>
          <p:sp>
            <p:nvSpPr>
              <p:cNvPr id="30" name="Freeform: Shape 17">
                <a:extLst>
                  <a:ext uri="{FF2B5EF4-FFF2-40B4-BE49-F238E27FC236}">
                    <a16:creationId xmlns="" xmlns:a16="http://schemas.microsoft.com/office/drawing/2014/main" id="{3328423C-2922-40B6-B817-05FB9D69A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443163"/>
                <a:ext cx="3122613" cy="2098675"/>
              </a:xfrm>
              <a:custGeom>
                <a:avLst/>
                <a:gdLst/>
                <a:ahLst/>
                <a:cxnLst>
                  <a:cxn ang="0">
                    <a:pos x="1380" y="721"/>
                  </a:cxn>
                  <a:cxn ang="0">
                    <a:pos x="1375" y="732"/>
                  </a:cxn>
                  <a:cxn ang="0">
                    <a:pos x="1339" y="790"/>
                  </a:cxn>
                  <a:cxn ang="0">
                    <a:pos x="1319" y="816"/>
                  </a:cxn>
                  <a:cxn ang="0">
                    <a:pos x="1303" y="834"/>
                  </a:cxn>
                  <a:cxn ang="0">
                    <a:pos x="1238" y="889"/>
                  </a:cxn>
                  <a:cxn ang="0">
                    <a:pos x="1223" y="899"/>
                  </a:cxn>
                  <a:cxn ang="0">
                    <a:pos x="1080" y="921"/>
                  </a:cxn>
                  <a:cxn ang="0">
                    <a:pos x="1044" y="916"/>
                  </a:cxn>
                  <a:cxn ang="0">
                    <a:pos x="786" y="819"/>
                  </a:cxn>
                  <a:cxn ang="0">
                    <a:pos x="416" y="587"/>
                  </a:cxn>
                  <a:cxn ang="0">
                    <a:pos x="269" y="477"/>
                  </a:cxn>
                  <a:cxn ang="0">
                    <a:pos x="219" y="437"/>
                  </a:cxn>
                  <a:cxn ang="0">
                    <a:pos x="203" y="425"/>
                  </a:cxn>
                  <a:cxn ang="0">
                    <a:pos x="203" y="426"/>
                  </a:cxn>
                  <a:cxn ang="0">
                    <a:pos x="106" y="540"/>
                  </a:cxn>
                  <a:cxn ang="0">
                    <a:pos x="0" y="0"/>
                  </a:cxn>
                  <a:cxn ang="0">
                    <a:pos x="563" y="0"/>
                  </a:cxn>
                  <a:cxn ang="0">
                    <a:pos x="489" y="89"/>
                  </a:cxn>
                  <a:cxn ang="0">
                    <a:pos x="465" y="117"/>
                  </a:cxn>
                  <a:cxn ang="0">
                    <a:pos x="480" y="130"/>
                  </a:cxn>
                  <a:cxn ang="0">
                    <a:pos x="638" y="280"/>
                  </a:cxn>
                  <a:cxn ang="0">
                    <a:pos x="1028" y="602"/>
                  </a:cxn>
                  <a:cxn ang="0">
                    <a:pos x="1045" y="615"/>
                  </a:cxn>
                  <a:cxn ang="0">
                    <a:pos x="1080" y="639"/>
                  </a:cxn>
                  <a:cxn ang="0">
                    <a:pos x="1195" y="708"/>
                  </a:cxn>
                  <a:cxn ang="0">
                    <a:pos x="1250" y="733"/>
                  </a:cxn>
                  <a:cxn ang="0">
                    <a:pos x="1303" y="746"/>
                  </a:cxn>
                  <a:cxn ang="0">
                    <a:pos x="1315" y="748"/>
                  </a:cxn>
                  <a:cxn ang="0">
                    <a:pos x="1342" y="746"/>
                  </a:cxn>
                  <a:cxn ang="0">
                    <a:pos x="1370" y="732"/>
                  </a:cxn>
                  <a:cxn ang="0">
                    <a:pos x="1380" y="721"/>
                  </a:cxn>
                </a:cxnLst>
                <a:rect l="0" t="0" r="r" b="b"/>
                <a:pathLst>
                  <a:path w="1380" h="926">
                    <a:moveTo>
                      <a:pt x="1380" y="721"/>
                    </a:moveTo>
                    <a:cubicBezTo>
                      <a:pt x="1379" y="724"/>
                      <a:pt x="1377" y="728"/>
                      <a:pt x="1375" y="732"/>
                    </a:cubicBezTo>
                    <a:cubicBezTo>
                      <a:pt x="1364" y="752"/>
                      <a:pt x="1352" y="772"/>
                      <a:pt x="1339" y="790"/>
                    </a:cubicBezTo>
                    <a:cubicBezTo>
                      <a:pt x="1333" y="799"/>
                      <a:pt x="1326" y="807"/>
                      <a:pt x="1319" y="816"/>
                    </a:cubicBezTo>
                    <a:cubicBezTo>
                      <a:pt x="1314" y="822"/>
                      <a:pt x="1308" y="828"/>
                      <a:pt x="1303" y="834"/>
                    </a:cubicBezTo>
                    <a:cubicBezTo>
                      <a:pt x="1283" y="854"/>
                      <a:pt x="1261" y="873"/>
                      <a:pt x="1238" y="889"/>
                    </a:cubicBezTo>
                    <a:cubicBezTo>
                      <a:pt x="1233" y="893"/>
                      <a:pt x="1228" y="896"/>
                      <a:pt x="1223" y="899"/>
                    </a:cubicBezTo>
                    <a:cubicBezTo>
                      <a:pt x="1185" y="919"/>
                      <a:pt x="1137" y="926"/>
                      <a:pt x="1080" y="921"/>
                    </a:cubicBezTo>
                    <a:cubicBezTo>
                      <a:pt x="1068" y="920"/>
                      <a:pt x="1056" y="918"/>
                      <a:pt x="1044" y="916"/>
                    </a:cubicBezTo>
                    <a:cubicBezTo>
                      <a:pt x="971" y="903"/>
                      <a:pt x="884" y="871"/>
                      <a:pt x="786" y="819"/>
                    </a:cubicBezTo>
                    <a:cubicBezTo>
                      <a:pt x="416" y="587"/>
                      <a:pt x="416" y="587"/>
                      <a:pt x="416" y="587"/>
                    </a:cubicBezTo>
                    <a:cubicBezTo>
                      <a:pt x="269" y="477"/>
                      <a:pt x="269" y="477"/>
                      <a:pt x="269" y="477"/>
                    </a:cubicBezTo>
                    <a:cubicBezTo>
                      <a:pt x="253" y="464"/>
                      <a:pt x="236" y="451"/>
                      <a:pt x="219" y="437"/>
                    </a:cubicBezTo>
                    <a:cubicBezTo>
                      <a:pt x="213" y="433"/>
                      <a:pt x="208" y="429"/>
                      <a:pt x="203" y="425"/>
                    </a:cubicBezTo>
                    <a:cubicBezTo>
                      <a:pt x="203" y="426"/>
                      <a:pt x="203" y="426"/>
                      <a:pt x="203" y="426"/>
                    </a:cubicBezTo>
                    <a:cubicBezTo>
                      <a:pt x="106" y="540"/>
                      <a:pt x="106" y="540"/>
                      <a:pt x="106" y="54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3" y="0"/>
                      <a:pt x="563" y="0"/>
                      <a:pt x="563" y="0"/>
                    </a:cubicBezTo>
                    <a:cubicBezTo>
                      <a:pt x="489" y="89"/>
                      <a:pt x="489" y="89"/>
                      <a:pt x="489" y="89"/>
                    </a:cubicBezTo>
                    <a:cubicBezTo>
                      <a:pt x="465" y="117"/>
                      <a:pt x="465" y="117"/>
                      <a:pt x="465" y="117"/>
                    </a:cubicBezTo>
                    <a:cubicBezTo>
                      <a:pt x="470" y="121"/>
                      <a:pt x="474" y="125"/>
                      <a:pt x="480" y="130"/>
                    </a:cubicBezTo>
                    <a:cubicBezTo>
                      <a:pt x="535" y="183"/>
                      <a:pt x="588" y="233"/>
                      <a:pt x="638" y="280"/>
                    </a:cubicBezTo>
                    <a:cubicBezTo>
                      <a:pt x="1028" y="602"/>
                      <a:pt x="1028" y="602"/>
                      <a:pt x="1028" y="602"/>
                    </a:cubicBezTo>
                    <a:cubicBezTo>
                      <a:pt x="1045" y="615"/>
                      <a:pt x="1045" y="615"/>
                      <a:pt x="1045" y="615"/>
                    </a:cubicBezTo>
                    <a:cubicBezTo>
                      <a:pt x="1057" y="623"/>
                      <a:pt x="1069" y="631"/>
                      <a:pt x="1080" y="639"/>
                    </a:cubicBezTo>
                    <a:cubicBezTo>
                      <a:pt x="1123" y="668"/>
                      <a:pt x="1161" y="691"/>
                      <a:pt x="1195" y="708"/>
                    </a:cubicBezTo>
                    <a:cubicBezTo>
                      <a:pt x="1215" y="718"/>
                      <a:pt x="1233" y="726"/>
                      <a:pt x="1250" y="733"/>
                    </a:cubicBezTo>
                    <a:cubicBezTo>
                      <a:pt x="1269" y="740"/>
                      <a:pt x="1287" y="744"/>
                      <a:pt x="1303" y="746"/>
                    </a:cubicBezTo>
                    <a:cubicBezTo>
                      <a:pt x="1307" y="747"/>
                      <a:pt x="1311" y="747"/>
                      <a:pt x="1315" y="748"/>
                    </a:cubicBezTo>
                    <a:cubicBezTo>
                      <a:pt x="1325" y="748"/>
                      <a:pt x="1334" y="747"/>
                      <a:pt x="1342" y="746"/>
                    </a:cubicBezTo>
                    <a:cubicBezTo>
                      <a:pt x="1353" y="743"/>
                      <a:pt x="1362" y="739"/>
                      <a:pt x="1370" y="732"/>
                    </a:cubicBezTo>
                    <a:cubicBezTo>
                      <a:pt x="1374" y="729"/>
                      <a:pt x="1377" y="725"/>
                      <a:pt x="1380" y="7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8">
                <a:extLst>
                  <a:ext uri="{FF2B5EF4-FFF2-40B4-BE49-F238E27FC236}">
                    <a16:creationId xmlns="" xmlns:a16="http://schemas.microsoft.com/office/drawing/2014/main" id="{081B1D8C-F89A-42EC-93A5-8EB8E0BA3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226" y="2198687"/>
                <a:ext cx="1541463" cy="1885950"/>
              </a:xfrm>
              <a:custGeom>
                <a:avLst/>
                <a:gdLst/>
                <a:ahLst/>
                <a:cxnLst>
                  <a:cxn ang="0">
                    <a:pos x="558" y="810"/>
                  </a:cxn>
                  <a:cxn ang="0">
                    <a:pos x="514" y="661"/>
                  </a:cxn>
                  <a:cxn ang="0">
                    <a:pos x="500" y="634"/>
                  </a:cxn>
                  <a:cxn ang="0">
                    <a:pos x="24" y="26"/>
                  </a:cxn>
                  <a:cxn ang="0">
                    <a:pos x="0" y="0"/>
                  </a:cxn>
                  <a:cxn ang="0">
                    <a:pos x="30" y="26"/>
                  </a:cxn>
                  <a:cxn ang="0">
                    <a:pos x="545" y="530"/>
                  </a:cxn>
                  <a:cxn ang="0">
                    <a:pos x="608" y="613"/>
                  </a:cxn>
                  <a:cxn ang="0">
                    <a:pos x="638" y="661"/>
                  </a:cxn>
                  <a:cxn ang="0">
                    <a:pos x="650" y="682"/>
                  </a:cxn>
                  <a:cxn ang="0">
                    <a:pos x="675" y="745"/>
                  </a:cxn>
                  <a:cxn ang="0">
                    <a:pos x="679" y="788"/>
                  </a:cxn>
                  <a:cxn ang="0">
                    <a:pos x="666" y="818"/>
                  </a:cxn>
                  <a:cxn ang="0">
                    <a:pos x="638" y="832"/>
                  </a:cxn>
                  <a:cxn ang="0">
                    <a:pos x="620" y="831"/>
                  </a:cxn>
                  <a:cxn ang="0">
                    <a:pos x="608" y="829"/>
                  </a:cxn>
                  <a:cxn ang="0">
                    <a:pos x="598" y="826"/>
                  </a:cxn>
                  <a:cxn ang="0">
                    <a:pos x="558" y="810"/>
                  </a:cxn>
                </a:cxnLst>
                <a:rect l="0" t="0" r="r" b="b"/>
                <a:pathLst>
                  <a:path w="681" h="832">
                    <a:moveTo>
                      <a:pt x="558" y="810"/>
                    </a:moveTo>
                    <a:cubicBezTo>
                      <a:pt x="558" y="770"/>
                      <a:pt x="543" y="721"/>
                      <a:pt x="514" y="661"/>
                    </a:cubicBezTo>
                    <a:cubicBezTo>
                      <a:pt x="510" y="652"/>
                      <a:pt x="505" y="643"/>
                      <a:pt x="500" y="634"/>
                    </a:cubicBezTo>
                    <a:cubicBezTo>
                      <a:pt x="422" y="486"/>
                      <a:pt x="263" y="284"/>
                      <a:pt x="24" y="26"/>
                    </a:cubicBezTo>
                    <a:cubicBezTo>
                      <a:pt x="16" y="17"/>
                      <a:pt x="8" y="9"/>
                      <a:pt x="0" y="0"/>
                    </a:cubicBezTo>
                    <a:cubicBezTo>
                      <a:pt x="10" y="9"/>
                      <a:pt x="20" y="17"/>
                      <a:pt x="30" y="26"/>
                    </a:cubicBezTo>
                    <a:cubicBezTo>
                      <a:pt x="266" y="231"/>
                      <a:pt x="437" y="399"/>
                      <a:pt x="545" y="530"/>
                    </a:cubicBezTo>
                    <a:cubicBezTo>
                      <a:pt x="569" y="559"/>
                      <a:pt x="590" y="587"/>
                      <a:pt x="608" y="613"/>
                    </a:cubicBezTo>
                    <a:cubicBezTo>
                      <a:pt x="619" y="630"/>
                      <a:pt x="630" y="646"/>
                      <a:pt x="638" y="661"/>
                    </a:cubicBezTo>
                    <a:cubicBezTo>
                      <a:pt x="643" y="668"/>
                      <a:pt x="646" y="675"/>
                      <a:pt x="650" y="682"/>
                    </a:cubicBezTo>
                    <a:cubicBezTo>
                      <a:pt x="662" y="705"/>
                      <a:pt x="670" y="726"/>
                      <a:pt x="675" y="745"/>
                    </a:cubicBezTo>
                    <a:cubicBezTo>
                      <a:pt x="680" y="763"/>
                      <a:pt x="681" y="777"/>
                      <a:pt x="679" y="788"/>
                    </a:cubicBezTo>
                    <a:cubicBezTo>
                      <a:pt x="676" y="799"/>
                      <a:pt x="672" y="809"/>
                      <a:pt x="666" y="818"/>
                    </a:cubicBezTo>
                    <a:cubicBezTo>
                      <a:pt x="660" y="827"/>
                      <a:pt x="651" y="832"/>
                      <a:pt x="638" y="832"/>
                    </a:cubicBezTo>
                    <a:cubicBezTo>
                      <a:pt x="632" y="832"/>
                      <a:pt x="626" y="832"/>
                      <a:pt x="620" y="831"/>
                    </a:cubicBezTo>
                    <a:cubicBezTo>
                      <a:pt x="616" y="831"/>
                      <a:pt x="612" y="830"/>
                      <a:pt x="608" y="829"/>
                    </a:cubicBezTo>
                    <a:cubicBezTo>
                      <a:pt x="604" y="828"/>
                      <a:pt x="601" y="827"/>
                      <a:pt x="598" y="826"/>
                    </a:cubicBezTo>
                    <a:cubicBezTo>
                      <a:pt x="584" y="821"/>
                      <a:pt x="571" y="816"/>
                      <a:pt x="558" y="81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9">
                <a:extLst>
                  <a:ext uri="{FF2B5EF4-FFF2-40B4-BE49-F238E27FC236}">
                    <a16:creationId xmlns="" xmlns:a16="http://schemas.microsoft.com/office/drawing/2014/main" id="{BD8FB1D5-FF05-413C-8733-9ED7171B2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012" y="2168525"/>
                <a:ext cx="3154363" cy="1970088"/>
              </a:xfrm>
              <a:custGeom>
                <a:avLst/>
                <a:gdLst/>
                <a:ahLst/>
                <a:cxnLst>
                  <a:cxn ang="0">
                    <a:pos x="0" y="121"/>
                  </a:cxn>
                  <a:cxn ang="0">
                    <a:pos x="19" y="106"/>
                  </a:cxn>
                  <a:cxn ang="0">
                    <a:pos x="547" y="106"/>
                  </a:cxn>
                  <a:cxn ang="0">
                    <a:pos x="563" y="121"/>
                  </a:cxn>
                  <a:cxn ang="0">
                    <a:pos x="0" y="121"/>
                  </a:cxn>
                  <a:cxn ang="0">
                    <a:pos x="1380" y="842"/>
                  </a:cxn>
                  <a:cxn ang="0">
                    <a:pos x="1370" y="853"/>
                  </a:cxn>
                  <a:cxn ang="0">
                    <a:pos x="1342" y="867"/>
                  </a:cxn>
                  <a:cxn ang="0">
                    <a:pos x="1315" y="869"/>
                  </a:cxn>
                  <a:cxn ang="0">
                    <a:pos x="1303" y="867"/>
                  </a:cxn>
                  <a:cxn ang="0">
                    <a:pos x="1250" y="854"/>
                  </a:cxn>
                  <a:cxn ang="0">
                    <a:pos x="1195" y="829"/>
                  </a:cxn>
                  <a:cxn ang="0">
                    <a:pos x="1080" y="760"/>
                  </a:cxn>
                  <a:cxn ang="0">
                    <a:pos x="1045" y="736"/>
                  </a:cxn>
                  <a:cxn ang="0">
                    <a:pos x="1028" y="723"/>
                  </a:cxn>
                  <a:cxn ang="0">
                    <a:pos x="638" y="401"/>
                  </a:cxn>
                  <a:cxn ang="0">
                    <a:pos x="480" y="251"/>
                  </a:cxn>
                  <a:cxn ang="0">
                    <a:pos x="465" y="238"/>
                  </a:cxn>
                  <a:cxn ang="0">
                    <a:pos x="489" y="210"/>
                  </a:cxn>
                  <a:cxn ang="0">
                    <a:pos x="1044" y="691"/>
                  </a:cxn>
                  <a:cxn ang="0">
                    <a:pos x="1119" y="745"/>
                  </a:cxn>
                  <a:cxn ang="0">
                    <a:pos x="1195" y="793"/>
                  </a:cxn>
                  <a:cxn ang="0">
                    <a:pos x="1235" y="814"/>
                  </a:cxn>
                  <a:cxn ang="0">
                    <a:pos x="1253" y="823"/>
                  </a:cxn>
                  <a:cxn ang="0">
                    <a:pos x="1293" y="839"/>
                  </a:cxn>
                  <a:cxn ang="0">
                    <a:pos x="1303" y="842"/>
                  </a:cxn>
                  <a:cxn ang="0">
                    <a:pos x="1315" y="844"/>
                  </a:cxn>
                  <a:cxn ang="0">
                    <a:pos x="1333" y="845"/>
                  </a:cxn>
                  <a:cxn ang="0">
                    <a:pos x="1361" y="831"/>
                  </a:cxn>
                  <a:cxn ang="0">
                    <a:pos x="1374" y="801"/>
                  </a:cxn>
                  <a:cxn ang="0">
                    <a:pos x="1370" y="758"/>
                  </a:cxn>
                  <a:cxn ang="0">
                    <a:pos x="1345" y="695"/>
                  </a:cxn>
                  <a:cxn ang="0">
                    <a:pos x="1333" y="674"/>
                  </a:cxn>
                  <a:cxn ang="0">
                    <a:pos x="1303" y="626"/>
                  </a:cxn>
                  <a:cxn ang="0">
                    <a:pos x="1240" y="543"/>
                  </a:cxn>
                  <a:cxn ang="0">
                    <a:pos x="725" y="39"/>
                  </a:cxn>
                  <a:cxn ang="0">
                    <a:pos x="695" y="13"/>
                  </a:cxn>
                  <a:cxn ang="0">
                    <a:pos x="682" y="0"/>
                  </a:cxn>
                  <a:cxn ang="0">
                    <a:pos x="728" y="39"/>
                  </a:cxn>
                  <a:cxn ang="0">
                    <a:pos x="945" y="234"/>
                  </a:cxn>
                  <a:cxn ang="0">
                    <a:pos x="1247" y="543"/>
                  </a:cxn>
                  <a:cxn ang="0">
                    <a:pos x="1303" y="613"/>
                  </a:cxn>
                  <a:cxn ang="0">
                    <a:pos x="1344" y="674"/>
                  </a:cxn>
                  <a:cxn ang="0">
                    <a:pos x="1356" y="695"/>
                  </a:cxn>
                  <a:cxn ang="0">
                    <a:pos x="1384" y="758"/>
                  </a:cxn>
                  <a:cxn ang="0">
                    <a:pos x="1392" y="793"/>
                  </a:cxn>
                  <a:cxn ang="0">
                    <a:pos x="1392" y="792"/>
                  </a:cxn>
                  <a:cxn ang="0">
                    <a:pos x="1380" y="842"/>
                  </a:cxn>
                </a:cxnLst>
                <a:rect l="0" t="0" r="r" b="b"/>
                <a:pathLst>
                  <a:path w="1394" h="869">
                    <a:moveTo>
                      <a:pt x="0" y="121"/>
                    </a:moveTo>
                    <a:cubicBezTo>
                      <a:pt x="19" y="106"/>
                      <a:pt x="19" y="106"/>
                      <a:pt x="19" y="106"/>
                    </a:cubicBezTo>
                    <a:cubicBezTo>
                      <a:pt x="547" y="106"/>
                      <a:pt x="547" y="106"/>
                      <a:pt x="547" y="106"/>
                    </a:cubicBezTo>
                    <a:cubicBezTo>
                      <a:pt x="563" y="121"/>
                      <a:pt x="563" y="121"/>
                      <a:pt x="563" y="121"/>
                    </a:cubicBezTo>
                    <a:lnTo>
                      <a:pt x="0" y="121"/>
                    </a:lnTo>
                    <a:close/>
                    <a:moveTo>
                      <a:pt x="1380" y="842"/>
                    </a:moveTo>
                    <a:cubicBezTo>
                      <a:pt x="1377" y="846"/>
                      <a:pt x="1374" y="850"/>
                      <a:pt x="1370" y="853"/>
                    </a:cubicBezTo>
                    <a:cubicBezTo>
                      <a:pt x="1362" y="860"/>
                      <a:pt x="1353" y="864"/>
                      <a:pt x="1342" y="867"/>
                    </a:cubicBezTo>
                    <a:cubicBezTo>
                      <a:pt x="1334" y="868"/>
                      <a:pt x="1325" y="869"/>
                      <a:pt x="1315" y="869"/>
                    </a:cubicBezTo>
                    <a:cubicBezTo>
                      <a:pt x="1311" y="868"/>
                      <a:pt x="1307" y="868"/>
                      <a:pt x="1303" y="867"/>
                    </a:cubicBezTo>
                    <a:cubicBezTo>
                      <a:pt x="1287" y="865"/>
                      <a:pt x="1269" y="861"/>
                      <a:pt x="1250" y="854"/>
                    </a:cubicBezTo>
                    <a:cubicBezTo>
                      <a:pt x="1233" y="847"/>
                      <a:pt x="1215" y="839"/>
                      <a:pt x="1195" y="829"/>
                    </a:cubicBezTo>
                    <a:cubicBezTo>
                      <a:pt x="1161" y="812"/>
                      <a:pt x="1123" y="789"/>
                      <a:pt x="1080" y="760"/>
                    </a:cubicBezTo>
                    <a:cubicBezTo>
                      <a:pt x="1069" y="752"/>
                      <a:pt x="1057" y="744"/>
                      <a:pt x="1045" y="736"/>
                    </a:cubicBezTo>
                    <a:cubicBezTo>
                      <a:pt x="1028" y="723"/>
                      <a:pt x="1028" y="723"/>
                      <a:pt x="1028" y="723"/>
                    </a:cubicBezTo>
                    <a:cubicBezTo>
                      <a:pt x="638" y="401"/>
                      <a:pt x="638" y="401"/>
                      <a:pt x="638" y="401"/>
                    </a:cubicBezTo>
                    <a:cubicBezTo>
                      <a:pt x="588" y="354"/>
                      <a:pt x="535" y="304"/>
                      <a:pt x="480" y="251"/>
                    </a:cubicBezTo>
                    <a:cubicBezTo>
                      <a:pt x="474" y="246"/>
                      <a:pt x="470" y="242"/>
                      <a:pt x="465" y="238"/>
                    </a:cubicBezTo>
                    <a:cubicBezTo>
                      <a:pt x="489" y="210"/>
                      <a:pt x="489" y="210"/>
                      <a:pt x="489" y="210"/>
                    </a:cubicBezTo>
                    <a:cubicBezTo>
                      <a:pt x="716" y="425"/>
                      <a:pt x="901" y="585"/>
                      <a:pt x="1044" y="691"/>
                    </a:cubicBezTo>
                    <a:cubicBezTo>
                      <a:pt x="1071" y="711"/>
                      <a:pt x="1095" y="729"/>
                      <a:pt x="1119" y="745"/>
                    </a:cubicBezTo>
                    <a:cubicBezTo>
                      <a:pt x="1146" y="763"/>
                      <a:pt x="1172" y="779"/>
                      <a:pt x="1195" y="793"/>
                    </a:cubicBezTo>
                    <a:cubicBezTo>
                      <a:pt x="1209" y="801"/>
                      <a:pt x="1223" y="808"/>
                      <a:pt x="1235" y="814"/>
                    </a:cubicBezTo>
                    <a:cubicBezTo>
                      <a:pt x="1241" y="817"/>
                      <a:pt x="1247" y="820"/>
                      <a:pt x="1253" y="823"/>
                    </a:cubicBezTo>
                    <a:cubicBezTo>
                      <a:pt x="1266" y="829"/>
                      <a:pt x="1279" y="834"/>
                      <a:pt x="1293" y="839"/>
                    </a:cubicBezTo>
                    <a:cubicBezTo>
                      <a:pt x="1296" y="840"/>
                      <a:pt x="1299" y="841"/>
                      <a:pt x="1303" y="842"/>
                    </a:cubicBezTo>
                    <a:cubicBezTo>
                      <a:pt x="1307" y="843"/>
                      <a:pt x="1311" y="844"/>
                      <a:pt x="1315" y="844"/>
                    </a:cubicBezTo>
                    <a:cubicBezTo>
                      <a:pt x="1321" y="845"/>
                      <a:pt x="1327" y="845"/>
                      <a:pt x="1333" y="845"/>
                    </a:cubicBezTo>
                    <a:cubicBezTo>
                      <a:pt x="1346" y="845"/>
                      <a:pt x="1355" y="840"/>
                      <a:pt x="1361" y="831"/>
                    </a:cubicBezTo>
                    <a:cubicBezTo>
                      <a:pt x="1367" y="822"/>
                      <a:pt x="1371" y="812"/>
                      <a:pt x="1374" y="801"/>
                    </a:cubicBezTo>
                    <a:cubicBezTo>
                      <a:pt x="1376" y="790"/>
                      <a:pt x="1375" y="776"/>
                      <a:pt x="1370" y="758"/>
                    </a:cubicBezTo>
                    <a:cubicBezTo>
                      <a:pt x="1365" y="739"/>
                      <a:pt x="1357" y="718"/>
                      <a:pt x="1345" y="695"/>
                    </a:cubicBezTo>
                    <a:cubicBezTo>
                      <a:pt x="1341" y="688"/>
                      <a:pt x="1338" y="681"/>
                      <a:pt x="1333" y="674"/>
                    </a:cubicBezTo>
                    <a:cubicBezTo>
                      <a:pt x="1325" y="659"/>
                      <a:pt x="1314" y="643"/>
                      <a:pt x="1303" y="626"/>
                    </a:cubicBezTo>
                    <a:cubicBezTo>
                      <a:pt x="1285" y="600"/>
                      <a:pt x="1264" y="572"/>
                      <a:pt x="1240" y="543"/>
                    </a:cubicBezTo>
                    <a:cubicBezTo>
                      <a:pt x="1132" y="412"/>
                      <a:pt x="961" y="244"/>
                      <a:pt x="725" y="39"/>
                    </a:cubicBezTo>
                    <a:cubicBezTo>
                      <a:pt x="715" y="30"/>
                      <a:pt x="705" y="22"/>
                      <a:pt x="695" y="13"/>
                    </a:cubicBezTo>
                    <a:cubicBezTo>
                      <a:pt x="691" y="9"/>
                      <a:pt x="686" y="4"/>
                      <a:pt x="682" y="0"/>
                    </a:cubicBezTo>
                    <a:cubicBezTo>
                      <a:pt x="698" y="13"/>
                      <a:pt x="713" y="26"/>
                      <a:pt x="728" y="39"/>
                    </a:cubicBezTo>
                    <a:cubicBezTo>
                      <a:pt x="808" y="108"/>
                      <a:pt x="880" y="173"/>
                      <a:pt x="945" y="234"/>
                    </a:cubicBezTo>
                    <a:cubicBezTo>
                      <a:pt x="1073" y="353"/>
                      <a:pt x="1174" y="456"/>
                      <a:pt x="1247" y="543"/>
                    </a:cubicBezTo>
                    <a:cubicBezTo>
                      <a:pt x="1268" y="568"/>
                      <a:pt x="1286" y="591"/>
                      <a:pt x="1303" y="613"/>
                    </a:cubicBezTo>
                    <a:cubicBezTo>
                      <a:pt x="1318" y="635"/>
                      <a:pt x="1332" y="655"/>
                      <a:pt x="1344" y="674"/>
                    </a:cubicBezTo>
                    <a:cubicBezTo>
                      <a:pt x="1348" y="681"/>
                      <a:pt x="1352" y="688"/>
                      <a:pt x="1356" y="695"/>
                    </a:cubicBezTo>
                    <a:cubicBezTo>
                      <a:pt x="1368" y="718"/>
                      <a:pt x="1378" y="739"/>
                      <a:pt x="1384" y="758"/>
                    </a:cubicBezTo>
                    <a:cubicBezTo>
                      <a:pt x="1388" y="772"/>
                      <a:pt x="1391" y="783"/>
                      <a:pt x="1392" y="793"/>
                    </a:cubicBezTo>
                    <a:cubicBezTo>
                      <a:pt x="1392" y="792"/>
                      <a:pt x="1392" y="792"/>
                      <a:pt x="1392" y="792"/>
                    </a:cubicBezTo>
                    <a:cubicBezTo>
                      <a:pt x="1394" y="808"/>
                      <a:pt x="1390" y="825"/>
                      <a:pt x="1380" y="84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3C895C27-B7E3-4966-A43E-8E3002070BAF}"/>
                </a:ext>
              </a:extLst>
            </p:cNvPr>
            <p:cNvSpPr txBox="1">
              <a:spLocks/>
            </p:cNvSpPr>
            <p:nvPr/>
          </p:nvSpPr>
          <p:spPr>
            <a:xfrm rot="2164606">
              <a:off x="4172681" y="2363779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7DA264CF-2C87-4696-91DC-C5127FF36C82}"/>
                </a:ext>
              </a:extLst>
            </p:cNvPr>
            <p:cNvSpPr txBox="1">
              <a:spLocks/>
            </p:cNvSpPr>
            <p:nvPr/>
          </p:nvSpPr>
          <p:spPr>
            <a:xfrm rot="19435394" flipH="1">
              <a:off x="7003742" y="2329841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F8E76FA0-2769-4D8B-81D6-F30A37E09410}"/>
                </a:ext>
              </a:extLst>
            </p:cNvPr>
            <p:cNvSpPr txBox="1">
              <a:spLocks/>
            </p:cNvSpPr>
            <p:nvPr/>
          </p:nvSpPr>
          <p:spPr>
            <a:xfrm rot="19435394" flipH="1">
              <a:off x="4157009" y="4815601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5DF1117B-7D2D-4F90-8267-18E5CDF21AD2}"/>
                </a:ext>
              </a:extLst>
            </p:cNvPr>
            <p:cNvSpPr txBox="1">
              <a:spLocks/>
            </p:cNvSpPr>
            <p:nvPr/>
          </p:nvSpPr>
          <p:spPr>
            <a:xfrm rot="2164606">
              <a:off x="6913456" y="4785058"/>
              <a:ext cx="1077218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5" name="Group 28">
              <a:extLst>
                <a:ext uri="{FF2B5EF4-FFF2-40B4-BE49-F238E27FC236}">
                  <a16:creationId xmlns="" xmlns:a16="http://schemas.microsoft.com/office/drawing/2014/main" id="{CA9AA027-862D-43C0-A47F-DCE47979E094}"/>
                </a:ext>
              </a:extLst>
            </p:cNvPr>
            <p:cNvGrpSpPr/>
            <p:nvPr/>
          </p:nvGrpSpPr>
          <p:grpSpPr>
            <a:xfrm>
              <a:off x="5736092" y="3338269"/>
              <a:ext cx="710853" cy="711448"/>
              <a:chOff x="5736092" y="3631690"/>
              <a:chExt cx="710853" cy="711448"/>
            </a:xfrm>
            <a:solidFill>
              <a:schemeClr val="accent1"/>
            </a:solidFill>
          </p:grpSpPr>
          <p:sp>
            <p:nvSpPr>
              <p:cNvPr id="26" name="Oval 29">
                <a:extLst>
                  <a:ext uri="{FF2B5EF4-FFF2-40B4-BE49-F238E27FC236}">
                    <a16:creationId xmlns="" xmlns:a16="http://schemas.microsoft.com/office/drawing/2014/main" id="{9BF60318-3457-4BE8-8FB9-C807002FB9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36092" y="3631690"/>
                <a:ext cx="710853" cy="711448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30">
                <a:extLst>
                  <a:ext uri="{FF2B5EF4-FFF2-40B4-BE49-F238E27FC236}">
                    <a16:creationId xmlns="" xmlns:a16="http://schemas.microsoft.com/office/drawing/2014/main" id="{83D4E1C1-30FE-44CA-A836-C6DB052B3D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83088" y="3685165"/>
                <a:ext cx="616441" cy="61695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31">
                <a:extLst>
                  <a:ext uri="{FF2B5EF4-FFF2-40B4-BE49-F238E27FC236}">
                    <a16:creationId xmlns="" xmlns:a16="http://schemas.microsoft.com/office/drawing/2014/main" id="{205853B3-338B-43AE-98D2-2E97AB809B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04238" y="3798451"/>
                <a:ext cx="377610" cy="377926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32">
                <a:extLst>
                  <a:ext uri="{FF2B5EF4-FFF2-40B4-BE49-F238E27FC236}">
                    <a16:creationId xmlns="" xmlns:a16="http://schemas.microsoft.com/office/drawing/2014/main" id="{34D11015-21C0-40DD-BF06-D59D45C0AE73}"/>
                  </a:ext>
                </a:extLst>
              </p:cNvPr>
              <p:cNvSpPr/>
              <p:nvPr/>
            </p:nvSpPr>
            <p:spPr>
              <a:xfrm>
                <a:off x="6013591" y="3905355"/>
                <a:ext cx="155434" cy="154174"/>
              </a:xfrm>
              <a:prstGeom prst="ellipse">
                <a:avLst/>
              </a:prstGeom>
              <a:solidFill>
                <a:srgbClr val="FF6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PA_库_组合 37">
            <a:extLst>
              <a:ext uri="{FF2B5EF4-FFF2-40B4-BE49-F238E27FC236}">
                <a16:creationId xmlns="" xmlns:a16="http://schemas.microsoft.com/office/drawing/2014/main" id="{F2AF8584-D6DB-4996-BF84-9D86A50668C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74549" y="2490900"/>
            <a:ext cx="2820828" cy="723852"/>
            <a:chOff x="719666" y="2048993"/>
            <a:chExt cx="3288101" cy="723852"/>
          </a:xfrm>
        </p:grpSpPr>
        <p:sp>
          <p:nvSpPr>
            <p:cNvPr id="15" name="TextBox 38">
              <a:extLst>
                <a:ext uri="{FF2B5EF4-FFF2-40B4-BE49-F238E27FC236}">
                  <a16:creationId xmlns="" xmlns:a16="http://schemas.microsoft.com/office/drawing/2014/main" id="{A0633353-A575-412A-9A45-AE244F4FB359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/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6" name="Rectangle 39">
              <a:extLst>
                <a:ext uri="{FF2B5EF4-FFF2-40B4-BE49-F238E27FC236}">
                  <a16:creationId xmlns="" xmlns:a16="http://schemas.microsoft.com/office/drawing/2014/main" id="{DF83892F-EE67-420D-B4D1-08F43B065C36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6" name="PA_库_组合 40">
            <a:extLst>
              <a:ext uri="{FF2B5EF4-FFF2-40B4-BE49-F238E27FC236}">
                <a16:creationId xmlns="" xmlns:a16="http://schemas.microsoft.com/office/drawing/2014/main" id="{499A408B-3447-4B78-A318-87A7792211C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230704" y="2490900"/>
            <a:ext cx="2821357" cy="723852"/>
            <a:chOff x="719666" y="2048993"/>
            <a:chExt cx="3288101" cy="723852"/>
          </a:xfrm>
        </p:grpSpPr>
        <p:sp>
          <p:nvSpPr>
            <p:cNvPr id="13" name="TextBox 41">
              <a:extLst>
                <a:ext uri="{FF2B5EF4-FFF2-40B4-BE49-F238E27FC236}">
                  <a16:creationId xmlns="" xmlns:a16="http://schemas.microsoft.com/office/drawing/2014/main" id="{0D3D1F5B-F7AC-40B0-BEA9-E5A41D6FA278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/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4" name="Rectangle 42">
              <a:extLst>
                <a:ext uri="{FF2B5EF4-FFF2-40B4-BE49-F238E27FC236}">
                  <a16:creationId xmlns="" xmlns:a16="http://schemas.microsoft.com/office/drawing/2014/main" id="{04225393-71E5-4A5D-9F17-2612D0EBF108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7" name="PA_库_组合 43">
            <a:extLst>
              <a:ext uri="{FF2B5EF4-FFF2-40B4-BE49-F238E27FC236}">
                <a16:creationId xmlns="" xmlns:a16="http://schemas.microsoft.com/office/drawing/2014/main" id="{B1BC45E9-263F-48B2-9DB1-33F7A54742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74549" y="3817050"/>
            <a:ext cx="2820828" cy="723852"/>
            <a:chOff x="719666" y="2048993"/>
            <a:chExt cx="3288101" cy="723852"/>
          </a:xfrm>
        </p:grpSpPr>
        <p:sp>
          <p:nvSpPr>
            <p:cNvPr id="11" name="TextBox 44">
              <a:extLst>
                <a:ext uri="{FF2B5EF4-FFF2-40B4-BE49-F238E27FC236}">
                  <a16:creationId xmlns="" xmlns:a16="http://schemas.microsoft.com/office/drawing/2014/main" id="{10C4D292-09EE-4CE2-A685-ECBA77F97443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/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2" name="Rectangle 45">
              <a:extLst>
                <a:ext uri="{FF2B5EF4-FFF2-40B4-BE49-F238E27FC236}">
                  <a16:creationId xmlns="" xmlns:a16="http://schemas.microsoft.com/office/drawing/2014/main" id="{4EB1048F-9A95-40BD-A9FA-39D9044FF967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8" name="PA_库_组合 46">
            <a:extLst>
              <a:ext uri="{FF2B5EF4-FFF2-40B4-BE49-F238E27FC236}">
                <a16:creationId xmlns="" xmlns:a16="http://schemas.microsoft.com/office/drawing/2014/main" id="{55D601DE-7A8E-4E6A-96F8-D2C7DC2A005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30704" y="3817050"/>
            <a:ext cx="2821357" cy="723852"/>
            <a:chOff x="719666" y="2048993"/>
            <a:chExt cx="3288101" cy="723852"/>
          </a:xfrm>
        </p:grpSpPr>
        <p:sp>
          <p:nvSpPr>
            <p:cNvPr id="9" name="TextBox 47">
              <a:extLst>
                <a:ext uri="{FF2B5EF4-FFF2-40B4-BE49-F238E27FC236}">
                  <a16:creationId xmlns="" xmlns:a16="http://schemas.microsoft.com/office/drawing/2014/main" id="{DF359961-8D2F-442D-872F-277D255F93EA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>输入替换内容</a:t>
              </a:r>
              <a:r>
                <a:rPr lang="en-US" altLang="zh-CN" sz="1100" dirty="0"/>
                <a:t>58pic.com</a:t>
              </a:r>
              <a:r>
                <a:rPr lang="zh-CN" altLang="en-US" sz="1100" dirty="0"/>
                <a:t/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0" name="Rectangle 48">
              <a:extLst>
                <a:ext uri="{FF2B5EF4-FFF2-40B4-BE49-F238E27FC236}">
                  <a16:creationId xmlns="" xmlns:a16="http://schemas.microsoft.com/office/drawing/2014/main" id="{05D5D890-83AA-4424-8472-DF8CE4855B14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3705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Box 54">
            <a:extLst>
              <a:ext uri="{FF2B5EF4-FFF2-40B4-BE49-F238E27FC236}">
                <a16:creationId xmlns="" xmlns:a16="http://schemas.microsoft.com/office/drawing/2014/main" id="{D547DF8E-9045-44A1-BCAF-C1913E6BB8A1}"/>
              </a:ext>
            </a:extLst>
          </p:cNvPr>
          <p:cNvSpPr txBox="1"/>
          <p:nvPr/>
        </p:nvSpPr>
        <p:spPr>
          <a:xfrm>
            <a:off x="5383763" y="1539958"/>
            <a:ext cx="58729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tx2"/>
                </a:solidFill>
                <a:latin typeface="Impact" panose="020B0806030902050204" pitchFamily="34" charset="0"/>
                <a:ea typeface="Lato Thin" charset="0"/>
                <a:cs typeface="Lato Thin" charset="0"/>
              </a:rPr>
              <a:t>PART 03</a:t>
            </a:r>
            <a:endParaRPr lang="en-US" sz="11500" dirty="0">
              <a:solidFill>
                <a:schemeClr val="tx2"/>
              </a:solidFill>
              <a:latin typeface="Impact" panose="020B0806030902050204" pitchFamily="34" charset="0"/>
              <a:ea typeface="Lato" charset="0"/>
              <a:cs typeface="Lato" charset="0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="" xmlns:a16="http://schemas.microsoft.com/office/drawing/2014/main" id="{C5D2F482-688C-40FF-A26F-E8ABDC05775B}"/>
              </a:ext>
            </a:extLst>
          </p:cNvPr>
          <p:cNvSpPr/>
          <p:nvPr/>
        </p:nvSpPr>
        <p:spPr>
          <a:xfrm>
            <a:off x="6369103" y="385526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="" xmlns:a16="http://schemas.microsoft.com/office/drawing/2014/main" id="{E004B930-DF0F-4B60-A7BB-3D6AB18649F2}"/>
              </a:ext>
            </a:extLst>
          </p:cNvPr>
          <p:cNvSpPr/>
          <p:nvPr/>
        </p:nvSpPr>
        <p:spPr>
          <a:xfrm>
            <a:off x="5702254" y="4602699"/>
            <a:ext cx="4903907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</a:t>
            </a:r>
          </a:p>
        </p:txBody>
      </p:sp>
      <p:pic>
        <p:nvPicPr>
          <p:cNvPr id="149" name="图片 148">
            <a:extLst>
              <a:ext uri="{FF2B5EF4-FFF2-40B4-BE49-F238E27FC236}">
                <a16:creationId xmlns="" xmlns:a16="http://schemas.microsoft.com/office/drawing/2014/main" id="{B0EB6679-E10E-4B3A-B2AA-134481E0DB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5344"/>
            <a:ext cx="12192000" cy="1461729"/>
          </a:xfrm>
          <a:prstGeom prst="rect">
            <a:avLst/>
          </a:prstGeom>
        </p:spPr>
      </p:pic>
      <p:pic>
        <p:nvPicPr>
          <p:cNvPr id="150" name="图片 149">
            <a:extLst>
              <a:ext uri="{FF2B5EF4-FFF2-40B4-BE49-F238E27FC236}">
                <a16:creationId xmlns="" xmlns:a16="http://schemas.microsoft.com/office/drawing/2014/main" id="{D93F6ACF-91CB-40F7-B67F-81FBA68B0E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4" y="3321347"/>
            <a:ext cx="5049875" cy="306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5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4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1">
            <a:extLst>
              <a:ext uri="{FF2B5EF4-FFF2-40B4-BE49-F238E27FC236}">
                <a16:creationId xmlns="" xmlns:a16="http://schemas.microsoft.com/office/drawing/2014/main" id="{DAB46B9D-9262-4D91-90AC-0DBFCBB65D3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89466" y="1417006"/>
            <a:ext cx="9613068" cy="4712294"/>
            <a:chOff x="1289466" y="1417006"/>
            <a:chExt cx="9613068" cy="4712294"/>
          </a:xfrm>
        </p:grpSpPr>
        <p:grpSp>
          <p:nvGrpSpPr>
            <p:cNvPr id="17" name="Group 3">
              <a:extLst>
                <a:ext uri="{FF2B5EF4-FFF2-40B4-BE49-F238E27FC236}">
                  <a16:creationId xmlns="" xmlns:a16="http://schemas.microsoft.com/office/drawing/2014/main" id="{2F1B6C9B-39CF-458A-BB95-98BEB5A2DC47}"/>
                </a:ext>
              </a:extLst>
            </p:cNvPr>
            <p:cNvGrpSpPr/>
            <p:nvPr/>
          </p:nvGrpSpPr>
          <p:grpSpPr>
            <a:xfrm>
              <a:off x="4591439" y="1417006"/>
              <a:ext cx="3392042" cy="4712294"/>
              <a:chOff x="4591439" y="1417006"/>
              <a:chExt cx="3392042" cy="4712294"/>
            </a:xfrm>
          </p:grpSpPr>
          <p:sp>
            <p:nvSpPr>
              <p:cNvPr id="30" name="Freeform: Shape 5">
                <a:extLst>
                  <a:ext uri="{FF2B5EF4-FFF2-40B4-BE49-F238E27FC236}">
                    <a16:creationId xmlns="" xmlns:a16="http://schemas.microsoft.com/office/drawing/2014/main" id="{7EA3ED08-1BF1-4D5C-B47F-62B74A79F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5178" y="2482263"/>
                <a:ext cx="2412556" cy="3647037"/>
              </a:xfrm>
              <a:custGeom>
                <a:avLst/>
                <a:gdLst>
                  <a:gd name="T0" fmla="*/ 667 w 689"/>
                  <a:gd name="T1" fmla="*/ 589 h 1041"/>
                  <a:gd name="T2" fmla="*/ 462 w 689"/>
                  <a:gd name="T3" fmla="*/ 672 h 1041"/>
                  <a:gd name="T4" fmla="*/ 390 w 689"/>
                  <a:gd name="T5" fmla="*/ 788 h 1041"/>
                  <a:gd name="T6" fmla="*/ 383 w 689"/>
                  <a:gd name="T7" fmla="*/ 983 h 1041"/>
                  <a:gd name="T8" fmla="*/ 411 w 689"/>
                  <a:gd name="T9" fmla="*/ 1041 h 1041"/>
                  <a:gd name="T10" fmla="*/ 266 w 689"/>
                  <a:gd name="T11" fmla="*/ 968 h 1041"/>
                  <a:gd name="T12" fmla="*/ 274 w 689"/>
                  <a:gd name="T13" fmla="*/ 866 h 1041"/>
                  <a:gd name="T14" fmla="*/ 184 w 689"/>
                  <a:gd name="T15" fmla="*/ 586 h 1041"/>
                  <a:gd name="T16" fmla="*/ 0 w 689"/>
                  <a:gd name="T17" fmla="*/ 473 h 1041"/>
                  <a:gd name="T18" fmla="*/ 23 w 689"/>
                  <a:gd name="T19" fmla="*/ 490 h 1041"/>
                  <a:gd name="T20" fmla="*/ 154 w 689"/>
                  <a:gd name="T21" fmla="*/ 527 h 1041"/>
                  <a:gd name="T22" fmla="*/ 103 w 689"/>
                  <a:gd name="T23" fmla="*/ 447 h 1041"/>
                  <a:gd name="T24" fmla="*/ 73 w 689"/>
                  <a:gd name="T25" fmla="*/ 340 h 1041"/>
                  <a:gd name="T26" fmla="*/ 76 w 689"/>
                  <a:gd name="T27" fmla="*/ 280 h 1041"/>
                  <a:gd name="T28" fmla="*/ 83 w 689"/>
                  <a:gd name="T29" fmla="*/ 323 h 1041"/>
                  <a:gd name="T30" fmla="*/ 133 w 689"/>
                  <a:gd name="T31" fmla="*/ 435 h 1041"/>
                  <a:gd name="T32" fmla="*/ 151 w 689"/>
                  <a:gd name="T33" fmla="*/ 458 h 1041"/>
                  <a:gd name="T34" fmla="*/ 203 w 689"/>
                  <a:gd name="T35" fmla="*/ 518 h 1041"/>
                  <a:gd name="T36" fmla="*/ 243 w 689"/>
                  <a:gd name="T37" fmla="*/ 567 h 1041"/>
                  <a:gd name="T38" fmla="*/ 332 w 689"/>
                  <a:gd name="T39" fmla="*/ 594 h 1041"/>
                  <a:gd name="T40" fmla="*/ 359 w 689"/>
                  <a:gd name="T41" fmla="*/ 494 h 1041"/>
                  <a:gd name="T42" fmla="*/ 361 w 689"/>
                  <a:gd name="T43" fmla="*/ 481 h 1041"/>
                  <a:gd name="T44" fmla="*/ 370 w 689"/>
                  <a:gd name="T45" fmla="*/ 427 h 1041"/>
                  <a:gd name="T46" fmla="*/ 376 w 689"/>
                  <a:gd name="T47" fmla="*/ 327 h 1041"/>
                  <a:gd name="T48" fmla="*/ 375 w 689"/>
                  <a:gd name="T49" fmla="*/ 287 h 1041"/>
                  <a:gd name="T50" fmla="*/ 374 w 689"/>
                  <a:gd name="T51" fmla="*/ 270 h 1041"/>
                  <a:gd name="T52" fmla="*/ 368 w 689"/>
                  <a:gd name="T53" fmla="*/ 215 h 1041"/>
                  <a:gd name="T54" fmla="*/ 363 w 689"/>
                  <a:gd name="T55" fmla="*/ 188 h 1041"/>
                  <a:gd name="T56" fmla="*/ 358 w 689"/>
                  <a:gd name="T57" fmla="*/ 165 h 1041"/>
                  <a:gd name="T58" fmla="*/ 327 w 689"/>
                  <a:gd name="T59" fmla="*/ 67 h 1041"/>
                  <a:gd name="T60" fmla="*/ 295 w 689"/>
                  <a:gd name="T61" fmla="*/ 0 h 1041"/>
                  <a:gd name="T62" fmla="*/ 346 w 689"/>
                  <a:gd name="T63" fmla="*/ 66 h 1041"/>
                  <a:gd name="T64" fmla="*/ 386 w 689"/>
                  <a:gd name="T65" fmla="*/ 146 h 1041"/>
                  <a:gd name="T66" fmla="*/ 410 w 689"/>
                  <a:gd name="T67" fmla="*/ 228 h 1041"/>
                  <a:gd name="T68" fmla="*/ 416 w 689"/>
                  <a:gd name="T69" fmla="*/ 259 h 1041"/>
                  <a:gd name="T70" fmla="*/ 425 w 689"/>
                  <a:gd name="T71" fmla="*/ 361 h 1041"/>
                  <a:gd name="T72" fmla="*/ 437 w 689"/>
                  <a:gd name="T73" fmla="*/ 370 h 1041"/>
                  <a:gd name="T74" fmla="*/ 491 w 689"/>
                  <a:gd name="T75" fmla="*/ 306 h 1041"/>
                  <a:gd name="T76" fmla="*/ 520 w 689"/>
                  <a:gd name="T77" fmla="*/ 275 h 1041"/>
                  <a:gd name="T78" fmla="*/ 546 w 689"/>
                  <a:gd name="T79" fmla="*/ 239 h 1041"/>
                  <a:gd name="T80" fmla="*/ 599 w 689"/>
                  <a:gd name="T81" fmla="*/ 113 h 1041"/>
                  <a:gd name="T82" fmla="*/ 608 w 689"/>
                  <a:gd name="T83" fmla="*/ 120 h 1041"/>
                  <a:gd name="T84" fmla="*/ 607 w 689"/>
                  <a:gd name="T85" fmla="*/ 131 h 1041"/>
                  <a:gd name="T86" fmla="*/ 578 w 689"/>
                  <a:gd name="T87" fmla="*/ 235 h 1041"/>
                  <a:gd name="T88" fmla="*/ 556 w 689"/>
                  <a:gd name="T89" fmla="*/ 280 h 1041"/>
                  <a:gd name="T90" fmla="*/ 538 w 689"/>
                  <a:gd name="T91" fmla="*/ 311 h 1041"/>
                  <a:gd name="T92" fmla="*/ 489 w 689"/>
                  <a:gd name="T93" fmla="*/ 386 h 1041"/>
                  <a:gd name="T94" fmla="*/ 425 w 689"/>
                  <a:gd name="T95" fmla="*/ 489 h 1041"/>
                  <a:gd name="T96" fmla="*/ 406 w 689"/>
                  <a:gd name="T97" fmla="*/ 605 h 1041"/>
                  <a:gd name="T98" fmla="*/ 496 w 689"/>
                  <a:gd name="T99" fmla="*/ 584 h 1041"/>
                  <a:gd name="T100" fmla="*/ 614 w 689"/>
                  <a:gd name="T101" fmla="*/ 485 h 1041"/>
                  <a:gd name="T102" fmla="*/ 685 w 689"/>
                  <a:gd name="T103" fmla="*/ 390 h 1041"/>
                  <a:gd name="T104" fmla="*/ 686 w 689"/>
                  <a:gd name="T105" fmla="*/ 390 h 1041"/>
                  <a:gd name="T106" fmla="*/ 630 w 689"/>
                  <a:gd name="T107" fmla="*/ 492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9" h="1041">
                    <a:moveTo>
                      <a:pt x="534" y="591"/>
                    </a:moveTo>
                    <a:cubicBezTo>
                      <a:pt x="537" y="590"/>
                      <a:pt x="597" y="559"/>
                      <a:pt x="667" y="589"/>
                    </a:cubicBezTo>
                    <a:cubicBezTo>
                      <a:pt x="667" y="589"/>
                      <a:pt x="587" y="584"/>
                      <a:pt x="509" y="634"/>
                    </a:cubicBezTo>
                    <a:cubicBezTo>
                      <a:pt x="493" y="644"/>
                      <a:pt x="477" y="657"/>
                      <a:pt x="462" y="672"/>
                    </a:cubicBezTo>
                    <a:cubicBezTo>
                      <a:pt x="442" y="692"/>
                      <a:pt x="423" y="718"/>
                      <a:pt x="407" y="750"/>
                    </a:cubicBezTo>
                    <a:cubicBezTo>
                      <a:pt x="401" y="762"/>
                      <a:pt x="395" y="775"/>
                      <a:pt x="390" y="788"/>
                    </a:cubicBezTo>
                    <a:cubicBezTo>
                      <a:pt x="390" y="788"/>
                      <a:pt x="374" y="851"/>
                      <a:pt x="381" y="961"/>
                    </a:cubicBezTo>
                    <a:cubicBezTo>
                      <a:pt x="381" y="961"/>
                      <a:pt x="381" y="970"/>
                      <a:pt x="383" y="983"/>
                    </a:cubicBezTo>
                    <a:cubicBezTo>
                      <a:pt x="383" y="983"/>
                      <a:pt x="383" y="983"/>
                      <a:pt x="383" y="983"/>
                    </a:cubicBezTo>
                    <a:cubicBezTo>
                      <a:pt x="387" y="1000"/>
                      <a:pt x="387" y="1026"/>
                      <a:pt x="411" y="1041"/>
                    </a:cubicBezTo>
                    <a:cubicBezTo>
                      <a:pt x="227" y="1041"/>
                      <a:pt x="227" y="1041"/>
                      <a:pt x="227" y="1041"/>
                    </a:cubicBezTo>
                    <a:cubicBezTo>
                      <a:pt x="227" y="1041"/>
                      <a:pt x="258" y="1034"/>
                      <a:pt x="266" y="968"/>
                    </a:cubicBezTo>
                    <a:cubicBezTo>
                      <a:pt x="266" y="968"/>
                      <a:pt x="266" y="968"/>
                      <a:pt x="266" y="968"/>
                    </a:cubicBezTo>
                    <a:cubicBezTo>
                      <a:pt x="267" y="935"/>
                      <a:pt x="270" y="901"/>
                      <a:pt x="274" y="866"/>
                    </a:cubicBezTo>
                    <a:cubicBezTo>
                      <a:pt x="289" y="744"/>
                      <a:pt x="247" y="642"/>
                      <a:pt x="196" y="596"/>
                    </a:cubicBezTo>
                    <a:cubicBezTo>
                      <a:pt x="192" y="592"/>
                      <a:pt x="188" y="589"/>
                      <a:pt x="184" y="586"/>
                    </a:cubicBezTo>
                    <a:cubicBezTo>
                      <a:pt x="134" y="551"/>
                      <a:pt x="73" y="547"/>
                      <a:pt x="19" y="496"/>
                    </a:cubicBezTo>
                    <a:cubicBezTo>
                      <a:pt x="13" y="489"/>
                      <a:pt x="6" y="482"/>
                      <a:pt x="0" y="473"/>
                    </a:cubicBezTo>
                    <a:cubicBezTo>
                      <a:pt x="1" y="474"/>
                      <a:pt x="9" y="482"/>
                      <a:pt x="23" y="490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37" y="499"/>
                      <a:pt x="57" y="509"/>
                      <a:pt x="82" y="516"/>
                    </a:cubicBezTo>
                    <a:cubicBezTo>
                      <a:pt x="103" y="522"/>
                      <a:pt x="126" y="526"/>
                      <a:pt x="154" y="527"/>
                    </a:cubicBezTo>
                    <a:cubicBezTo>
                      <a:pt x="154" y="527"/>
                      <a:pt x="137" y="509"/>
                      <a:pt x="120" y="479"/>
                    </a:cubicBezTo>
                    <a:cubicBezTo>
                      <a:pt x="114" y="470"/>
                      <a:pt x="108" y="459"/>
                      <a:pt x="103" y="447"/>
                    </a:cubicBezTo>
                    <a:cubicBezTo>
                      <a:pt x="94" y="429"/>
                      <a:pt x="86" y="408"/>
                      <a:pt x="81" y="386"/>
                    </a:cubicBezTo>
                    <a:cubicBezTo>
                      <a:pt x="77" y="372"/>
                      <a:pt x="74" y="356"/>
                      <a:pt x="73" y="340"/>
                    </a:cubicBezTo>
                    <a:cubicBezTo>
                      <a:pt x="72" y="332"/>
                      <a:pt x="72" y="323"/>
                      <a:pt x="72" y="314"/>
                    </a:cubicBezTo>
                    <a:cubicBezTo>
                      <a:pt x="73" y="303"/>
                      <a:pt x="74" y="291"/>
                      <a:pt x="76" y="280"/>
                    </a:cubicBezTo>
                    <a:cubicBezTo>
                      <a:pt x="76" y="280"/>
                      <a:pt x="76" y="290"/>
                      <a:pt x="79" y="305"/>
                    </a:cubicBezTo>
                    <a:cubicBezTo>
                      <a:pt x="80" y="311"/>
                      <a:pt x="82" y="316"/>
                      <a:pt x="83" y="323"/>
                    </a:cubicBezTo>
                    <a:cubicBezTo>
                      <a:pt x="89" y="346"/>
                      <a:pt x="98" y="377"/>
                      <a:pt x="115" y="406"/>
                    </a:cubicBezTo>
                    <a:cubicBezTo>
                      <a:pt x="120" y="416"/>
                      <a:pt x="126" y="426"/>
                      <a:pt x="133" y="435"/>
                    </a:cubicBezTo>
                    <a:cubicBezTo>
                      <a:pt x="139" y="442"/>
                      <a:pt x="145" y="450"/>
                      <a:pt x="151" y="458"/>
                    </a:cubicBezTo>
                    <a:cubicBezTo>
                      <a:pt x="151" y="458"/>
                      <a:pt x="151" y="458"/>
                      <a:pt x="151" y="458"/>
                    </a:cubicBezTo>
                    <a:cubicBezTo>
                      <a:pt x="153" y="460"/>
                      <a:pt x="155" y="462"/>
                      <a:pt x="157" y="465"/>
                    </a:cubicBezTo>
                    <a:cubicBezTo>
                      <a:pt x="171" y="482"/>
                      <a:pt x="187" y="500"/>
                      <a:pt x="203" y="518"/>
                    </a:cubicBezTo>
                    <a:cubicBezTo>
                      <a:pt x="203" y="518"/>
                      <a:pt x="203" y="518"/>
                      <a:pt x="203" y="518"/>
                    </a:cubicBezTo>
                    <a:cubicBezTo>
                      <a:pt x="216" y="534"/>
                      <a:pt x="230" y="550"/>
                      <a:pt x="243" y="567"/>
                    </a:cubicBezTo>
                    <a:cubicBezTo>
                      <a:pt x="270" y="601"/>
                      <a:pt x="293" y="637"/>
                      <a:pt x="303" y="671"/>
                    </a:cubicBezTo>
                    <a:cubicBezTo>
                      <a:pt x="303" y="671"/>
                      <a:pt x="317" y="642"/>
                      <a:pt x="332" y="594"/>
                    </a:cubicBezTo>
                    <a:cubicBezTo>
                      <a:pt x="333" y="593"/>
                      <a:pt x="333" y="593"/>
                      <a:pt x="333" y="592"/>
                    </a:cubicBezTo>
                    <a:cubicBezTo>
                      <a:pt x="342" y="565"/>
                      <a:pt x="351" y="532"/>
                      <a:pt x="359" y="494"/>
                    </a:cubicBezTo>
                    <a:cubicBezTo>
                      <a:pt x="359" y="491"/>
                      <a:pt x="360" y="489"/>
                      <a:pt x="360" y="486"/>
                    </a:cubicBezTo>
                    <a:cubicBezTo>
                      <a:pt x="361" y="484"/>
                      <a:pt x="361" y="482"/>
                      <a:pt x="361" y="481"/>
                    </a:cubicBezTo>
                    <a:cubicBezTo>
                      <a:pt x="364" y="468"/>
                      <a:pt x="366" y="454"/>
                      <a:pt x="368" y="440"/>
                    </a:cubicBezTo>
                    <a:cubicBezTo>
                      <a:pt x="369" y="436"/>
                      <a:pt x="369" y="431"/>
                      <a:pt x="370" y="427"/>
                    </a:cubicBezTo>
                    <a:cubicBezTo>
                      <a:pt x="373" y="400"/>
                      <a:pt x="375" y="371"/>
                      <a:pt x="376" y="342"/>
                    </a:cubicBezTo>
                    <a:cubicBezTo>
                      <a:pt x="376" y="337"/>
                      <a:pt x="376" y="332"/>
                      <a:pt x="376" y="327"/>
                    </a:cubicBezTo>
                    <a:cubicBezTo>
                      <a:pt x="376" y="314"/>
                      <a:pt x="376" y="301"/>
                      <a:pt x="375" y="288"/>
                    </a:cubicBezTo>
                    <a:cubicBezTo>
                      <a:pt x="375" y="287"/>
                      <a:pt x="375" y="287"/>
                      <a:pt x="375" y="287"/>
                    </a:cubicBezTo>
                    <a:cubicBezTo>
                      <a:pt x="375" y="281"/>
                      <a:pt x="374" y="276"/>
                      <a:pt x="374" y="270"/>
                    </a:cubicBezTo>
                    <a:cubicBezTo>
                      <a:pt x="374" y="270"/>
                      <a:pt x="374" y="270"/>
                      <a:pt x="374" y="270"/>
                    </a:cubicBezTo>
                    <a:cubicBezTo>
                      <a:pt x="374" y="265"/>
                      <a:pt x="373" y="261"/>
                      <a:pt x="373" y="257"/>
                    </a:cubicBezTo>
                    <a:cubicBezTo>
                      <a:pt x="372" y="243"/>
                      <a:pt x="370" y="229"/>
                      <a:pt x="368" y="215"/>
                    </a:cubicBezTo>
                    <a:cubicBezTo>
                      <a:pt x="367" y="207"/>
                      <a:pt x="365" y="199"/>
                      <a:pt x="364" y="191"/>
                    </a:cubicBezTo>
                    <a:cubicBezTo>
                      <a:pt x="363" y="190"/>
                      <a:pt x="363" y="189"/>
                      <a:pt x="363" y="188"/>
                    </a:cubicBezTo>
                    <a:cubicBezTo>
                      <a:pt x="363" y="188"/>
                      <a:pt x="363" y="188"/>
                      <a:pt x="363" y="188"/>
                    </a:cubicBezTo>
                    <a:cubicBezTo>
                      <a:pt x="362" y="181"/>
                      <a:pt x="360" y="173"/>
                      <a:pt x="358" y="165"/>
                    </a:cubicBezTo>
                    <a:cubicBezTo>
                      <a:pt x="352" y="139"/>
                      <a:pt x="344" y="113"/>
                      <a:pt x="334" y="86"/>
                    </a:cubicBezTo>
                    <a:cubicBezTo>
                      <a:pt x="332" y="80"/>
                      <a:pt x="330" y="74"/>
                      <a:pt x="327" y="67"/>
                    </a:cubicBezTo>
                    <a:cubicBezTo>
                      <a:pt x="323" y="57"/>
                      <a:pt x="319" y="48"/>
                      <a:pt x="314" y="38"/>
                    </a:cubicBezTo>
                    <a:cubicBezTo>
                      <a:pt x="308" y="25"/>
                      <a:pt x="302" y="12"/>
                      <a:pt x="295" y="0"/>
                    </a:cubicBezTo>
                    <a:cubicBezTo>
                      <a:pt x="296" y="1"/>
                      <a:pt x="310" y="14"/>
                      <a:pt x="328" y="39"/>
                    </a:cubicBezTo>
                    <a:cubicBezTo>
                      <a:pt x="334" y="47"/>
                      <a:pt x="340" y="56"/>
                      <a:pt x="346" y="66"/>
                    </a:cubicBezTo>
                    <a:cubicBezTo>
                      <a:pt x="346" y="66"/>
                      <a:pt x="346" y="66"/>
                      <a:pt x="346" y="66"/>
                    </a:cubicBezTo>
                    <a:cubicBezTo>
                      <a:pt x="359" y="87"/>
                      <a:pt x="373" y="114"/>
                      <a:pt x="386" y="146"/>
                    </a:cubicBezTo>
                    <a:cubicBezTo>
                      <a:pt x="392" y="163"/>
                      <a:pt x="398" y="181"/>
                      <a:pt x="404" y="201"/>
                    </a:cubicBezTo>
                    <a:cubicBezTo>
                      <a:pt x="406" y="210"/>
                      <a:pt x="408" y="218"/>
                      <a:pt x="410" y="228"/>
                    </a:cubicBezTo>
                    <a:cubicBezTo>
                      <a:pt x="410" y="228"/>
                      <a:pt x="410" y="228"/>
                      <a:pt x="410" y="228"/>
                    </a:cubicBezTo>
                    <a:cubicBezTo>
                      <a:pt x="412" y="238"/>
                      <a:pt x="414" y="248"/>
                      <a:pt x="416" y="259"/>
                    </a:cubicBezTo>
                    <a:cubicBezTo>
                      <a:pt x="420" y="281"/>
                      <a:pt x="423" y="305"/>
                      <a:pt x="424" y="331"/>
                    </a:cubicBezTo>
                    <a:cubicBezTo>
                      <a:pt x="424" y="340"/>
                      <a:pt x="425" y="350"/>
                      <a:pt x="425" y="361"/>
                    </a:cubicBezTo>
                    <a:cubicBezTo>
                      <a:pt x="425" y="370"/>
                      <a:pt x="425" y="379"/>
                      <a:pt x="425" y="389"/>
                    </a:cubicBezTo>
                    <a:cubicBezTo>
                      <a:pt x="425" y="389"/>
                      <a:pt x="429" y="381"/>
                      <a:pt x="437" y="370"/>
                    </a:cubicBezTo>
                    <a:cubicBezTo>
                      <a:pt x="442" y="362"/>
                      <a:pt x="449" y="353"/>
                      <a:pt x="457" y="344"/>
                    </a:cubicBezTo>
                    <a:cubicBezTo>
                      <a:pt x="467" y="331"/>
                      <a:pt x="478" y="317"/>
                      <a:pt x="491" y="306"/>
                    </a:cubicBezTo>
                    <a:cubicBezTo>
                      <a:pt x="495" y="302"/>
                      <a:pt x="501" y="297"/>
                      <a:pt x="506" y="291"/>
                    </a:cubicBezTo>
                    <a:cubicBezTo>
                      <a:pt x="511" y="286"/>
                      <a:pt x="515" y="281"/>
                      <a:pt x="520" y="275"/>
                    </a:cubicBezTo>
                    <a:cubicBezTo>
                      <a:pt x="528" y="265"/>
                      <a:pt x="537" y="253"/>
                      <a:pt x="546" y="239"/>
                    </a:cubicBezTo>
                    <a:cubicBezTo>
                      <a:pt x="546" y="239"/>
                      <a:pt x="546" y="239"/>
                      <a:pt x="546" y="239"/>
                    </a:cubicBezTo>
                    <a:cubicBezTo>
                      <a:pt x="551" y="231"/>
                      <a:pt x="556" y="222"/>
                      <a:pt x="561" y="213"/>
                    </a:cubicBezTo>
                    <a:cubicBezTo>
                      <a:pt x="575" y="186"/>
                      <a:pt x="588" y="153"/>
                      <a:pt x="599" y="113"/>
                    </a:cubicBezTo>
                    <a:cubicBezTo>
                      <a:pt x="602" y="101"/>
                      <a:pt x="605" y="88"/>
                      <a:pt x="608" y="74"/>
                    </a:cubicBezTo>
                    <a:cubicBezTo>
                      <a:pt x="608" y="74"/>
                      <a:pt x="611" y="91"/>
                      <a:pt x="608" y="120"/>
                    </a:cubicBezTo>
                    <a:cubicBezTo>
                      <a:pt x="608" y="123"/>
                      <a:pt x="607" y="127"/>
                      <a:pt x="607" y="131"/>
                    </a:cubicBezTo>
                    <a:cubicBezTo>
                      <a:pt x="607" y="131"/>
                      <a:pt x="607" y="131"/>
                      <a:pt x="607" y="131"/>
                    </a:cubicBezTo>
                    <a:cubicBezTo>
                      <a:pt x="606" y="137"/>
                      <a:pt x="605" y="143"/>
                      <a:pt x="604" y="150"/>
                    </a:cubicBezTo>
                    <a:cubicBezTo>
                      <a:pt x="600" y="174"/>
                      <a:pt x="592" y="203"/>
                      <a:pt x="578" y="235"/>
                    </a:cubicBezTo>
                    <a:cubicBezTo>
                      <a:pt x="574" y="244"/>
                      <a:pt x="570" y="253"/>
                      <a:pt x="566" y="262"/>
                    </a:cubicBezTo>
                    <a:cubicBezTo>
                      <a:pt x="563" y="268"/>
                      <a:pt x="560" y="274"/>
                      <a:pt x="556" y="280"/>
                    </a:cubicBezTo>
                    <a:cubicBezTo>
                      <a:pt x="553" y="286"/>
                      <a:pt x="550" y="291"/>
                      <a:pt x="547" y="297"/>
                    </a:cubicBezTo>
                    <a:cubicBezTo>
                      <a:pt x="544" y="302"/>
                      <a:pt x="541" y="306"/>
                      <a:pt x="538" y="311"/>
                    </a:cubicBezTo>
                    <a:cubicBezTo>
                      <a:pt x="521" y="337"/>
                      <a:pt x="508" y="359"/>
                      <a:pt x="496" y="376"/>
                    </a:cubicBezTo>
                    <a:cubicBezTo>
                      <a:pt x="493" y="379"/>
                      <a:pt x="491" y="383"/>
                      <a:pt x="489" y="386"/>
                    </a:cubicBezTo>
                    <a:cubicBezTo>
                      <a:pt x="448" y="446"/>
                      <a:pt x="439" y="449"/>
                      <a:pt x="427" y="479"/>
                    </a:cubicBezTo>
                    <a:cubicBezTo>
                      <a:pt x="427" y="479"/>
                      <a:pt x="426" y="483"/>
                      <a:pt x="425" y="489"/>
                    </a:cubicBezTo>
                    <a:cubicBezTo>
                      <a:pt x="425" y="492"/>
                      <a:pt x="424" y="497"/>
                      <a:pt x="423" y="501"/>
                    </a:cubicBezTo>
                    <a:cubicBezTo>
                      <a:pt x="419" y="526"/>
                      <a:pt x="411" y="568"/>
                      <a:pt x="406" y="605"/>
                    </a:cubicBezTo>
                    <a:cubicBezTo>
                      <a:pt x="401" y="635"/>
                      <a:pt x="397" y="663"/>
                      <a:pt x="396" y="677"/>
                    </a:cubicBezTo>
                    <a:cubicBezTo>
                      <a:pt x="396" y="677"/>
                      <a:pt x="444" y="624"/>
                      <a:pt x="496" y="584"/>
                    </a:cubicBezTo>
                    <a:cubicBezTo>
                      <a:pt x="502" y="579"/>
                      <a:pt x="509" y="574"/>
                      <a:pt x="515" y="570"/>
                    </a:cubicBezTo>
                    <a:cubicBezTo>
                      <a:pt x="545" y="548"/>
                      <a:pt x="581" y="519"/>
                      <a:pt x="614" y="485"/>
                    </a:cubicBezTo>
                    <a:cubicBezTo>
                      <a:pt x="615" y="485"/>
                      <a:pt x="615" y="484"/>
                      <a:pt x="616" y="483"/>
                    </a:cubicBezTo>
                    <a:cubicBezTo>
                      <a:pt x="644" y="454"/>
                      <a:pt x="669" y="422"/>
                      <a:pt x="685" y="390"/>
                    </a:cubicBezTo>
                    <a:cubicBezTo>
                      <a:pt x="686" y="387"/>
                      <a:pt x="688" y="385"/>
                      <a:pt x="689" y="383"/>
                    </a:cubicBezTo>
                    <a:cubicBezTo>
                      <a:pt x="689" y="383"/>
                      <a:pt x="688" y="386"/>
                      <a:pt x="686" y="390"/>
                    </a:cubicBezTo>
                    <a:cubicBezTo>
                      <a:pt x="681" y="406"/>
                      <a:pt x="665" y="444"/>
                      <a:pt x="632" y="490"/>
                    </a:cubicBezTo>
                    <a:cubicBezTo>
                      <a:pt x="631" y="490"/>
                      <a:pt x="631" y="491"/>
                      <a:pt x="630" y="492"/>
                    </a:cubicBezTo>
                    <a:cubicBezTo>
                      <a:pt x="607" y="523"/>
                      <a:pt x="576" y="558"/>
                      <a:pt x="534" y="59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6">
                <a:extLst>
                  <a:ext uri="{FF2B5EF4-FFF2-40B4-BE49-F238E27FC236}">
                    <a16:creationId xmlns="" xmlns:a16="http://schemas.microsoft.com/office/drawing/2014/main" id="{3BD628C2-019D-44DE-9B84-876348B6E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6200" y="3358766"/>
                <a:ext cx="1145531" cy="1147700"/>
              </a:xfrm>
              <a:custGeom>
                <a:avLst/>
                <a:gdLst>
                  <a:gd name="T0" fmla="*/ 323 w 327"/>
                  <a:gd name="T1" fmla="*/ 198 h 328"/>
                  <a:gd name="T2" fmla="*/ 313 w 327"/>
                  <a:gd name="T3" fmla="*/ 229 h 328"/>
                  <a:gd name="T4" fmla="*/ 310 w 327"/>
                  <a:gd name="T5" fmla="*/ 235 h 328"/>
                  <a:gd name="T6" fmla="*/ 240 w 327"/>
                  <a:gd name="T7" fmla="*/ 307 h 328"/>
                  <a:gd name="T8" fmla="*/ 203 w 327"/>
                  <a:gd name="T9" fmla="*/ 321 h 328"/>
                  <a:gd name="T10" fmla="*/ 173 w 327"/>
                  <a:gd name="T11" fmla="*/ 325 h 328"/>
                  <a:gd name="T12" fmla="*/ 42 w 327"/>
                  <a:gd name="T13" fmla="*/ 270 h 328"/>
                  <a:gd name="T14" fmla="*/ 15 w 327"/>
                  <a:gd name="T15" fmla="*/ 227 h 328"/>
                  <a:gd name="T16" fmla="*/ 2 w 327"/>
                  <a:gd name="T17" fmla="*/ 171 h 328"/>
                  <a:gd name="T18" fmla="*/ 32 w 327"/>
                  <a:gd name="T19" fmla="*/ 68 h 328"/>
                  <a:gd name="T20" fmla="*/ 39 w 327"/>
                  <a:gd name="T21" fmla="*/ 59 h 328"/>
                  <a:gd name="T22" fmla="*/ 99 w 327"/>
                  <a:gd name="T23" fmla="*/ 14 h 328"/>
                  <a:gd name="T24" fmla="*/ 132 w 327"/>
                  <a:gd name="T25" fmla="*/ 4 h 328"/>
                  <a:gd name="T26" fmla="*/ 155 w 327"/>
                  <a:gd name="T27" fmla="*/ 1 h 328"/>
                  <a:gd name="T28" fmla="*/ 155 w 327"/>
                  <a:gd name="T29" fmla="*/ 1 h 328"/>
                  <a:gd name="T30" fmla="*/ 156 w 327"/>
                  <a:gd name="T31" fmla="*/ 1 h 328"/>
                  <a:gd name="T32" fmla="*/ 182 w 327"/>
                  <a:gd name="T33" fmla="*/ 1 h 328"/>
                  <a:gd name="T34" fmla="*/ 182 w 327"/>
                  <a:gd name="T35" fmla="*/ 1 h 328"/>
                  <a:gd name="T36" fmla="*/ 248 w 327"/>
                  <a:gd name="T37" fmla="*/ 24 h 328"/>
                  <a:gd name="T38" fmla="*/ 264 w 327"/>
                  <a:gd name="T39" fmla="*/ 34 h 328"/>
                  <a:gd name="T40" fmla="*/ 299 w 327"/>
                  <a:gd name="T41" fmla="*/ 72 h 328"/>
                  <a:gd name="T42" fmla="*/ 299 w 327"/>
                  <a:gd name="T43" fmla="*/ 73 h 328"/>
                  <a:gd name="T44" fmla="*/ 308 w 327"/>
                  <a:gd name="T45" fmla="*/ 86 h 328"/>
                  <a:gd name="T46" fmla="*/ 327 w 327"/>
                  <a:gd name="T47" fmla="*/ 155 h 328"/>
                  <a:gd name="T48" fmla="*/ 323 w 327"/>
                  <a:gd name="T49" fmla="*/ 19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7" h="328">
                    <a:moveTo>
                      <a:pt x="323" y="198"/>
                    </a:moveTo>
                    <a:cubicBezTo>
                      <a:pt x="321" y="209"/>
                      <a:pt x="317" y="219"/>
                      <a:pt x="313" y="229"/>
                    </a:cubicBezTo>
                    <a:cubicBezTo>
                      <a:pt x="312" y="231"/>
                      <a:pt x="311" y="233"/>
                      <a:pt x="310" y="235"/>
                    </a:cubicBezTo>
                    <a:cubicBezTo>
                      <a:pt x="295" y="266"/>
                      <a:pt x="270" y="291"/>
                      <a:pt x="240" y="307"/>
                    </a:cubicBezTo>
                    <a:cubicBezTo>
                      <a:pt x="228" y="313"/>
                      <a:pt x="216" y="318"/>
                      <a:pt x="203" y="321"/>
                    </a:cubicBezTo>
                    <a:cubicBezTo>
                      <a:pt x="193" y="323"/>
                      <a:pt x="183" y="325"/>
                      <a:pt x="173" y="325"/>
                    </a:cubicBezTo>
                    <a:cubicBezTo>
                      <a:pt x="121" y="328"/>
                      <a:pt x="74" y="306"/>
                      <a:pt x="42" y="270"/>
                    </a:cubicBezTo>
                    <a:cubicBezTo>
                      <a:pt x="31" y="257"/>
                      <a:pt x="22" y="243"/>
                      <a:pt x="15" y="227"/>
                    </a:cubicBezTo>
                    <a:cubicBezTo>
                      <a:pt x="8" y="210"/>
                      <a:pt x="3" y="191"/>
                      <a:pt x="2" y="171"/>
                    </a:cubicBezTo>
                    <a:cubicBezTo>
                      <a:pt x="0" y="133"/>
                      <a:pt x="12" y="97"/>
                      <a:pt x="32" y="68"/>
                    </a:cubicBezTo>
                    <a:cubicBezTo>
                      <a:pt x="35" y="65"/>
                      <a:pt x="37" y="62"/>
                      <a:pt x="39" y="59"/>
                    </a:cubicBezTo>
                    <a:cubicBezTo>
                      <a:pt x="55" y="40"/>
                      <a:pt x="76" y="24"/>
                      <a:pt x="99" y="14"/>
                    </a:cubicBezTo>
                    <a:cubicBezTo>
                      <a:pt x="109" y="10"/>
                      <a:pt x="120" y="6"/>
                      <a:pt x="132" y="4"/>
                    </a:cubicBezTo>
                    <a:cubicBezTo>
                      <a:pt x="139" y="2"/>
                      <a:pt x="147" y="1"/>
                      <a:pt x="155" y="1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55" y="1"/>
                      <a:pt x="156" y="1"/>
                      <a:pt x="156" y="1"/>
                    </a:cubicBezTo>
                    <a:cubicBezTo>
                      <a:pt x="165" y="0"/>
                      <a:pt x="173" y="0"/>
                      <a:pt x="182" y="1"/>
                    </a:cubicBezTo>
                    <a:cubicBezTo>
                      <a:pt x="182" y="1"/>
                      <a:pt x="182" y="1"/>
                      <a:pt x="182" y="1"/>
                    </a:cubicBezTo>
                    <a:cubicBezTo>
                      <a:pt x="206" y="4"/>
                      <a:pt x="228" y="12"/>
                      <a:pt x="248" y="24"/>
                    </a:cubicBezTo>
                    <a:cubicBezTo>
                      <a:pt x="253" y="27"/>
                      <a:pt x="259" y="30"/>
                      <a:pt x="264" y="34"/>
                    </a:cubicBezTo>
                    <a:cubicBezTo>
                      <a:pt x="277" y="45"/>
                      <a:pt x="290" y="58"/>
                      <a:pt x="299" y="72"/>
                    </a:cubicBezTo>
                    <a:cubicBezTo>
                      <a:pt x="299" y="73"/>
                      <a:pt x="299" y="73"/>
                      <a:pt x="299" y="73"/>
                    </a:cubicBezTo>
                    <a:cubicBezTo>
                      <a:pt x="302" y="77"/>
                      <a:pt x="305" y="82"/>
                      <a:pt x="308" y="86"/>
                    </a:cubicBezTo>
                    <a:cubicBezTo>
                      <a:pt x="319" y="107"/>
                      <a:pt x="325" y="130"/>
                      <a:pt x="327" y="155"/>
                    </a:cubicBezTo>
                    <a:cubicBezTo>
                      <a:pt x="327" y="170"/>
                      <a:pt x="326" y="184"/>
                      <a:pt x="323" y="198"/>
                    </a:cubicBezTo>
                    <a:close/>
                  </a:path>
                </a:pathLst>
              </a:cu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7">
                <a:extLst>
                  <a:ext uri="{FF2B5EF4-FFF2-40B4-BE49-F238E27FC236}">
                    <a16:creationId xmlns="" xmlns:a16="http://schemas.microsoft.com/office/drawing/2014/main" id="{05574552-41E6-4327-944C-573BC0FBA455}"/>
                  </a:ext>
                </a:extLst>
              </p:cNvPr>
              <p:cNvGrpSpPr/>
              <p:nvPr/>
            </p:nvGrpSpPr>
            <p:grpSpPr>
              <a:xfrm>
                <a:off x="4591439" y="1935530"/>
                <a:ext cx="2989660" cy="2197768"/>
                <a:chOff x="166688" y="2078038"/>
                <a:chExt cx="2187575" cy="1608138"/>
              </a:xfrm>
              <a:solidFill>
                <a:schemeClr val="accent1">
                  <a:alpha val="30000"/>
                </a:schemeClr>
              </a:solidFill>
            </p:grpSpPr>
            <p:sp>
              <p:nvSpPr>
                <p:cNvPr id="59" name="Freeform: Shape 43">
                  <a:extLst>
                    <a:ext uri="{FF2B5EF4-FFF2-40B4-BE49-F238E27FC236}">
                      <a16:creationId xmlns="" xmlns:a16="http://schemas.microsoft.com/office/drawing/2014/main" id="{C3BC5D05-8306-4A4F-B97E-BB36A0A819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688" y="2701925"/>
                  <a:ext cx="368300" cy="368300"/>
                </a:xfrm>
                <a:custGeom>
                  <a:avLst/>
                  <a:gdLst>
                    <a:gd name="T0" fmla="*/ 142 w 144"/>
                    <a:gd name="T1" fmla="*/ 69 h 144"/>
                    <a:gd name="T2" fmla="*/ 76 w 144"/>
                    <a:gd name="T3" fmla="*/ 142 h 144"/>
                    <a:gd name="T4" fmla="*/ 2 w 144"/>
                    <a:gd name="T5" fmla="*/ 76 h 144"/>
                    <a:gd name="T6" fmla="*/ 69 w 144"/>
                    <a:gd name="T7" fmla="*/ 2 h 144"/>
                    <a:gd name="T8" fmla="*/ 142 w 144"/>
                    <a:gd name="T9" fmla="*/ 69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44">
                      <a:moveTo>
                        <a:pt x="142" y="69"/>
                      </a:moveTo>
                      <a:cubicBezTo>
                        <a:pt x="144" y="107"/>
                        <a:pt x="114" y="140"/>
                        <a:pt x="76" y="142"/>
                      </a:cubicBezTo>
                      <a:cubicBezTo>
                        <a:pt x="37" y="144"/>
                        <a:pt x="4" y="114"/>
                        <a:pt x="2" y="76"/>
                      </a:cubicBezTo>
                      <a:cubicBezTo>
                        <a:pt x="0" y="37"/>
                        <a:pt x="30" y="4"/>
                        <a:pt x="69" y="2"/>
                      </a:cubicBezTo>
                      <a:cubicBezTo>
                        <a:pt x="107" y="0"/>
                        <a:pt x="140" y="30"/>
                        <a:pt x="142" y="69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44">
                  <a:extLst>
                    <a:ext uri="{FF2B5EF4-FFF2-40B4-BE49-F238E27FC236}">
                      <a16:creationId xmlns="" xmlns:a16="http://schemas.microsoft.com/office/drawing/2014/main" id="{4F3CB6C1-3AF5-407E-9DEC-E3967E83AB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84375" y="3144838"/>
                  <a:ext cx="369888" cy="368300"/>
                </a:xfrm>
                <a:custGeom>
                  <a:avLst/>
                  <a:gdLst>
                    <a:gd name="T0" fmla="*/ 142 w 144"/>
                    <a:gd name="T1" fmla="*/ 69 h 144"/>
                    <a:gd name="T2" fmla="*/ 75 w 144"/>
                    <a:gd name="T3" fmla="*/ 142 h 144"/>
                    <a:gd name="T4" fmla="*/ 1 w 144"/>
                    <a:gd name="T5" fmla="*/ 76 h 144"/>
                    <a:gd name="T6" fmla="*/ 68 w 144"/>
                    <a:gd name="T7" fmla="*/ 2 h 144"/>
                    <a:gd name="T8" fmla="*/ 142 w 144"/>
                    <a:gd name="T9" fmla="*/ 69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44">
                      <a:moveTo>
                        <a:pt x="142" y="69"/>
                      </a:moveTo>
                      <a:cubicBezTo>
                        <a:pt x="144" y="108"/>
                        <a:pt x="114" y="141"/>
                        <a:pt x="75" y="142"/>
                      </a:cubicBezTo>
                      <a:cubicBezTo>
                        <a:pt x="36" y="144"/>
                        <a:pt x="3" y="115"/>
                        <a:pt x="1" y="76"/>
                      </a:cubicBezTo>
                      <a:cubicBezTo>
                        <a:pt x="0" y="37"/>
                        <a:pt x="29" y="4"/>
                        <a:pt x="68" y="2"/>
                      </a:cubicBezTo>
                      <a:cubicBezTo>
                        <a:pt x="107" y="0"/>
                        <a:pt x="140" y="30"/>
                        <a:pt x="142" y="69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45">
                  <a:extLst>
                    <a:ext uri="{FF2B5EF4-FFF2-40B4-BE49-F238E27FC236}">
                      <a16:creationId xmlns="" xmlns:a16="http://schemas.microsoft.com/office/drawing/2014/main" id="{34533AFD-F7EC-4E9C-92AF-F897FA5825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0288" y="3316288"/>
                  <a:ext cx="371475" cy="369888"/>
                </a:xfrm>
                <a:custGeom>
                  <a:avLst/>
                  <a:gdLst>
                    <a:gd name="T0" fmla="*/ 143 w 145"/>
                    <a:gd name="T1" fmla="*/ 68 h 144"/>
                    <a:gd name="T2" fmla="*/ 76 w 145"/>
                    <a:gd name="T3" fmla="*/ 142 h 144"/>
                    <a:gd name="T4" fmla="*/ 2 w 145"/>
                    <a:gd name="T5" fmla="*/ 75 h 144"/>
                    <a:gd name="T6" fmla="*/ 69 w 145"/>
                    <a:gd name="T7" fmla="*/ 2 h 144"/>
                    <a:gd name="T8" fmla="*/ 143 w 145"/>
                    <a:gd name="T9" fmla="*/ 68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" h="144">
                      <a:moveTo>
                        <a:pt x="143" y="68"/>
                      </a:moveTo>
                      <a:cubicBezTo>
                        <a:pt x="145" y="107"/>
                        <a:pt x="115" y="140"/>
                        <a:pt x="76" y="142"/>
                      </a:cubicBezTo>
                      <a:cubicBezTo>
                        <a:pt x="37" y="144"/>
                        <a:pt x="4" y="114"/>
                        <a:pt x="2" y="75"/>
                      </a:cubicBezTo>
                      <a:cubicBezTo>
                        <a:pt x="0" y="36"/>
                        <a:pt x="30" y="3"/>
                        <a:pt x="69" y="2"/>
                      </a:cubicBezTo>
                      <a:cubicBezTo>
                        <a:pt x="108" y="0"/>
                        <a:pt x="141" y="29"/>
                        <a:pt x="143" y="68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46">
                  <a:extLst>
                    <a:ext uri="{FF2B5EF4-FFF2-40B4-BE49-F238E27FC236}">
                      <a16:creationId xmlns="" xmlns:a16="http://schemas.microsoft.com/office/drawing/2014/main" id="{6C7B93AF-4222-4951-AA4F-2F6808D0BA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4575" y="2244725"/>
                  <a:ext cx="369888" cy="369888"/>
                </a:xfrm>
                <a:custGeom>
                  <a:avLst/>
                  <a:gdLst>
                    <a:gd name="T0" fmla="*/ 143 w 144"/>
                    <a:gd name="T1" fmla="*/ 68 h 144"/>
                    <a:gd name="T2" fmla="*/ 76 w 144"/>
                    <a:gd name="T3" fmla="*/ 142 h 144"/>
                    <a:gd name="T4" fmla="*/ 2 w 144"/>
                    <a:gd name="T5" fmla="*/ 75 h 144"/>
                    <a:gd name="T6" fmla="*/ 69 w 144"/>
                    <a:gd name="T7" fmla="*/ 2 h 144"/>
                    <a:gd name="T8" fmla="*/ 143 w 144"/>
                    <a:gd name="T9" fmla="*/ 68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4" h="144">
                      <a:moveTo>
                        <a:pt x="143" y="68"/>
                      </a:moveTo>
                      <a:cubicBezTo>
                        <a:pt x="144" y="107"/>
                        <a:pt x="115" y="140"/>
                        <a:pt x="76" y="142"/>
                      </a:cubicBezTo>
                      <a:cubicBezTo>
                        <a:pt x="37" y="144"/>
                        <a:pt x="4" y="114"/>
                        <a:pt x="2" y="75"/>
                      </a:cubicBezTo>
                      <a:cubicBezTo>
                        <a:pt x="0" y="37"/>
                        <a:pt x="30" y="4"/>
                        <a:pt x="69" y="2"/>
                      </a:cubicBezTo>
                      <a:cubicBezTo>
                        <a:pt x="108" y="0"/>
                        <a:pt x="141" y="30"/>
                        <a:pt x="143" y="68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47">
                  <a:extLst>
                    <a:ext uri="{FF2B5EF4-FFF2-40B4-BE49-F238E27FC236}">
                      <a16:creationId xmlns="" xmlns:a16="http://schemas.microsoft.com/office/drawing/2014/main" id="{BF58027C-CA3C-472D-BE6E-A105A578F0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2313" y="2078038"/>
                  <a:ext cx="138113" cy="139700"/>
                </a:xfrm>
                <a:custGeom>
                  <a:avLst/>
                  <a:gdLst>
                    <a:gd name="T0" fmla="*/ 53 w 54"/>
                    <a:gd name="T1" fmla="*/ 25 h 54"/>
                    <a:gd name="T2" fmla="*/ 28 w 54"/>
                    <a:gd name="T3" fmla="*/ 53 h 54"/>
                    <a:gd name="T4" fmla="*/ 1 w 54"/>
                    <a:gd name="T5" fmla="*/ 28 h 54"/>
                    <a:gd name="T6" fmla="*/ 26 w 54"/>
                    <a:gd name="T7" fmla="*/ 1 h 54"/>
                    <a:gd name="T8" fmla="*/ 53 w 54"/>
                    <a:gd name="T9" fmla="*/ 2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4">
                      <a:moveTo>
                        <a:pt x="53" y="25"/>
                      </a:moveTo>
                      <a:cubicBezTo>
                        <a:pt x="54" y="40"/>
                        <a:pt x="43" y="52"/>
                        <a:pt x="28" y="53"/>
                      </a:cubicBezTo>
                      <a:cubicBezTo>
                        <a:pt x="14" y="54"/>
                        <a:pt x="2" y="42"/>
                        <a:pt x="1" y="28"/>
                      </a:cubicBezTo>
                      <a:cubicBezTo>
                        <a:pt x="0" y="14"/>
                        <a:pt x="11" y="1"/>
                        <a:pt x="26" y="1"/>
                      </a:cubicBezTo>
                      <a:cubicBezTo>
                        <a:pt x="40" y="0"/>
                        <a:pt x="52" y="11"/>
                        <a:pt x="53" y="25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48">
                  <a:extLst>
                    <a:ext uri="{FF2B5EF4-FFF2-40B4-BE49-F238E27FC236}">
                      <a16:creationId xmlns="" xmlns:a16="http://schemas.microsoft.com/office/drawing/2014/main" id="{6108DEEA-AC59-43DE-A84F-DAA9BAC566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3600" y="2336800"/>
                  <a:ext cx="38100" cy="39688"/>
                </a:xfrm>
                <a:custGeom>
                  <a:avLst/>
                  <a:gdLst>
                    <a:gd name="T0" fmla="*/ 15 w 15"/>
                    <a:gd name="T1" fmla="*/ 7 h 15"/>
                    <a:gd name="T2" fmla="*/ 8 w 15"/>
                    <a:gd name="T3" fmla="*/ 15 h 15"/>
                    <a:gd name="T4" fmla="*/ 1 w 15"/>
                    <a:gd name="T5" fmla="*/ 8 h 15"/>
                    <a:gd name="T6" fmla="*/ 8 w 15"/>
                    <a:gd name="T7" fmla="*/ 0 h 15"/>
                    <a:gd name="T8" fmla="*/ 15 w 15"/>
                    <a:gd name="T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15" y="7"/>
                      </a:moveTo>
                      <a:cubicBezTo>
                        <a:pt x="15" y="11"/>
                        <a:pt x="12" y="15"/>
                        <a:pt x="8" y="15"/>
                      </a:cubicBezTo>
                      <a:cubicBezTo>
                        <a:pt x="4" y="15"/>
                        <a:pt x="1" y="12"/>
                        <a:pt x="1" y="8"/>
                      </a:cubicBezTo>
                      <a:cubicBezTo>
                        <a:pt x="0" y="4"/>
                        <a:pt x="4" y="1"/>
                        <a:pt x="8" y="0"/>
                      </a:cubicBezTo>
                      <a:cubicBezTo>
                        <a:pt x="12" y="0"/>
                        <a:pt x="15" y="3"/>
                        <a:pt x="15" y="7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Group 8">
                <a:extLst>
                  <a:ext uri="{FF2B5EF4-FFF2-40B4-BE49-F238E27FC236}">
                    <a16:creationId xmlns="" xmlns:a16="http://schemas.microsoft.com/office/drawing/2014/main" id="{1BCBD2A5-70AE-466A-AE32-F5CB2220BE01}"/>
                  </a:ext>
                </a:extLst>
              </p:cNvPr>
              <p:cNvGrpSpPr/>
              <p:nvPr/>
            </p:nvGrpSpPr>
            <p:grpSpPr>
              <a:xfrm>
                <a:off x="5064451" y="2634143"/>
                <a:ext cx="1900556" cy="1245333"/>
                <a:chOff x="4151312" y="2176464"/>
                <a:chExt cx="1390651" cy="911224"/>
              </a:xfrm>
              <a:solidFill>
                <a:schemeClr val="accent1">
                  <a:alpha val="60000"/>
                </a:schemeClr>
              </a:solidFill>
            </p:grpSpPr>
            <p:sp>
              <p:nvSpPr>
                <p:cNvPr id="56" name="Freeform: Shape 40">
                  <a:extLst>
                    <a:ext uri="{FF2B5EF4-FFF2-40B4-BE49-F238E27FC236}">
                      <a16:creationId xmlns="" xmlns:a16="http://schemas.microsoft.com/office/drawing/2014/main" id="{4E4EB2D7-DF73-4889-A0E5-AB1E3318F9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1312" y="2262190"/>
                  <a:ext cx="38100" cy="39688"/>
                </a:xfrm>
                <a:custGeom>
                  <a:avLst/>
                  <a:gdLst>
                    <a:gd name="T0" fmla="*/ 14 w 15"/>
                    <a:gd name="T1" fmla="*/ 7 h 15"/>
                    <a:gd name="T2" fmla="*/ 8 w 15"/>
                    <a:gd name="T3" fmla="*/ 14 h 15"/>
                    <a:gd name="T4" fmla="*/ 0 w 15"/>
                    <a:gd name="T5" fmla="*/ 8 h 15"/>
                    <a:gd name="T6" fmla="*/ 7 w 15"/>
                    <a:gd name="T7" fmla="*/ 0 h 15"/>
                    <a:gd name="T8" fmla="*/ 14 w 15"/>
                    <a:gd name="T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14" y="7"/>
                      </a:moveTo>
                      <a:cubicBezTo>
                        <a:pt x="15" y="11"/>
                        <a:pt x="12" y="14"/>
                        <a:pt x="8" y="14"/>
                      </a:cubicBezTo>
                      <a:cubicBezTo>
                        <a:pt x="3" y="15"/>
                        <a:pt x="0" y="12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41">
                  <a:extLst>
                    <a:ext uri="{FF2B5EF4-FFF2-40B4-BE49-F238E27FC236}">
                      <a16:creationId xmlns="" xmlns:a16="http://schemas.microsoft.com/office/drawing/2014/main" id="{833C6DF8-DFEA-4CC0-AF01-6EB8973288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7050" y="2176464"/>
                  <a:ext cx="630238" cy="631825"/>
                </a:xfrm>
                <a:custGeom>
                  <a:avLst/>
                  <a:gdLst>
                    <a:gd name="T0" fmla="*/ 243 w 246"/>
                    <a:gd name="T1" fmla="*/ 118 h 247"/>
                    <a:gd name="T2" fmla="*/ 129 w 246"/>
                    <a:gd name="T3" fmla="*/ 243 h 247"/>
                    <a:gd name="T4" fmla="*/ 3 w 246"/>
                    <a:gd name="T5" fmla="*/ 130 h 247"/>
                    <a:gd name="T6" fmla="*/ 117 w 246"/>
                    <a:gd name="T7" fmla="*/ 4 h 247"/>
                    <a:gd name="T8" fmla="*/ 243 w 246"/>
                    <a:gd name="T9" fmla="*/ 118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6" h="247">
                      <a:moveTo>
                        <a:pt x="243" y="118"/>
                      </a:moveTo>
                      <a:cubicBezTo>
                        <a:pt x="246" y="184"/>
                        <a:pt x="195" y="240"/>
                        <a:pt x="129" y="243"/>
                      </a:cubicBezTo>
                      <a:cubicBezTo>
                        <a:pt x="63" y="247"/>
                        <a:pt x="7" y="196"/>
                        <a:pt x="3" y="130"/>
                      </a:cubicBezTo>
                      <a:cubicBezTo>
                        <a:pt x="0" y="63"/>
                        <a:pt x="51" y="7"/>
                        <a:pt x="117" y="4"/>
                      </a:cubicBezTo>
                      <a:cubicBezTo>
                        <a:pt x="183" y="0"/>
                        <a:pt x="240" y="51"/>
                        <a:pt x="243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42">
                  <a:extLst>
                    <a:ext uri="{FF2B5EF4-FFF2-40B4-BE49-F238E27FC236}">
                      <a16:creationId xmlns="" xmlns:a16="http://schemas.microsoft.com/office/drawing/2014/main" id="{EEA1AA49-194C-49FA-9173-FDE041FB90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3325" y="2560638"/>
                  <a:ext cx="528638" cy="527050"/>
                </a:xfrm>
                <a:custGeom>
                  <a:avLst/>
                  <a:gdLst>
                    <a:gd name="T0" fmla="*/ 204 w 206"/>
                    <a:gd name="T1" fmla="*/ 98 h 206"/>
                    <a:gd name="T2" fmla="*/ 108 w 206"/>
                    <a:gd name="T3" fmla="*/ 203 h 206"/>
                    <a:gd name="T4" fmla="*/ 3 w 206"/>
                    <a:gd name="T5" fmla="*/ 108 h 206"/>
                    <a:gd name="T6" fmla="*/ 98 w 206"/>
                    <a:gd name="T7" fmla="*/ 3 h 206"/>
                    <a:gd name="T8" fmla="*/ 204 w 206"/>
                    <a:gd name="T9" fmla="*/ 98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6">
                      <a:moveTo>
                        <a:pt x="204" y="98"/>
                      </a:moveTo>
                      <a:cubicBezTo>
                        <a:pt x="206" y="153"/>
                        <a:pt x="164" y="200"/>
                        <a:pt x="108" y="203"/>
                      </a:cubicBezTo>
                      <a:cubicBezTo>
                        <a:pt x="53" y="206"/>
                        <a:pt x="6" y="163"/>
                        <a:pt x="3" y="108"/>
                      </a:cubicBezTo>
                      <a:cubicBezTo>
                        <a:pt x="0" y="52"/>
                        <a:pt x="43" y="5"/>
                        <a:pt x="98" y="3"/>
                      </a:cubicBezTo>
                      <a:cubicBezTo>
                        <a:pt x="154" y="0"/>
                        <a:pt x="201" y="42"/>
                        <a:pt x="204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Freeform: Shape 25">
                <a:extLst>
                  <a:ext uri="{FF2B5EF4-FFF2-40B4-BE49-F238E27FC236}">
                    <a16:creationId xmlns="" xmlns:a16="http://schemas.microsoft.com/office/drawing/2014/main" id="{97C11C85-5CDF-43B0-A7B6-138C9AAD0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387" y="1959397"/>
                <a:ext cx="700770" cy="696431"/>
              </a:xfrm>
              <a:custGeom>
                <a:avLst/>
                <a:gdLst>
                  <a:gd name="T0" fmla="*/ 197 w 200"/>
                  <a:gd name="T1" fmla="*/ 95 h 199"/>
                  <a:gd name="T2" fmla="*/ 105 w 200"/>
                  <a:gd name="T3" fmla="*/ 197 h 199"/>
                  <a:gd name="T4" fmla="*/ 3 w 200"/>
                  <a:gd name="T5" fmla="*/ 105 h 199"/>
                  <a:gd name="T6" fmla="*/ 95 w 200"/>
                  <a:gd name="T7" fmla="*/ 3 h 199"/>
                  <a:gd name="T8" fmla="*/ 197 w 200"/>
                  <a:gd name="T9" fmla="*/ 9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99">
                    <a:moveTo>
                      <a:pt x="197" y="95"/>
                    </a:moveTo>
                    <a:cubicBezTo>
                      <a:pt x="200" y="148"/>
                      <a:pt x="158" y="194"/>
                      <a:pt x="105" y="197"/>
                    </a:cubicBezTo>
                    <a:cubicBezTo>
                      <a:pt x="51" y="199"/>
                      <a:pt x="6" y="158"/>
                      <a:pt x="3" y="105"/>
                    </a:cubicBezTo>
                    <a:cubicBezTo>
                      <a:pt x="0" y="51"/>
                      <a:pt x="42" y="5"/>
                      <a:pt x="95" y="3"/>
                    </a:cubicBezTo>
                    <a:cubicBezTo>
                      <a:pt x="149" y="0"/>
                      <a:pt x="194" y="41"/>
                      <a:pt x="197" y="95"/>
                    </a:cubicBezTo>
                    <a:close/>
                  </a:path>
                </a:pathLst>
              </a:custGeom>
              <a:solidFill>
                <a:schemeClr val="accent4">
                  <a:alpha val="36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6">
                <a:extLst>
                  <a:ext uri="{FF2B5EF4-FFF2-40B4-BE49-F238E27FC236}">
                    <a16:creationId xmlns="" xmlns:a16="http://schemas.microsoft.com/office/drawing/2014/main" id="{91770D49-3B76-4FB9-B803-441D38868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8060" y="2399819"/>
                <a:ext cx="240822" cy="242991"/>
              </a:xfrm>
              <a:custGeom>
                <a:avLst/>
                <a:gdLst>
                  <a:gd name="T0" fmla="*/ 68 w 69"/>
                  <a:gd name="T1" fmla="*/ 33 h 69"/>
                  <a:gd name="T2" fmla="*/ 36 w 69"/>
                  <a:gd name="T3" fmla="*/ 68 h 69"/>
                  <a:gd name="T4" fmla="*/ 0 w 69"/>
                  <a:gd name="T5" fmla="*/ 36 h 69"/>
                  <a:gd name="T6" fmla="*/ 32 w 69"/>
                  <a:gd name="T7" fmla="*/ 1 h 69"/>
                  <a:gd name="T8" fmla="*/ 68 w 69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9">
                    <a:moveTo>
                      <a:pt x="68" y="33"/>
                    </a:moveTo>
                    <a:cubicBezTo>
                      <a:pt x="69" y="52"/>
                      <a:pt x="54" y="67"/>
                      <a:pt x="36" y="68"/>
                    </a:cubicBezTo>
                    <a:cubicBezTo>
                      <a:pt x="17" y="69"/>
                      <a:pt x="1" y="55"/>
                      <a:pt x="0" y="36"/>
                    </a:cubicBezTo>
                    <a:cubicBezTo>
                      <a:pt x="0" y="18"/>
                      <a:pt x="14" y="2"/>
                      <a:pt x="32" y="1"/>
                    </a:cubicBezTo>
                    <a:cubicBezTo>
                      <a:pt x="51" y="0"/>
                      <a:pt x="67" y="14"/>
                      <a:pt x="68" y="3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7">
                <a:extLst>
                  <a:ext uri="{FF2B5EF4-FFF2-40B4-BE49-F238E27FC236}">
                    <a16:creationId xmlns="" xmlns:a16="http://schemas.microsoft.com/office/drawing/2014/main" id="{2E78BB19-A163-4D2F-9EC6-B5A8F265A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530" y="2124283"/>
                <a:ext cx="221296" cy="223466"/>
              </a:xfrm>
              <a:custGeom>
                <a:avLst/>
                <a:gdLst>
                  <a:gd name="T0" fmla="*/ 62 w 63"/>
                  <a:gd name="T1" fmla="*/ 30 h 64"/>
                  <a:gd name="T2" fmla="*/ 33 w 63"/>
                  <a:gd name="T3" fmla="*/ 63 h 64"/>
                  <a:gd name="T4" fmla="*/ 1 w 63"/>
                  <a:gd name="T5" fmla="*/ 34 h 64"/>
                  <a:gd name="T6" fmla="*/ 30 w 63"/>
                  <a:gd name="T7" fmla="*/ 1 h 64"/>
                  <a:gd name="T8" fmla="*/ 62 w 63"/>
                  <a:gd name="T9" fmla="*/ 3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4">
                    <a:moveTo>
                      <a:pt x="62" y="30"/>
                    </a:moveTo>
                    <a:cubicBezTo>
                      <a:pt x="63" y="47"/>
                      <a:pt x="50" y="62"/>
                      <a:pt x="33" y="63"/>
                    </a:cubicBezTo>
                    <a:cubicBezTo>
                      <a:pt x="16" y="64"/>
                      <a:pt x="1" y="51"/>
                      <a:pt x="1" y="34"/>
                    </a:cubicBez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2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8">
                <a:extLst>
                  <a:ext uri="{FF2B5EF4-FFF2-40B4-BE49-F238E27FC236}">
                    <a16:creationId xmlns="" xmlns:a16="http://schemas.microsoft.com/office/drawing/2014/main" id="{678D67A6-5E45-4407-86DD-8171D11C4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0556" y="1625284"/>
                <a:ext cx="223466" cy="225634"/>
              </a:xfrm>
              <a:custGeom>
                <a:avLst/>
                <a:gdLst>
                  <a:gd name="T0" fmla="*/ 63 w 64"/>
                  <a:gd name="T1" fmla="*/ 31 h 64"/>
                  <a:gd name="T2" fmla="*/ 33 w 64"/>
                  <a:gd name="T3" fmla="*/ 63 h 64"/>
                  <a:gd name="T4" fmla="*/ 1 w 64"/>
                  <a:gd name="T5" fmla="*/ 34 h 64"/>
                  <a:gd name="T6" fmla="*/ 30 w 64"/>
                  <a:gd name="T7" fmla="*/ 1 h 64"/>
                  <a:gd name="T8" fmla="*/ 63 w 64"/>
                  <a:gd name="T9" fmla="*/ 3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4">
                    <a:moveTo>
                      <a:pt x="63" y="31"/>
                    </a:moveTo>
                    <a:cubicBezTo>
                      <a:pt x="64" y="48"/>
                      <a:pt x="50" y="62"/>
                      <a:pt x="33" y="63"/>
                    </a:cubicBezTo>
                    <a:cubicBezTo>
                      <a:pt x="16" y="64"/>
                      <a:pt x="2" y="51"/>
                      <a:pt x="1" y="34"/>
                    </a:cubicBezTo>
                    <a:cubicBezTo>
                      <a:pt x="0" y="17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3" y="3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9">
                <a:extLst>
                  <a:ext uri="{FF2B5EF4-FFF2-40B4-BE49-F238E27FC236}">
                    <a16:creationId xmlns="" xmlns:a16="http://schemas.microsoft.com/office/drawing/2014/main" id="{904A9051-0AA3-4AE2-A77E-C4E182617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6938" y="2560367"/>
                <a:ext cx="52070" cy="54240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3" y="1"/>
                      <a:pt x="7" y="0"/>
                    </a:cubicBezTo>
                    <a:cubicBezTo>
                      <a:pt x="11" y="0"/>
                      <a:pt x="14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0">
                <a:extLst>
                  <a:ext uri="{FF2B5EF4-FFF2-40B4-BE49-F238E27FC236}">
                    <a16:creationId xmlns="" xmlns:a16="http://schemas.microsoft.com/office/drawing/2014/main" id="{C2913323-4DCE-49D8-803C-990D9E7AC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4717" y="3248117"/>
                <a:ext cx="52070" cy="52070"/>
              </a:xfrm>
              <a:custGeom>
                <a:avLst/>
                <a:gdLst>
                  <a:gd name="T0" fmla="*/ 14 w 15"/>
                  <a:gd name="T1" fmla="*/ 7 h 15"/>
                  <a:gd name="T2" fmla="*/ 8 w 15"/>
                  <a:gd name="T3" fmla="*/ 14 h 15"/>
                  <a:gd name="T4" fmla="*/ 0 w 15"/>
                  <a:gd name="T5" fmla="*/ 7 h 15"/>
                  <a:gd name="T6" fmla="*/ 7 w 15"/>
                  <a:gd name="T7" fmla="*/ 0 h 15"/>
                  <a:gd name="T8" fmla="*/ 14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4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1">
                <a:extLst>
                  <a:ext uri="{FF2B5EF4-FFF2-40B4-BE49-F238E27FC236}">
                    <a16:creationId xmlns="" xmlns:a16="http://schemas.microsoft.com/office/drawing/2014/main" id="{78D3B905-CB36-47A6-908D-645B12BE1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8965" y="2330393"/>
                <a:ext cx="52070" cy="52070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1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3" y="1"/>
                      <a:pt x="7" y="1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2">
                <a:extLst>
                  <a:ext uri="{FF2B5EF4-FFF2-40B4-BE49-F238E27FC236}">
                    <a16:creationId xmlns="" xmlns:a16="http://schemas.microsoft.com/office/drawing/2014/main" id="{7D4B2954-AEF8-4E8F-91AF-A60EE243B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2208" y="1573214"/>
                <a:ext cx="54240" cy="52070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4 h 15"/>
                  <a:gd name="T4" fmla="*/ 1 w 15"/>
                  <a:gd name="T5" fmla="*/ 8 h 15"/>
                  <a:gd name="T6" fmla="*/ 8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4"/>
                      <a:pt x="8" y="14"/>
                    </a:cubicBezTo>
                    <a:cubicBezTo>
                      <a:pt x="4" y="15"/>
                      <a:pt x="1" y="12"/>
                      <a:pt x="1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3">
                <a:extLst>
                  <a:ext uri="{FF2B5EF4-FFF2-40B4-BE49-F238E27FC236}">
                    <a16:creationId xmlns="" xmlns:a16="http://schemas.microsoft.com/office/drawing/2014/main" id="{2175B6D0-812F-4CF9-80F7-723FF349B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286" y="3254627"/>
                <a:ext cx="52070" cy="52070"/>
              </a:xfrm>
              <a:custGeom>
                <a:avLst/>
                <a:gdLst>
                  <a:gd name="T0" fmla="*/ 15 w 15"/>
                  <a:gd name="T1" fmla="*/ 7 h 15"/>
                  <a:gd name="T2" fmla="*/ 8 w 15"/>
                  <a:gd name="T3" fmla="*/ 15 h 15"/>
                  <a:gd name="T4" fmla="*/ 0 w 15"/>
                  <a:gd name="T5" fmla="*/ 8 h 15"/>
                  <a:gd name="T6" fmla="*/ 7 w 15"/>
                  <a:gd name="T7" fmla="*/ 0 h 15"/>
                  <a:gd name="T8" fmla="*/ 15 w 15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cubicBezTo>
                      <a:pt x="15" y="11"/>
                      <a:pt x="12" y="14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5" y="3"/>
                      <a:pt x="15" y="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4">
                <a:extLst>
                  <a:ext uri="{FF2B5EF4-FFF2-40B4-BE49-F238E27FC236}">
                    <a16:creationId xmlns="" xmlns:a16="http://schemas.microsoft.com/office/drawing/2014/main" id="{59299AB5-E180-41E6-B646-5F8E5D97C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069" y="2480092"/>
                <a:ext cx="321096" cy="325435"/>
              </a:xfrm>
              <a:custGeom>
                <a:avLst/>
                <a:gdLst>
                  <a:gd name="T0" fmla="*/ 91 w 92"/>
                  <a:gd name="T1" fmla="*/ 44 h 93"/>
                  <a:gd name="T2" fmla="*/ 48 w 92"/>
                  <a:gd name="T3" fmla="*/ 91 h 93"/>
                  <a:gd name="T4" fmla="*/ 1 w 92"/>
                  <a:gd name="T5" fmla="*/ 49 h 93"/>
                  <a:gd name="T6" fmla="*/ 44 w 92"/>
                  <a:gd name="T7" fmla="*/ 1 h 93"/>
                  <a:gd name="T8" fmla="*/ 91 w 92"/>
                  <a:gd name="T9" fmla="*/ 4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3">
                    <a:moveTo>
                      <a:pt x="91" y="44"/>
                    </a:moveTo>
                    <a:cubicBezTo>
                      <a:pt x="92" y="69"/>
                      <a:pt x="73" y="90"/>
                      <a:pt x="48" y="91"/>
                    </a:cubicBezTo>
                    <a:cubicBezTo>
                      <a:pt x="23" y="93"/>
                      <a:pt x="2" y="73"/>
                      <a:pt x="1" y="49"/>
                    </a:cubicBezTo>
                    <a:cubicBezTo>
                      <a:pt x="0" y="24"/>
                      <a:pt x="19" y="3"/>
                      <a:pt x="44" y="1"/>
                    </a:cubicBezTo>
                    <a:cubicBezTo>
                      <a:pt x="69" y="0"/>
                      <a:pt x="90" y="19"/>
                      <a:pt x="91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5">
                <a:extLst>
                  <a:ext uri="{FF2B5EF4-FFF2-40B4-BE49-F238E27FC236}">
                    <a16:creationId xmlns="" xmlns:a16="http://schemas.microsoft.com/office/drawing/2014/main" id="{908120A6-6B76-427F-AC9E-7BF2953AD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3995" y="2872784"/>
                <a:ext cx="325435" cy="325435"/>
              </a:xfrm>
              <a:custGeom>
                <a:avLst/>
                <a:gdLst>
                  <a:gd name="T0" fmla="*/ 92 w 93"/>
                  <a:gd name="T1" fmla="*/ 44 h 93"/>
                  <a:gd name="T2" fmla="*/ 49 w 93"/>
                  <a:gd name="T3" fmla="*/ 91 h 93"/>
                  <a:gd name="T4" fmla="*/ 2 w 93"/>
                  <a:gd name="T5" fmla="*/ 49 h 93"/>
                  <a:gd name="T6" fmla="*/ 44 w 93"/>
                  <a:gd name="T7" fmla="*/ 1 h 93"/>
                  <a:gd name="T8" fmla="*/ 92 w 93"/>
                  <a:gd name="T9" fmla="*/ 4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3">
                    <a:moveTo>
                      <a:pt x="92" y="44"/>
                    </a:moveTo>
                    <a:cubicBezTo>
                      <a:pt x="93" y="69"/>
                      <a:pt x="74" y="90"/>
                      <a:pt x="49" y="91"/>
                    </a:cubicBezTo>
                    <a:cubicBezTo>
                      <a:pt x="24" y="93"/>
                      <a:pt x="3" y="74"/>
                      <a:pt x="2" y="49"/>
                    </a:cubicBezTo>
                    <a:cubicBezTo>
                      <a:pt x="0" y="24"/>
                      <a:pt x="19" y="3"/>
                      <a:pt x="44" y="1"/>
                    </a:cubicBezTo>
                    <a:cubicBezTo>
                      <a:pt x="69" y="0"/>
                      <a:pt x="90" y="19"/>
                      <a:pt x="92" y="44"/>
                    </a:cubicBezTo>
                    <a:close/>
                  </a:path>
                </a:pathLst>
              </a:custGeom>
              <a:solidFill>
                <a:schemeClr val="accent5">
                  <a:alpha val="60000"/>
                </a:schemeClr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6">
                <a:extLst>
                  <a:ext uri="{FF2B5EF4-FFF2-40B4-BE49-F238E27FC236}">
                    <a16:creationId xmlns="" xmlns:a16="http://schemas.microsoft.com/office/drawing/2014/main" id="{E93218CC-4D72-46EA-9BD3-B76D9BA02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0704" y="3601757"/>
                <a:ext cx="679074" cy="674735"/>
              </a:xfrm>
              <a:custGeom>
                <a:avLst/>
                <a:gdLst>
                  <a:gd name="T0" fmla="*/ 192 w 194"/>
                  <a:gd name="T1" fmla="*/ 93 h 193"/>
                  <a:gd name="T2" fmla="*/ 101 w 194"/>
                  <a:gd name="T3" fmla="*/ 192 h 193"/>
                  <a:gd name="T4" fmla="*/ 55 w 194"/>
                  <a:gd name="T5" fmla="*/ 183 h 193"/>
                  <a:gd name="T6" fmla="*/ 40 w 194"/>
                  <a:gd name="T7" fmla="*/ 174 h 193"/>
                  <a:gd name="T8" fmla="*/ 6 w 194"/>
                  <a:gd name="T9" fmla="*/ 127 h 193"/>
                  <a:gd name="T10" fmla="*/ 1 w 194"/>
                  <a:gd name="T11" fmla="*/ 109 h 193"/>
                  <a:gd name="T12" fmla="*/ 1 w 194"/>
                  <a:gd name="T13" fmla="*/ 101 h 193"/>
                  <a:gd name="T14" fmla="*/ 18 w 194"/>
                  <a:gd name="T15" fmla="*/ 43 h 193"/>
                  <a:gd name="T16" fmla="*/ 48 w 194"/>
                  <a:gd name="T17" fmla="*/ 14 h 193"/>
                  <a:gd name="T18" fmla="*/ 92 w 194"/>
                  <a:gd name="T19" fmla="*/ 1 h 193"/>
                  <a:gd name="T20" fmla="*/ 179 w 194"/>
                  <a:gd name="T21" fmla="*/ 48 h 193"/>
                  <a:gd name="T22" fmla="*/ 179 w 194"/>
                  <a:gd name="T23" fmla="*/ 48 h 193"/>
                  <a:gd name="T24" fmla="*/ 192 w 194"/>
                  <a:gd name="T25" fmla="*/ 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4" h="193">
                    <a:moveTo>
                      <a:pt x="192" y="93"/>
                    </a:moveTo>
                    <a:cubicBezTo>
                      <a:pt x="194" y="145"/>
                      <a:pt x="153" y="190"/>
                      <a:pt x="101" y="192"/>
                    </a:cubicBezTo>
                    <a:cubicBezTo>
                      <a:pt x="84" y="193"/>
                      <a:pt x="69" y="190"/>
                      <a:pt x="55" y="183"/>
                    </a:cubicBezTo>
                    <a:cubicBezTo>
                      <a:pt x="50" y="181"/>
                      <a:pt x="45" y="178"/>
                      <a:pt x="40" y="174"/>
                    </a:cubicBezTo>
                    <a:cubicBezTo>
                      <a:pt x="25" y="163"/>
                      <a:pt x="12" y="147"/>
                      <a:pt x="6" y="127"/>
                    </a:cubicBezTo>
                    <a:cubicBezTo>
                      <a:pt x="4" y="122"/>
                      <a:pt x="2" y="115"/>
                      <a:pt x="1" y="109"/>
                    </a:cubicBezTo>
                    <a:cubicBezTo>
                      <a:pt x="1" y="106"/>
                      <a:pt x="1" y="104"/>
                      <a:pt x="1" y="101"/>
                    </a:cubicBezTo>
                    <a:cubicBezTo>
                      <a:pt x="0" y="79"/>
                      <a:pt x="6" y="59"/>
                      <a:pt x="18" y="43"/>
                    </a:cubicBezTo>
                    <a:cubicBezTo>
                      <a:pt x="26" y="31"/>
                      <a:pt x="36" y="21"/>
                      <a:pt x="48" y="14"/>
                    </a:cubicBezTo>
                    <a:cubicBezTo>
                      <a:pt x="61" y="6"/>
                      <a:pt x="76" y="2"/>
                      <a:pt x="92" y="1"/>
                    </a:cubicBezTo>
                    <a:cubicBezTo>
                      <a:pt x="129" y="0"/>
                      <a:pt x="161" y="19"/>
                      <a:pt x="179" y="48"/>
                    </a:cubicBezTo>
                    <a:cubicBezTo>
                      <a:pt x="179" y="48"/>
                      <a:pt x="179" y="48"/>
                      <a:pt x="179" y="48"/>
                    </a:cubicBezTo>
                    <a:cubicBezTo>
                      <a:pt x="187" y="61"/>
                      <a:pt x="191" y="76"/>
                      <a:pt x="192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r>
                  <a:rPr lang="zh-CN" altLang="en-US" sz="6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输入标题文本</a:t>
                </a:r>
              </a:p>
            </p:txBody>
          </p:sp>
          <p:sp>
            <p:nvSpPr>
              <p:cNvPr id="46" name="Freeform: Shape 37">
                <a:extLst>
                  <a:ext uri="{FF2B5EF4-FFF2-40B4-BE49-F238E27FC236}">
                    <a16:creationId xmlns="" xmlns:a16="http://schemas.microsoft.com/office/drawing/2014/main" id="{BBB28D43-C103-4DF6-BAB7-CB385675D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7922" y="3395649"/>
                <a:ext cx="817926" cy="817927"/>
              </a:xfrm>
              <a:custGeom>
                <a:avLst/>
                <a:gdLst>
                  <a:gd name="T0" fmla="*/ 232 w 234"/>
                  <a:gd name="T1" fmla="*/ 112 h 234"/>
                  <a:gd name="T2" fmla="*/ 122 w 234"/>
                  <a:gd name="T3" fmla="*/ 232 h 234"/>
                  <a:gd name="T4" fmla="*/ 3 w 234"/>
                  <a:gd name="T5" fmla="*/ 122 h 234"/>
                  <a:gd name="T6" fmla="*/ 112 w 234"/>
                  <a:gd name="T7" fmla="*/ 3 h 234"/>
                  <a:gd name="T8" fmla="*/ 232 w 234"/>
                  <a:gd name="T9" fmla="*/ 1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4">
                    <a:moveTo>
                      <a:pt x="232" y="112"/>
                    </a:moveTo>
                    <a:cubicBezTo>
                      <a:pt x="234" y="175"/>
                      <a:pt x="185" y="229"/>
                      <a:pt x="122" y="232"/>
                    </a:cubicBezTo>
                    <a:cubicBezTo>
                      <a:pt x="59" y="234"/>
                      <a:pt x="6" y="185"/>
                      <a:pt x="3" y="122"/>
                    </a:cubicBezTo>
                    <a:cubicBezTo>
                      <a:pt x="0" y="59"/>
                      <a:pt x="49" y="6"/>
                      <a:pt x="112" y="3"/>
                    </a:cubicBezTo>
                    <a:cubicBezTo>
                      <a:pt x="176" y="0"/>
                      <a:pt x="229" y="49"/>
                      <a:pt x="232" y="11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r>
                  <a:rPr lang="zh-CN" altLang="en-US" sz="900" b="1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标题</a:t>
                </a:r>
                <a:br>
                  <a:rPr lang="zh-CN" altLang="en-US" sz="900" b="1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</a:br>
                <a:r>
                  <a:rPr lang="zh-CN" altLang="en-US" sz="900" b="1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文本预设</a:t>
                </a:r>
              </a:p>
            </p:txBody>
          </p:sp>
          <p:sp>
            <p:nvSpPr>
              <p:cNvPr id="47" name="Freeform: Shape 38">
                <a:extLst>
                  <a:ext uri="{FF2B5EF4-FFF2-40B4-BE49-F238E27FC236}">
                    <a16:creationId xmlns="" xmlns:a16="http://schemas.microsoft.com/office/drawing/2014/main" id="{EC0EB0EE-5832-472C-ADF5-5605262F8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13" y="3660335"/>
                <a:ext cx="980643" cy="984982"/>
              </a:xfrm>
              <a:custGeom>
                <a:avLst/>
                <a:gdLst>
                  <a:gd name="T0" fmla="*/ 280 w 280"/>
                  <a:gd name="T1" fmla="*/ 148 h 281"/>
                  <a:gd name="T2" fmla="*/ 280 w 280"/>
                  <a:gd name="T3" fmla="*/ 148 h 281"/>
                  <a:gd name="T4" fmla="*/ 156 w 280"/>
                  <a:gd name="T5" fmla="*/ 279 h 281"/>
                  <a:gd name="T6" fmla="*/ 146 w 280"/>
                  <a:gd name="T7" fmla="*/ 280 h 281"/>
                  <a:gd name="T8" fmla="*/ 83 w 280"/>
                  <a:gd name="T9" fmla="*/ 268 h 281"/>
                  <a:gd name="T10" fmla="*/ 30 w 280"/>
                  <a:gd name="T11" fmla="*/ 227 h 281"/>
                  <a:gd name="T12" fmla="*/ 0 w 280"/>
                  <a:gd name="T13" fmla="*/ 146 h 281"/>
                  <a:gd name="T14" fmla="*/ 3 w 280"/>
                  <a:gd name="T15" fmla="*/ 111 h 281"/>
                  <a:gd name="T16" fmla="*/ 9 w 280"/>
                  <a:gd name="T17" fmla="*/ 91 h 281"/>
                  <a:gd name="T18" fmla="*/ 9 w 280"/>
                  <a:gd name="T19" fmla="*/ 91 h 281"/>
                  <a:gd name="T20" fmla="*/ 39 w 280"/>
                  <a:gd name="T21" fmla="*/ 44 h 281"/>
                  <a:gd name="T22" fmla="*/ 99 w 280"/>
                  <a:gd name="T23" fmla="*/ 7 h 281"/>
                  <a:gd name="T24" fmla="*/ 113 w 280"/>
                  <a:gd name="T25" fmla="*/ 3 h 281"/>
                  <a:gd name="T26" fmla="*/ 127 w 280"/>
                  <a:gd name="T27" fmla="*/ 1 h 281"/>
                  <a:gd name="T28" fmla="*/ 134 w 280"/>
                  <a:gd name="T29" fmla="*/ 1 h 281"/>
                  <a:gd name="T30" fmla="*/ 151 w 280"/>
                  <a:gd name="T31" fmla="*/ 1 h 281"/>
                  <a:gd name="T32" fmla="*/ 175 w 280"/>
                  <a:gd name="T33" fmla="*/ 5 h 281"/>
                  <a:gd name="T34" fmla="*/ 207 w 280"/>
                  <a:gd name="T35" fmla="*/ 18 h 281"/>
                  <a:gd name="T36" fmla="*/ 247 w 280"/>
                  <a:gd name="T37" fmla="*/ 50 h 281"/>
                  <a:gd name="T38" fmla="*/ 254 w 280"/>
                  <a:gd name="T39" fmla="*/ 60 h 281"/>
                  <a:gd name="T40" fmla="*/ 279 w 280"/>
                  <a:gd name="T41" fmla="*/ 128 h 281"/>
                  <a:gd name="T42" fmla="*/ 280 w 280"/>
                  <a:gd name="T43" fmla="*/ 134 h 281"/>
                  <a:gd name="T44" fmla="*/ 280 w 280"/>
                  <a:gd name="T45" fmla="*/ 148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0" h="281">
                    <a:moveTo>
                      <a:pt x="280" y="148"/>
                    </a:moveTo>
                    <a:cubicBezTo>
                      <a:pt x="280" y="148"/>
                      <a:pt x="280" y="148"/>
                      <a:pt x="280" y="148"/>
                    </a:cubicBezTo>
                    <a:cubicBezTo>
                      <a:pt x="276" y="216"/>
                      <a:pt x="224" y="272"/>
                      <a:pt x="156" y="279"/>
                    </a:cubicBezTo>
                    <a:cubicBezTo>
                      <a:pt x="153" y="280"/>
                      <a:pt x="149" y="280"/>
                      <a:pt x="146" y="280"/>
                    </a:cubicBezTo>
                    <a:cubicBezTo>
                      <a:pt x="124" y="281"/>
                      <a:pt x="102" y="277"/>
                      <a:pt x="83" y="268"/>
                    </a:cubicBezTo>
                    <a:cubicBezTo>
                      <a:pt x="62" y="259"/>
                      <a:pt x="44" y="245"/>
                      <a:pt x="30" y="227"/>
                    </a:cubicBezTo>
                    <a:cubicBezTo>
                      <a:pt x="13" y="205"/>
                      <a:pt x="1" y="177"/>
                      <a:pt x="0" y="146"/>
                    </a:cubicBezTo>
                    <a:cubicBezTo>
                      <a:pt x="0" y="134"/>
                      <a:pt x="1" y="123"/>
                      <a:pt x="3" y="111"/>
                    </a:cubicBezTo>
                    <a:cubicBezTo>
                      <a:pt x="5" y="104"/>
                      <a:pt x="7" y="98"/>
                      <a:pt x="9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16" y="73"/>
                      <a:pt x="26" y="57"/>
                      <a:pt x="39" y="44"/>
                    </a:cubicBezTo>
                    <a:cubicBezTo>
                      <a:pt x="55" y="27"/>
                      <a:pt x="76" y="14"/>
                      <a:pt x="99" y="7"/>
                    </a:cubicBezTo>
                    <a:cubicBezTo>
                      <a:pt x="103" y="5"/>
                      <a:pt x="108" y="4"/>
                      <a:pt x="113" y="3"/>
                    </a:cubicBezTo>
                    <a:cubicBezTo>
                      <a:pt x="117" y="2"/>
                      <a:pt x="122" y="2"/>
                      <a:pt x="127" y="1"/>
                    </a:cubicBezTo>
                    <a:cubicBezTo>
                      <a:pt x="129" y="1"/>
                      <a:pt x="132" y="1"/>
                      <a:pt x="134" y="1"/>
                    </a:cubicBezTo>
                    <a:cubicBezTo>
                      <a:pt x="140" y="0"/>
                      <a:pt x="145" y="1"/>
                      <a:pt x="151" y="1"/>
                    </a:cubicBezTo>
                    <a:cubicBezTo>
                      <a:pt x="159" y="2"/>
                      <a:pt x="167" y="3"/>
                      <a:pt x="175" y="5"/>
                    </a:cubicBezTo>
                    <a:cubicBezTo>
                      <a:pt x="186" y="8"/>
                      <a:pt x="197" y="12"/>
                      <a:pt x="207" y="18"/>
                    </a:cubicBezTo>
                    <a:cubicBezTo>
                      <a:pt x="222" y="26"/>
                      <a:pt x="236" y="37"/>
                      <a:pt x="247" y="50"/>
                    </a:cubicBezTo>
                    <a:cubicBezTo>
                      <a:pt x="249" y="53"/>
                      <a:pt x="252" y="56"/>
                      <a:pt x="254" y="60"/>
                    </a:cubicBezTo>
                    <a:cubicBezTo>
                      <a:pt x="268" y="79"/>
                      <a:pt x="277" y="103"/>
                      <a:pt x="279" y="128"/>
                    </a:cubicBezTo>
                    <a:cubicBezTo>
                      <a:pt x="280" y="130"/>
                      <a:pt x="280" y="132"/>
                      <a:pt x="280" y="134"/>
                    </a:cubicBezTo>
                    <a:cubicBezTo>
                      <a:pt x="280" y="139"/>
                      <a:pt x="280" y="144"/>
                      <a:pt x="280" y="14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r>
                  <a:rPr lang="zh-CN" altLang="en-US" sz="9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输入标题文本</a:t>
                </a:r>
              </a:p>
            </p:txBody>
          </p:sp>
          <p:sp>
            <p:nvSpPr>
              <p:cNvPr id="48" name="Oval 39">
                <a:extLst>
                  <a:ext uri="{FF2B5EF4-FFF2-40B4-BE49-F238E27FC236}">
                    <a16:creationId xmlns="" xmlns:a16="http://schemas.microsoft.com/office/drawing/2014/main" id="{0F361092-E933-4272-A9F3-8E2B8A798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008" y="1417006"/>
                <a:ext cx="919895" cy="919895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t">
                <a:normAutofit/>
              </a:bodyPr>
              <a:lstStyle/>
              <a:p>
                <a:pPr lvl="0" algn="ctr"/>
                <a:r>
                  <a:rPr lang="zh-CN" altLang="en-US" sz="8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输入标题文本</a:t>
                </a:r>
              </a:p>
            </p:txBody>
          </p:sp>
          <p:sp>
            <p:nvSpPr>
              <p:cNvPr id="49" name="TextBox 21">
                <a:extLst>
                  <a:ext uri="{FF2B5EF4-FFF2-40B4-BE49-F238E27FC236}">
                    <a16:creationId xmlns="" xmlns:a16="http://schemas.microsoft.com/office/drawing/2014/main" id="{29F47AFC-45C0-4B56-8CD0-41AA0A92BFC8}"/>
                  </a:ext>
                </a:extLst>
              </p:cNvPr>
              <p:cNvSpPr txBox="1"/>
              <p:nvPr/>
            </p:nvSpPr>
            <p:spPr>
              <a:xfrm>
                <a:off x="7305564" y="3213133"/>
                <a:ext cx="677917" cy="546240"/>
              </a:xfrm>
              <a:prstGeom prst="rect">
                <a:avLst/>
              </a:prstGeom>
              <a:noFill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12">
                <a:extLst>
                  <a:ext uri="{FF2B5EF4-FFF2-40B4-BE49-F238E27FC236}">
                    <a16:creationId xmlns="" xmlns:a16="http://schemas.microsoft.com/office/drawing/2014/main" id="{C0742295-5935-4296-A108-C936E21DDDF3}"/>
                  </a:ext>
                </a:extLst>
              </p:cNvPr>
              <p:cNvGrpSpPr/>
              <p:nvPr/>
            </p:nvGrpSpPr>
            <p:grpSpPr>
              <a:xfrm>
                <a:off x="5075254" y="2007127"/>
                <a:ext cx="2156550" cy="2183788"/>
                <a:chOff x="3672431" y="1513960"/>
                <a:chExt cx="1898823" cy="1922808"/>
              </a:xfrm>
            </p:grpSpPr>
            <p:sp>
              <p:nvSpPr>
                <p:cNvPr id="52" name="Freeform: Shape 15">
                  <a:extLst>
                    <a:ext uri="{FF2B5EF4-FFF2-40B4-BE49-F238E27FC236}">
                      <a16:creationId xmlns="" xmlns:a16="http://schemas.microsoft.com/office/drawing/2014/main" id="{616E52CE-FF9D-417E-8143-439FEB37B7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9362" y="2468254"/>
                  <a:ext cx="968514" cy="968514"/>
                </a:xfrm>
                <a:custGeom>
                  <a:avLst/>
                  <a:gdLst>
                    <a:gd name="T0" fmla="*/ 310 w 314"/>
                    <a:gd name="T1" fmla="*/ 150 h 314"/>
                    <a:gd name="T2" fmla="*/ 165 w 314"/>
                    <a:gd name="T3" fmla="*/ 310 h 314"/>
                    <a:gd name="T4" fmla="*/ 4 w 314"/>
                    <a:gd name="T5" fmla="*/ 165 h 314"/>
                    <a:gd name="T6" fmla="*/ 149 w 314"/>
                    <a:gd name="T7" fmla="*/ 4 h 314"/>
                    <a:gd name="T8" fmla="*/ 310 w 314"/>
                    <a:gd name="T9" fmla="*/ 150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4" h="314">
                      <a:moveTo>
                        <a:pt x="310" y="150"/>
                      </a:moveTo>
                      <a:cubicBezTo>
                        <a:pt x="314" y="234"/>
                        <a:pt x="249" y="306"/>
                        <a:pt x="165" y="310"/>
                      </a:cubicBezTo>
                      <a:cubicBezTo>
                        <a:pt x="80" y="314"/>
                        <a:pt x="9" y="249"/>
                        <a:pt x="4" y="165"/>
                      </a:cubicBezTo>
                      <a:cubicBezTo>
                        <a:pt x="0" y="80"/>
                        <a:pt x="65" y="9"/>
                        <a:pt x="149" y="4"/>
                      </a:cubicBezTo>
                      <a:cubicBezTo>
                        <a:pt x="234" y="0"/>
                        <a:pt x="306" y="65"/>
                        <a:pt x="310" y="150"/>
                      </a:cubicBezTo>
                      <a:close/>
                    </a:path>
                  </a:pathLst>
                </a:custGeom>
                <a:solidFill>
                  <a:schemeClr val="accent1">
                    <a:alpha val="1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16">
                  <a:extLst>
                    <a:ext uri="{FF2B5EF4-FFF2-40B4-BE49-F238E27FC236}">
                      <a16:creationId xmlns="" xmlns:a16="http://schemas.microsoft.com/office/drawing/2014/main" id="{52B10CF7-9379-410C-A764-0AC7C0676F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1766" y="1985801"/>
                  <a:ext cx="788948" cy="785127"/>
                </a:xfrm>
                <a:custGeom>
                  <a:avLst/>
                  <a:gdLst>
                    <a:gd name="T0" fmla="*/ 252 w 256"/>
                    <a:gd name="T1" fmla="*/ 121 h 255"/>
                    <a:gd name="T2" fmla="*/ 134 w 256"/>
                    <a:gd name="T3" fmla="*/ 252 h 255"/>
                    <a:gd name="T4" fmla="*/ 4 w 256"/>
                    <a:gd name="T5" fmla="*/ 133 h 255"/>
                    <a:gd name="T6" fmla="*/ 122 w 256"/>
                    <a:gd name="T7" fmla="*/ 3 h 255"/>
                    <a:gd name="T8" fmla="*/ 252 w 256"/>
                    <a:gd name="T9" fmla="*/ 121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6" h="255">
                      <a:moveTo>
                        <a:pt x="252" y="121"/>
                      </a:moveTo>
                      <a:cubicBezTo>
                        <a:pt x="256" y="190"/>
                        <a:pt x="203" y="248"/>
                        <a:pt x="134" y="252"/>
                      </a:cubicBezTo>
                      <a:cubicBezTo>
                        <a:pt x="65" y="255"/>
                        <a:pt x="7" y="202"/>
                        <a:pt x="4" y="133"/>
                      </a:cubicBezTo>
                      <a:cubicBezTo>
                        <a:pt x="0" y="65"/>
                        <a:pt x="53" y="6"/>
                        <a:pt x="122" y="3"/>
                      </a:cubicBezTo>
                      <a:cubicBezTo>
                        <a:pt x="190" y="0"/>
                        <a:pt x="249" y="52"/>
                        <a:pt x="252" y="12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5400" cap="flat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17">
                  <a:extLst>
                    <a:ext uri="{FF2B5EF4-FFF2-40B4-BE49-F238E27FC236}">
                      <a16:creationId xmlns="" xmlns:a16="http://schemas.microsoft.com/office/drawing/2014/main" id="{62B9EDE8-9CAD-4DA5-A69D-60C8B25C2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2431" y="1513960"/>
                  <a:ext cx="968514" cy="968515"/>
                </a:xfrm>
                <a:custGeom>
                  <a:avLst/>
                  <a:gdLst>
                    <a:gd name="T0" fmla="*/ 310 w 314"/>
                    <a:gd name="T1" fmla="*/ 150 h 314"/>
                    <a:gd name="T2" fmla="*/ 164 w 314"/>
                    <a:gd name="T3" fmla="*/ 310 h 314"/>
                    <a:gd name="T4" fmla="*/ 4 w 314"/>
                    <a:gd name="T5" fmla="*/ 165 h 314"/>
                    <a:gd name="T6" fmla="*/ 149 w 314"/>
                    <a:gd name="T7" fmla="*/ 4 h 314"/>
                    <a:gd name="T8" fmla="*/ 310 w 314"/>
                    <a:gd name="T9" fmla="*/ 150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4" h="314">
                      <a:moveTo>
                        <a:pt x="310" y="150"/>
                      </a:moveTo>
                      <a:cubicBezTo>
                        <a:pt x="314" y="234"/>
                        <a:pt x="249" y="306"/>
                        <a:pt x="164" y="310"/>
                      </a:cubicBezTo>
                      <a:cubicBezTo>
                        <a:pt x="80" y="314"/>
                        <a:pt x="8" y="249"/>
                        <a:pt x="4" y="165"/>
                      </a:cubicBezTo>
                      <a:cubicBezTo>
                        <a:pt x="0" y="80"/>
                        <a:pt x="65" y="9"/>
                        <a:pt x="149" y="4"/>
                      </a:cubicBezTo>
                      <a:cubicBezTo>
                        <a:pt x="234" y="0"/>
                        <a:pt x="305" y="65"/>
                        <a:pt x="310" y="150"/>
                      </a:cubicBezTo>
                      <a:close/>
                    </a:path>
                  </a:pathLst>
                </a:custGeom>
                <a:solidFill>
                  <a:schemeClr val="accent5">
                    <a:alpha val="6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18">
                  <a:extLst>
                    <a:ext uri="{FF2B5EF4-FFF2-40B4-BE49-F238E27FC236}">
                      <a16:creationId xmlns="" xmlns:a16="http://schemas.microsoft.com/office/drawing/2014/main" id="{1FE3AE84-48F0-4027-A657-7F991E9C9C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62538" y="2161547"/>
                  <a:ext cx="708716" cy="708716"/>
                </a:xfrm>
                <a:custGeom>
                  <a:avLst/>
                  <a:gdLst>
                    <a:gd name="T0" fmla="*/ 227 w 230"/>
                    <a:gd name="T1" fmla="*/ 109 h 230"/>
                    <a:gd name="T2" fmla="*/ 121 w 230"/>
                    <a:gd name="T3" fmla="*/ 227 h 230"/>
                    <a:gd name="T4" fmla="*/ 3 w 230"/>
                    <a:gd name="T5" fmla="*/ 120 h 230"/>
                    <a:gd name="T6" fmla="*/ 109 w 230"/>
                    <a:gd name="T7" fmla="*/ 3 h 230"/>
                    <a:gd name="T8" fmla="*/ 227 w 230"/>
                    <a:gd name="T9" fmla="*/ 109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230">
                      <a:moveTo>
                        <a:pt x="227" y="109"/>
                      </a:moveTo>
                      <a:cubicBezTo>
                        <a:pt x="230" y="171"/>
                        <a:pt x="182" y="224"/>
                        <a:pt x="121" y="227"/>
                      </a:cubicBezTo>
                      <a:cubicBezTo>
                        <a:pt x="59" y="230"/>
                        <a:pt x="6" y="182"/>
                        <a:pt x="3" y="120"/>
                      </a:cubicBezTo>
                      <a:cubicBezTo>
                        <a:pt x="0" y="59"/>
                        <a:pt x="48" y="6"/>
                        <a:pt x="109" y="3"/>
                      </a:cubicBezTo>
                      <a:cubicBezTo>
                        <a:pt x="171" y="0"/>
                        <a:pt x="224" y="48"/>
                        <a:pt x="227" y="109"/>
                      </a:cubicBezTo>
                      <a:close/>
                    </a:path>
                  </a:pathLst>
                </a:custGeom>
                <a:solidFill>
                  <a:schemeClr val="accent1">
                    <a:alpha val="1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1" name="Freeform: Shape 13">
                <a:extLst>
                  <a:ext uri="{FF2B5EF4-FFF2-40B4-BE49-F238E27FC236}">
                    <a16:creationId xmlns="" xmlns:a16="http://schemas.microsoft.com/office/drawing/2014/main" id="{A27E07CD-B950-476F-9A60-B1E4C6931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8292" y="2310867"/>
                <a:ext cx="1147701" cy="1147700"/>
              </a:xfrm>
              <a:custGeom>
                <a:avLst/>
                <a:gdLst>
                  <a:gd name="T0" fmla="*/ 323 w 328"/>
                  <a:gd name="T1" fmla="*/ 156 h 328"/>
                  <a:gd name="T2" fmla="*/ 172 w 328"/>
                  <a:gd name="T3" fmla="*/ 323 h 328"/>
                  <a:gd name="T4" fmla="*/ 4 w 328"/>
                  <a:gd name="T5" fmla="*/ 172 h 328"/>
                  <a:gd name="T6" fmla="*/ 156 w 328"/>
                  <a:gd name="T7" fmla="*/ 4 h 328"/>
                  <a:gd name="T8" fmla="*/ 323 w 328"/>
                  <a:gd name="T9" fmla="*/ 15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328">
                    <a:moveTo>
                      <a:pt x="323" y="156"/>
                    </a:moveTo>
                    <a:cubicBezTo>
                      <a:pt x="328" y="244"/>
                      <a:pt x="260" y="319"/>
                      <a:pt x="172" y="323"/>
                    </a:cubicBezTo>
                    <a:cubicBezTo>
                      <a:pt x="84" y="328"/>
                      <a:pt x="9" y="260"/>
                      <a:pt x="4" y="172"/>
                    </a:cubicBezTo>
                    <a:cubicBezTo>
                      <a:pt x="0" y="84"/>
                      <a:pt x="68" y="9"/>
                      <a:pt x="156" y="4"/>
                    </a:cubicBezTo>
                    <a:cubicBezTo>
                      <a:pt x="244" y="0"/>
                      <a:pt x="319" y="68"/>
                      <a:pt x="323" y="1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68580" tIns="34290" rIns="68580" bIns="3429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lvl="0" algn="ctr"/>
                <a:r>
                  <a:rPr lang="zh-CN" altLang="en-US" sz="9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输入标题文本</a:t>
                </a:r>
              </a:p>
            </p:txBody>
          </p:sp>
        </p:grpSp>
        <p:sp>
          <p:nvSpPr>
            <p:cNvPr id="18" name="Rectangle: Rounded Corners 50">
              <a:extLst>
                <a:ext uri="{FF2B5EF4-FFF2-40B4-BE49-F238E27FC236}">
                  <a16:creationId xmlns="" xmlns:a16="http://schemas.microsoft.com/office/drawing/2014/main" id="{3C680D8B-E705-4275-8ABF-17AE95F644BF}"/>
                </a:ext>
              </a:extLst>
            </p:cNvPr>
            <p:cNvSpPr/>
            <p:nvPr/>
          </p:nvSpPr>
          <p:spPr>
            <a:xfrm>
              <a:off x="1289466" y="2161277"/>
              <a:ext cx="2893570" cy="1258907"/>
            </a:xfrm>
            <a:prstGeom prst="roundRect">
              <a:avLst>
                <a:gd name="adj" fmla="val 6226"/>
              </a:avLst>
            </a:prstGeom>
            <a:solidFill>
              <a:schemeClr val="accent1">
                <a:alpha val="20000"/>
              </a:schemeClr>
            </a:solidFill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51">
              <a:extLst>
                <a:ext uri="{FF2B5EF4-FFF2-40B4-BE49-F238E27FC236}">
                  <a16:creationId xmlns="" xmlns:a16="http://schemas.microsoft.com/office/drawing/2014/main" id="{B1031D13-7E65-4D97-87C2-B60C96349C09}"/>
                </a:ext>
              </a:extLst>
            </p:cNvPr>
            <p:cNvSpPr txBox="1"/>
            <p:nvPr/>
          </p:nvSpPr>
          <p:spPr>
            <a:xfrm>
              <a:off x="1289466" y="1764135"/>
              <a:ext cx="421585" cy="479524"/>
            </a:xfrm>
            <a:prstGeom prst="round2SameRect">
              <a:avLst/>
            </a:prstGeom>
            <a:solidFill>
              <a:schemeClr val="accent1"/>
            </a:solidFill>
          </p:spPr>
          <p:txBody>
            <a:bodyPr wrap="none" lIns="72000" tIns="0" rIns="72000" bIns="0">
              <a:normAutofit/>
            </a:bodyPr>
            <a:lstStyle/>
            <a:p>
              <a:r>
                <a:rPr lang="en-US" sz="200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Freeform: Shape 52">
              <a:extLst>
                <a:ext uri="{FF2B5EF4-FFF2-40B4-BE49-F238E27FC236}">
                  <a16:creationId xmlns="" xmlns:a16="http://schemas.microsoft.com/office/drawing/2014/main" id="{8A129215-6B3E-4487-8BF6-F324E604AB9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40808" y="1942022"/>
              <a:ext cx="155795" cy="173632"/>
            </a:xfrm>
            <a:custGeom>
              <a:avLst/>
              <a:gdLst>
                <a:gd name="T0" fmla="*/ 326 w 577"/>
                <a:gd name="T1" fmla="*/ 502 h 502"/>
                <a:gd name="T2" fmla="*/ 299 w 577"/>
                <a:gd name="T3" fmla="*/ 491 h 502"/>
                <a:gd name="T4" fmla="*/ 299 w 577"/>
                <a:gd name="T5" fmla="*/ 436 h 502"/>
                <a:gd name="T6" fmla="*/ 445 w 577"/>
                <a:gd name="T7" fmla="*/ 289 h 502"/>
                <a:gd name="T8" fmla="*/ 39 w 577"/>
                <a:gd name="T9" fmla="*/ 289 h 502"/>
                <a:gd name="T10" fmla="*/ 0 w 577"/>
                <a:gd name="T11" fmla="*/ 251 h 502"/>
                <a:gd name="T12" fmla="*/ 39 w 577"/>
                <a:gd name="T13" fmla="*/ 212 h 502"/>
                <a:gd name="T14" fmla="*/ 445 w 577"/>
                <a:gd name="T15" fmla="*/ 212 h 502"/>
                <a:gd name="T16" fmla="*/ 299 w 577"/>
                <a:gd name="T17" fmla="*/ 65 h 502"/>
                <a:gd name="T18" fmla="*/ 299 w 577"/>
                <a:gd name="T19" fmla="*/ 11 h 502"/>
                <a:gd name="T20" fmla="*/ 326 w 577"/>
                <a:gd name="T21" fmla="*/ 0 h 502"/>
                <a:gd name="T22" fmla="*/ 353 w 577"/>
                <a:gd name="T23" fmla="*/ 11 h 502"/>
                <a:gd name="T24" fmla="*/ 566 w 577"/>
                <a:gd name="T25" fmla="*/ 224 h 502"/>
                <a:gd name="T26" fmla="*/ 571 w 577"/>
                <a:gd name="T27" fmla="*/ 229 h 502"/>
                <a:gd name="T28" fmla="*/ 571 w 577"/>
                <a:gd name="T29" fmla="*/ 230 h 502"/>
                <a:gd name="T30" fmla="*/ 572 w 577"/>
                <a:gd name="T31" fmla="*/ 231 h 502"/>
                <a:gd name="T32" fmla="*/ 574 w 577"/>
                <a:gd name="T33" fmla="*/ 236 h 502"/>
                <a:gd name="T34" fmla="*/ 575 w 577"/>
                <a:gd name="T35" fmla="*/ 238 h 502"/>
                <a:gd name="T36" fmla="*/ 576 w 577"/>
                <a:gd name="T37" fmla="*/ 243 h 502"/>
                <a:gd name="T38" fmla="*/ 577 w 577"/>
                <a:gd name="T39" fmla="*/ 251 h 502"/>
                <a:gd name="T40" fmla="*/ 576 w 577"/>
                <a:gd name="T41" fmla="*/ 258 h 502"/>
                <a:gd name="T42" fmla="*/ 575 w 577"/>
                <a:gd name="T43" fmla="*/ 263 h 502"/>
                <a:gd name="T44" fmla="*/ 574 w 577"/>
                <a:gd name="T45" fmla="*/ 266 h 502"/>
                <a:gd name="T46" fmla="*/ 572 w 577"/>
                <a:gd name="T47" fmla="*/ 271 h 502"/>
                <a:gd name="T48" fmla="*/ 571 w 577"/>
                <a:gd name="T49" fmla="*/ 272 h 502"/>
                <a:gd name="T50" fmla="*/ 566 w 577"/>
                <a:gd name="T51" fmla="*/ 278 h 502"/>
                <a:gd name="T52" fmla="*/ 353 w 577"/>
                <a:gd name="T53" fmla="*/ 491 h 502"/>
                <a:gd name="T54" fmla="*/ 326 w 577"/>
                <a:gd name="T55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7" h="502">
                  <a:moveTo>
                    <a:pt x="326" y="502"/>
                  </a:moveTo>
                  <a:cubicBezTo>
                    <a:pt x="316" y="502"/>
                    <a:pt x="306" y="498"/>
                    <a:pt x="299" y="491"/>
                  </a:cubicBezTo>
                  <a:cubicBezTo>
                    <a:pt x="284" y="476"/>
                    <a:pt x="284" y="451"/>
                    <a:pt x="299" y="436"/>
                  </a:cubicBezTo>
                  <a:cubicBezTo>
                    <a:pt x="445" y="289"/>
                    <a:pt x="445" y="289"/>
                    <a:pt x="445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17" y="289"/>
                    <a:pt x="0" y="272"/>
                    <a:pt x="0" y="251"/>
                  </a:cubicBezTo>
                  <a:cubicBezTo>
                    <a:pt x="0" y="230"/>
                    <a:pt x="17" y="212"/>
                    <a:pt x="39" y="212"/>
                  </a:cubicBezTo>
                  <a:cubicBezTo>
                    <a:pt x="445" y="212"/>
                    <a:pt x="445" y="212"/>
                    <a:pt x="445" y="212"/>
                  </a:cubicBezTo>
                  <a:cubicBezTo>
                    <a:pt x="299" y="65"/>
                    <a:pt x="299" y="65"/>
                    <a:pt x="299" y="65"/>
                  </a:cubicBezTo>
                  <a:cubicBezTo>
                    <a:pt x="284" y="50"/>
                    <a:pt x="284" y="26"/>
                    <a:pt x="299" y="11"/>
                  </a:cubicBezTo>
                  <a:cubicBezTo>
                    <a:pt x="306" y="4"/>
                    <a:pt x="316" y="0"/>
                    <a:pt x="326" y="0"/>
                  </a:cubicBezTo>
                  <a:cubicBezTo>
                    <a:pt x="336" y="0"/>
                    <a:pt x="346" y="4"/>
                    <a:pt x="353" y="11"/>
                  </a:cubicBezTo>
                  <a:cubicBezTo>
                    <a:pt x="566" y="224"/>
                    <a:pt x="566" y="224"/>
                    <a:pt x="566" y="224"/>
                  </a:cubicBezTo>
                  <a:cubicBezTo>
                    <a:pt x="568" y="225"/>
                    <a:pt x="569" y="227"/>
                    <a:pt x="571" y="229"/>
                  </a:cubicBezTo>
                  <a:cubicBezTo>
                    <a:pt x="571" y="230"/>
                    <a:pt x="571" y="230"/>
                    <a:pt x="571" y="230"/>
                  </a:cubicBezTo>
                  <a:cubicBezTo>
                    <a:pt x="572" y="231"/>
                    <a:pt x="572" y="231"/>
                    <a:pt x="572" y="231"/>
                  </a:cubicBezTo>
                  <a:cubicBezTo>
                    <a:pt x="572" y="232"/>
                    <a:pt x="573" y="234"/>
                    <a:pt x="574" y="236"/>
                  </a:cubicBezTo>
                  <a:cubicBezTo>
                    <a:pt x="574" y="237"/>
                    <a:pt x="575" y="238"/>
                    <a:pt x="575" y="238"/>
                  </a:cubicBezTo>
                  <a:cubicBezTo>
                    <a:pt x="575" y="240"/>
                    <a:pt x="576" y="241"/>
                    <a:pt x="576" y="243"/>
                  </a:cubicBezTo>
                  <a:cubicBezTo>
                    <a:pt x="577" y="246"/>
                    <a:pt x="577" y="248"/>
                    <a:pt x="577" y="251"/>
                  </a:cubicBezTo>
                  <a:cubicBezTo>
                    <a:pt x="577" y="253"/>
                    <a:pt x="577" y="256"/>
                    <a:pt x="576" y="258"/>
                  </a:cubicBezTo>
                  <a:cubicBezTo>
                    <a:pt x="576" y="260"/>
                    <a:pt x="575" y="262"/>
                    <a:pt x="575" y="263"/>
                  </a:cubicBezTo>
                  <a:cubicBezTo>
                    <a:pt x="575" y="264"/>
                    <a:pt x="575" y="265"/>
                    <a:pt x="574" y="266"/>
                  </a:cubicBezTo>
                  <a:cubicBezTo>
                    <a:pt x="573" y="267"/>
                    <a:pt x="573" y="269"/>
                    <a:pt x="572" y="271"/>
                  </a:cubicBezTo>
                  <a:cubicBezTo>
                    <a:pt x="571" y="271"/>
                    <a:pt x="571" y="272"/>
                    <a:pt x="571" y="272"/>
                  </a:cubicBezTo>
                  <a:cubicBezTo>
                    <a:pt x="569" y="274"/>
                    <a:pt x="568" y="276"/>
                    <a:pt x="566" y="278"/>
                  </a:cubicBezTo>
                  <a:cubicBezTo>
                    <a:pt x="353" y="491"/>
                    <a:pt x="353" y="491"/>
                    <a:pt x="353" y="491"/>
                  </a:cubicBezTo>
                  <a:cubicBezTo>
                    <a:pt x="346" y="498"/>
                    <a:pt x="336" y="502"/>
                    <a:pt x="326" y="5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: Rounded Corners 54">
              <a:extLst>
                <a:ext uri="{FF2B5EF4-FFF2-40B4-BE49-F238E27FC236}">
                  <a16:creationId xmlns="" xmlns:a16="http://schemas.microsoft.com/office/drawing/2014/main" id="{69BBAE8C-FD15-4DB3-8729-E71E735065E3}"/>
                </a:ext>
              </a:extLst>
            </p:cNvPr>
            <p:cNvSpPr/>
            <p:nvPr/>
          </p:nvSpPr>
          <p:spPr>
            <a:xfrm>
              <a:off x="8008964" y="2161277"/>
              <a:ext cx="2893570" cy="1258907"/>
            </a:xfrm>
            <a:prstGeom prst="roundRect">
              <a:avLst>
                <a:gd name="adj" fmla="val 6226"/>
              </a:avLst>
            </a:prstGeom>
            <a:solidFill>
              <a:schemeClr val="accent2">
                <a:alpha val="20000"/>
              </a:schemeClr>
            </a:solidFill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55">
              <a:extLst>
                <a:ext uri="{FF2B5EF4-FFF2-40B4-BE49-F238E27FC236}">
                  <a16:creationId xmlns="" xmlns:a16="http://schemas.microsoft.com/office/drawing/2014/main" id="{ED8FBCDA-4A7B-4C3C-A4F7-610EFA8EC8A9}"/>
                </a:ext>
              </a:extLst>
            </p:cNvPr>
            <p:cNvSpPr txBox="1"/>
            <p:nvPr/>
          </p:nvSpPr>
          <p:spPr>
            <a:xfrm>
              <a:off x="8008964" y="1764135"/>
              <a:ext cx="455282" cy="479524"/>
            </a:xfrm>
            <a:prstGeom prst="round2SameRect">
              <a:avLst/>
            </a:prstGeom>
            <a:solidFill>
              <a:schemeClr val="accent2"/>
            </a:solidFill>
          </p:spPr>
          <p:txBody>
            <a:bodyPr wrap="none" lIns="72000" tIns="0" rIns="72000" bIns="0">
              <a:normAutofit/>
            </a:bodyPr>
            <a:lstStyle/>
            <a:p>
              <a:r>
                <a:rPr lang="en-US" sz="2000">
                  <a:solidFill>
                    <a:srgbClr val="FFFFFF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3" name="Freeform: Shape 56">
              <a:extLst>
                <a:ext uri="{FF2B5EF4-FFF2-40B4-BE49-F238E27FC236}">
                  <a16:creationId xmlns="" xmlns:a16="http://schemas.microsoft.com/office/drawing/2014/main" id="{36BEB7C2-31F1-45DB-9E90-6823439118E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0260306" y="1942022"/>
              <a:ext cx="155795" cy="173632"/>
            </a:xfrm>
            <a:custGeom>
              <a:avLst/>
              <a:gdLst>
                <a:gd name="T0" fmla="*/ 326 w 577"/>
                <a:gd name="T1" fmla="*/ 502 h 502"/>
                <a:gd name="T2" fmla="*/ 299 w 577"/>
                <a:gd name="T3" fmla="*/ 491 h 502"/>
                <a:gd name="T4" fmla="*/ 299 w 577"/>
                <a:gd name="T5" fmla="*/ 436 h 502"/>
                <a:gd name="T6" fmla="*/ 445 w 577"/>
                <a:gd name="T7" fmla="*/ 289 h 502"/>
                <a:gd name="T8" fmla="*/ 39 w 577"/>
                <a:gd name="T9" fmla="*/ 289 h 502"/>
                <a:gd name="T10" fmla="*/ 0 w 577"/>
                <a:gd name="T11" fmla="*/ 251 h 502"/>
                <a:gd name="T12" fmla="*/ 39 w 577"/>
                <a:gd name="T13" fmla="*/ 212 h 502"/>
                <a:gd name="T14" fmla="*/ 445 w 577"/>
                <a:gd name="T15" fmla="*/ 212 h 502"/>
                <a:gd name="T16" fmla="*/ 299 w 577"/>
                <a:gd name="T17" fmla="*/ 65 h 502"/>
                <a:gd name="T18" fmla="*/ 299 w 577"/>
                <a:gd name="T19" fmla="*/ 11 h 502"/>
                <a:gd name="T20" fmla="*/ 326 w 577"/>
                <a:gd name="T21" fmla="*/ 0 h 502"/>
                <a:gd name="T22" fmla="*/ 353 w 577"/>
                <a:gd name="T23" fmla="*/ 11 h 502"/>
                <a:gd name="T24" fmla="*/ 566 w 577"/>
                <a:gd name="T25" fmla="*/ 224 h 502"/>
                <a:gd name="T26" fmla="*/ 571 w 577"/>
                <a:gd name="T27" fmla="*/ 229 h 502"/>
                <a:gd name="T28" fmla="*/ 571 w 577"/>
                <a:gd name="T29" fmla="*/ 230 h 502"/>
                <a:gd name="T30" fmla="*/ 572 w 577"/>
                <a:gd name="T31" fmla="*/ 231 h 502"/>
                <a:gd name="T32" fmla="*/ 574 w 577"/>
                <a:gd name="T33" fmla="*/ 236 h 502"/>
                <a:gd name="T34" fmla="*/ 575 w 577"/>
                <a:gd name="T35" fmla="*/ 238 h 502"/>
                <a:gd name="T36" fmla="*/ 576 w 577"/>
                <a:gd name="T37" fmla="*/ 243 h 502"/>
                <a:gd name="T38" fmla="*/ 577 w 577"/>
                <a:gd name="T39" fmla="*/ 251 h 502"/>
                <a:gd name="T40" fmla="*/ 576 w 577"/>
                <a:gd name="T41" fmla="*/ 258 h 502"/>
                <a:gd name="T42" fmla="*/ 575 w 577"/>
                <a:gd name="T43" fmla="*/ 263 h 502"/>
                <a:gd name="T44" fmla="*/ 574 w 577"/>
                <a:gd name="T45" fmla="*/ 266 h 502"/>
                <a:gd name="T46" fmla="*/ 572 w 577"/>
                <a:gd name="T47" fmla="*/ 271 h 502"/>
                <a:gd name="T48" fmla="*/ 571 w 577"/>
                <a:gd name="T49" fmla="*/ 272 h 502"/>
                <a:gd name="T50" fmla="*/ 566 w 577"/>
                <a:gd name="T51" fmla="*/ 278 h 502"/>
                <a:gd name="T52" fmla="*/ 353 w 577"/>
                <a:gd name="T53" fmla="*/ 491 h 502"/>
                <a:gd name="T54" fmla="*/ 326 w 577"/>
                <a:gd name="T55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7" h="502">
                  <a:moveTo>
                    <a:pt x="326" y="502"/>
                  </a:moveTo>
                  <a:cubicBezTo>
                    <a:pt x="316" y="502"/>
                    <a:pt x="306" y="498"/>
                    <a:pt x="299" y="491"/>
                  </a:cubicBezTo>
                  <a:cubicBezTo>
                    <a:pt x="284" y="476"/>
                    <a:pt x="284" y="451"/>
                    <a:pt x="299" y="436"/>
                  </a:cubicBezTo>
                  <a:cubicBezTo>
                    <a:pt x="445" y="289"/>
                    <a:pt x="445" y="289"/>
                    <a:pt x="445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17" y="289"/>
                    <a:pt x="0" y="272"/>
                    <a:pt x="0" y="251"/>
                  </a:cubicBezTo>
                  <a:cubicBezTo>
                    <a:pt x="0" y="230"/>
                    <a:pt x="17" y="212"/>
                    <a:pt x="39" y="212"/>
                  </a:cubicBezTo>
                  <a:cubicBezTo>
                    <a:pt x="445" y="212"/>
                    <a:pt x="445" y="212"/>
                    <a:pt x="445" y="212"/>
                  </a:cubicBezTo>
                  <a:cubicBezTo>
                    <a:pt x="299" y="65"/>
                    <a:pt x="299" y="65"/>
                    <a:pt x="299" y="65"/>
                  </a:cubicBezTo>
                  <a:cubicBezTo>
                    <a:pt x="284" y="50"/>
                    <a:pt x="284" y="26"/>
                    <a:pt x="299" y="11"/>
                  </a:cubicBezTo>
                  <a:cubicBezTo>
                    <a:pt x="306" y="4"/>
                    <a:pt x="316" y="0"/>
                    <a:pt x="326" y="0"/>
                  </a:cubicBezTo>
                  <a:cubicBezTo>
                    <a:pt x="336" y="0"/>
                    <a:pt x="346" y="4"/>
                    <a:pt x="353" y="11"/>
                  </a:cubicBezTo>
                  <a:cubicBezTo>
                    <a:pt x="566" y="224"/>
                    <a:pt x="566" y="224"/>
                    <a:pt x="566" y="224"/>
                  </a:cubicBezTo>
                  <a:cubicBezTo>
                    <a:pt x="568" y="225"/>
                    <a:pt x="569" y="227"/>
                    <a:pt x="571" y="229"/>
                  </a:cubicBezTo>
                  <a:cubicBezTo>
                    <a:pt x="571" y="230"/>
                    <a:pt x="571" y="230"/>
                    <a:pt x="571" y="230"/>
                  </a:cubicBezTo>
                  <a:cubicBezTo>
                    <a:pt x="572" y="231"/>
                    <a:pt x="572" y="231"/>
                    <a:pt x="572" y="231"/>
                  </a:cubicBezTo>
                  <a:cubicBezTo>
                    <a:pt x="572" y="232"/>
                    <a:pt x="573" y="234"/>
                    <a:pt x="574" y="236"/>
                  </a:cubicBezTo>
                  <a:cubicBezTo>
                    <a:pt x="574" y="237"/>
                    <a:pt x="575" y="238"/>
                    <a:pt x="575" y="238"/>
                  </a:cubicBezTo>
                  <a:cubicBezTo>
                    <a:pt x="575" y="240"/>
                    <a:pt x="576" y="241"/>
                    <a:pt x="576" y="243"/>
                  </a:cubicBezTo>
                  <a:cubicBezTo>
                    <a:pt x="577" y="246"/>
                    <a:pt x="577" y="248"/>
                    <a:pt x="577" y="251"/>
                  </a:cubicBezTo>
                  <a:cubicBezTo>
                    <a:pt x="577" y="253"/>
                    <a:pt x="577" y="256"/>
                    <a:pt x="576" y="258"/>
                  </a:cubicBezTo>
                  <a:cubicBezTo>
                    <a:pt x="576" y="260"/>
                    <a:pt x="575" y="262"/>
                    <a:pt x="575" y="263"/>
                  </a:cubicBezTo>
                  <a:cubicBezTo>
                    <a:pt x="575" y="264"/>
                    <a:pt x="575" y="265"/>
                    <a:pt x="574" y="266"/>
                  </a:cubicBezTo>
                  <a:cubicBezTo>
                    <a:pt x="573" y="267"/>
                    <a:pt x="573" y="269"/>
                    <a:pt x="572" y="271"/>
                  </a:cubicBezTo>
                  <a:cubicBezTo>
                    <a:pt x="571" y="271"/>
                    <a:pt x="571" y="272"/>
                    <a:pt x="571" y="272"/>
                  </a:cubicBezTo>
                  <a:cubicBezTo>
                    <a:pt x="569" y="274"/>
                    <a:pt x="568" y="276"/>
                    <a:pt x="566" y="278"/>
                  </a:cubicBezTo>
                  <a:cubicBezTo>
                    <a:pt x="353" y="491"/>
                    <a:pt x="353" y="491"/>
                    <a:pt x="353" y="491"/>
                  </a:cubicBezTo>
                  <a:cubicBezTo>
                    <a:pt x="346" y="498"/>
                    <a:pt x="336" y="502"/>
                    <a:pt x="326" y="5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Rectangle: Rounded Corners 58">
              <a:extLst>
                <a:ext uri="{FF2B5EF4-FFF2-40B4-BE49-F238E27FC236}">
                  <a16:creationId xmlns="" xmlns:a16="http://schemas.microsoft.com/office/drawing/2014/main" id="{EA0CC5B0-32F0-40E9-AC91-5627B54E1CF5}"/>
                </a:ext>
              </a:extLst>
            </p:cNvPr>
            <p:cNvSpPr/>
            <p:nvPr/>
          </p:nvSpPr>
          <p:spPr>
            <a:xfrm>
              <a:off x="1289466" y="4364472"/>
              <a:ext cx="2893570" cy="1258907"/>
            </a:xfrm>
            <a:prstGeom prst="roundRect">
              <a:avLst>
                <a:gd name="adj" fmla="val 6226"/>
              </a:avLst>
            </a:prstGeom>
            <a:solidFill>
              <a:schemeClr val="accent3">
                <a:alpha val="20000"/>
              </a:schemeClr>
            </a:solidFill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TextBox 59">
              <a:extLst>
                <a:ext uri="{FF2B5EF4-FFF2-40B4-BE49-F238E27FC236}">
                  <a16:creationId xmlns="" xmlns:a16="http://schemas.microsoft.com/office/drawing/2014/main" id="{0736FED5-F7ED-4A2D-A96E-9A352FDC022D}"/>
                </a:ext>
              </a:extLst>
            </p:cNvPr>
            <p:cNvSpPr txBox="1"/>
            <p:nvPr/>
          </p:nvSpPr>
          <p:spPr>
            <a:xfrm>
              <a:off x="1289466" y="3967330"/>
              <a:ext cx="464150" cy="483989"/>
            </a:xfrm>
            <a:prstGeom prst="round2SameRect">
              <a:avLst/>
            </a:prstGeom>
            <a:solidFill>
              <a:schemeClr val="accent3"/>
            </a:solidFill>
          </p:spPr>
          <p:txBody>
            <a:bodyPr wrap="none" lIns="72000" tIns="0" rIns="72000" bIns="0">
              <a:normAutofit/>
            </a:bodyPr>
            <a:lstStyle/>
            <a:p>
              <a:r>
                <a:rPr lang="en-US" sz="200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26" name="Freeform: Shape 60">
              <a:extLst>
                <a:ext uri="{FF2B5EF4-FFF2-40B4-BE49-F238E27FC236}">
                  <a16:creationId xmlns="" xmlns:a16="http://schemas.microsoft.com/office/drawing/2014/main" id="{16AD6395-F890-4E46-A61F-3B0B6E57224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540808" y="4145217"/>
              <a:ext cx="155795" cy="173632"/>
            </a:xfrm>
            <a:custGeom>
              <a:avLst/>
              <a:gdLst>
                <a:gd name="T0" fmla="*/ 326 w 577"/>
                <a:gd name="T1" fmla="*/ 502 h 502"/>
                <a:gd name="T2" fmla="*/ 299 w 577"/>
                <a:gd name="T3" fmla="*/ 491 h 502"/>
                <a:gd name="T4" fmla="*/ 299 w 577"/>
                <a:gd name="T5" fmla="*/ 436 h 502"/>
                <a:gd name="T6" fmla="*/ 445 w 577"/>
                <a:gd name="T7" fmla="*/ 289 h 502"/>
                <a:gd name="T8" fmla="*/ 39 w 577"/>
                <a:gd name="T9" fmla="*/ 289 h 502"/>
                <a:gd name="T10" fmla="*/ 0 w 577"/>
                <a:gd name="T11" fmla="*/ 251 h 502"/>
                <a:gd name="T12" fmla="*/ 39 w 577"/>
                <a:gd name="T13" fmla="*/ 212 h 502"/>
                <a:gd name="T14" fmla="*/ 445 w 577"/>
                <a:gd name="T15" fmla="*/ 212 h 502"/>
                <a:gd name="T16" fmla="*/ 299 w 577"/>
                <a:gd name="T17" fmla="*/ 65 h 502"/>
                <a:gd name="T18" fmla="*/ 299 w 577"/>
                <a:gd name="T19" fmla="*/ 11 h 502"/>
                <a:gd name="T20" fmla="*/ 326 w 577"/>
                <a:gd name="T21" fmla="*/ 0 h 502"/>
                <a:gd name="T22" fmla="*/ 353 w 577"/>
                <a:gd name="T23" fmla="*/ 11 h 502"/>
                <a:gd name="T24" fmla="*/ 566 w 577"/>
                <a:gd name="T25" fmla="*/ 224 h 502"/>
                <a:gd name="T26" fmla="*/ 571 w 577"/>
                <a:gd name="T27" fmla="*/ 229 h 502"/>
                <a:gd name="T28" fmla="*/ 571 w 577"/>
                <a:gd name="T29" fmla="*/ 230 h 502"/>
                <a:gd name="T30" fmla="*/ 572 w 577"/>
                <a:gd name="T31" fmla="*/ 231 h 502"/>
                <a:gd name="T32" fmla="*/ 574 w 577"/>
                <a:gd name="T33" fmla="*/ 236 h 502"/>
                <a:gd name="T34" fmla="*/ 575 w 577"/>
                <a:gd name="T35" fmla="*/ 238 h 502"/>
                <a:gd name="T36" fmla="*/ 576 w 577"/>
                <a:gd name="T37" fmla="*/ 243 h 502"/>
                <a:gd name="T38" fmla="*/ 577 w 577"/>
                <a:gd name="T39" fmla="*/ 251 h 502"/>
                <a:gd name="T40" fmla="*/ 576 w 577"/>
                <a:gd name="T41" fmla="*/ 258 h 502"/>
                <a:gd name="T42" fmla="*/ 575 w 577"/>
                <a:gd name="T43" fmla="*/ 263 h 502"/>
                <a:gd name="T44" fmla="*/ 574 w 577"/>
                <a:gd name="T45" fmla="*/ 266 h 502"/>
                <a:gd name="T46" fmla="*/ 572 w 577"/>
                <a:gd name="T47" fmla="*/ 271 h 502"/>
                <a:gd name="T48" fmla="*/ 571 w 577"/>
                <a:gd name="T49" fmla="*/ 272 h 502"/>
                <a:gd name="T50" fmla="*/ 566 w 577"/>
                <a:gd name="T51" fmla="*/ 278 h 502"/>
                <a:gd name="T52" fmla="*/ 353 w 577"/>
                <a:gd name="T53" fmla="*/ 491 h 502"/>
                <a:gd name="T54" fmla="*/ 326 w 577"/>
                <a:gd name="T55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7" h="502">
                  <a:moveTo>
                    <a:pt x="326" y="502"/>
                  </a:moveTo>
                  <a:cubicBezTo>
                    <a:pt x="316" y="502"/>
                    <a:pt x="306" y="498"/>
                    <a:pt x="299" y="491"/>
                  </a:cubicBezTo>
                  <a:cubicBezTo>
                    <a:pt x="284" y="476"/>
                    <a:pt x="284" y="451"/>
                    <a:pt x="299" y="436"/>
                  </a:cubicBezTo>
                  <a:cubicBezTo>
                    <a:pt x="445" y="289"/>
                    <a:pt x="445" y="289"/>
                    <a:pt x="445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17" y="289"/>
                    <a:pt x="0" y="272"/>
                    <a:pt x="0" y="251"/>
                  </a:cubicBezTo>
                  <a:cubicBezTo>
                    <a:pt x="0" y="230"/>
                    <a:pt x="17" y="212"/>
                    <a:pt x="39" y="212"/>
                  </a:cubicBezTo>
                  <a:cubicBezTo>
                    <a:pt x="445" y="212"/>
                    <a:pt x="445" y="212"/>
                    <a:pt x="445" y="212"/>
                  </a:cubicBezTo>
                  <a:cubicBezTo>
                    <a:pt x="299" y="65"/>
                    <a:pt x="299" y="65"/>
                    <a:pt x="299" y="65"/>
                  </a:cubicBezTo>
                  <a:cubicBezTo>
                    <a:pt x="284" y="50"/>
                    <a:pt x="284" y="26"/>
                    <a:pt x="299" y="11"/>
                  </a:cubicBezTo>
                  <a:cubicBezTo>
                    <a:pt x="306" y="4"/>
                    <a:pt x="316" y="0"/>
                    <a:pt x="326" y="0"/>
                  </a:cubicBezTo>
                  <a:cubicBezTo>
                    <a:pt x="336" y="0"/>
                    <a:pt x="346" y="4"/>
                    <a:pt x="353" y="11"/>
                  </a:cubicBezTo>
                  <a:cubicBezTo>
                    <a:pt x="566" y="224"/>
                    <a:pt x="566" y="224"/>
                    <a:pt x="566" y="224"/>
                  </a:cubicBezTo>
                  <a:cubicBezTo>
                    <a:pt x="568" y="225"/>
                    <a:pt x="569" y="227"/>
                    <a:pt x="571" y="229"/>
                  </a:cubicBezTo>
                  <a:cubicBezTo>
                    <a:pt x="571" y="230"/>
                    <a:pt x="571" y="230"/>
                    <a:pt x="571" y="230"/>
                  </a:cubicBezTo>
                  <a:cubicBezTo>
                    <a:pt x="572" y="231"/>
                    <a:pt x="572" y="231"/>
                    <a:pt x="572" y="231"/>
                  </a:cubicBezTo>
                  <a:cubicBezTo>
                    <a:pt x="572" y="232"/>
                    <a:pt x="573" y="234"/>
                    <a:pt x="574" y="236"/>
                  </a:cubicBezTo>
                  <a:cubicBezTo>
                    <a:pt x="574" y="237"/>
                    <a:pt x="575" y="238"/>
                    <a:pt x="575" y="238"/>
                  </a:cubicBezTo>
                  <a:cubicBezTo>
                    <a:pt x="575" y="240"/>
                    <a:pt x="576" y="241"/>
                    <a:pt x="576" y="243"/>
                  </a:cubicBezTo>
                  <a:cubicBezTo>
                    <a:pt x="577" y="246"/>
                    <a:pt x="577" y="248"/>
                    <a:pt x="577" y="251"/>
                  </a:cubicBezTo>
                  <a:cubicBezTo>
                    <a:pt x="577" y="253"/>
                    <a:pt x="577" y="256"/>
                    <a:pt x="576" y="258"/>
                  </a:cubicBezTo>
                  <a:cubicBezTo>
                    <a:pt x="576" y="260"/>
                    <a:pt x="575" y="262"/>
                    <a:pt x="575" y="263"/>
                  </a:cubicBezTo>
                  <a:cubicBezTo>
                    <a:pt x="575" y="264"/>
                    <a:pt x="575" y="265"/>
                    <a:pt x="574" y="266"/>
                  </a:cubicBezTo>
                  <a:cubicBezTo>
                    <a:pt x="573" y="267"/>
                    <a:pt x="573" y="269"/>
                    <a:pt x="572" y="271"/>
                  </a:cubicBezTo>
                  <a:cubicBezTo>
                    <a:pt x="571" y="271"/>
                    <a:pt x="571" y="272"/>
                    <a:pt x="571" y="272"/>
                  </a:cubicBezTo>
                  <a:cubicBezTo>
                    <a:pt x="569" y="274"/>
                    <a:pt x="568" y="276"/>
                    <a:pt x="566" y="278"/>
                  </a:cubicBezTo>
                  <a:cubicBezTo>
                    <a:pt x="353" y="491"/>
                    <a:pt x="353" y="491"/>
                    <a:pt x="353" y="491"/>
                  </a:cubicBezTo>
                  <a:cubicBezTo>
                    <a:pt x="346" y="498"/>
                    <a:pt x="336" y="502"/>
                    <a:pt x="326" y="5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Rectangle: Rounded Corners 62">
              <a:extLst>
                <a:ext uri="{FF2B5EF4-FFF2-40B4-BE49-F238E27FC236}">
                  <a16:creationId xmlns="" xmlns:a16="http://schemas.microsoft.com/office/drawing/2014/main" id="{5699B2A1-4A36-4D3B-8CC4-5DF09DCE4C90}"/>
                </a:ext>
              </a:extLst>
            </p:cNvPr>
            <p:cNvSpPr/>
            <p:nvPr/>
          </p:nvSpPr>
          <p:spPr>
            <a:xfrm>
              <a:off x="8008964" y="4364472"/>
              <a:ext cx="2893570" cy="1258907"/>
            </a:xfrm>
            <a:prstGeom prst="roundRect">
              <a:avLst>
                <a:gd name="adj" fmla="val 6226"/>
              </a:avLst>
            </a:prstGeom>
            <a:solidFill>
              <a:schemeClr val="accent4">
                <a:alpha val="20000"/>
              </a:schemeClr>
            </a:solidFill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TextBox 63">
              <a:extLst>
                <a:ext uri="{FF2B5EF4-FFF2-40B4-BE49-F238E27FC236}">
                  <a16:creationId xmlns="" xmlns:a16="http://schemas.microsoft.com/office/drawing/2014/main" id="{3445573D-D6DF-4258-A7E2-8905FEE4F642}"/>
                </a:ext>
              </a:extLst>
            </p:cNvPr>
            <p:cNvSpPr txBox="1"/>
            <p:nvPr/>
          </p:nvSpPr>
          <p:spPr>
            <a:xfrm>
              <a:off x="8008964" y="3967330"/>
              <a:ext cx="455282" cy="479524"/>
            </a:xfrm>
            <a:prstGeom prst="round2SameRect">
              <a:avLst/>
            </a:prstGeom>
            <a:solidFill>
              <a:schemeClr val="accent4"/>
            </a:solidFill>
          </p:spPr>
          <p:txBody>
            <a:bodyPr wrap="none" lIns="72000" tIns="0" rIns="72000" bIns="0">
              <a:normAutofit/>
            </a:bodyPr>
            <a:lstStyle/>
            <a:p>
              <a:r>
                <a:rPr lang="en-US" sz="200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9" name="Freeform: Shape 64">
              <a:extLst>
                <a:ext uri="{FF2B5EF4-FFF2-40B4-BE49-F238E27FC236}">
                  <a16:creationId xmlns="" xmlns:a16="http://schemas.microsoft.com/office/drawing/2014/main" id="{8CEA7185-AE08-4C58-BC89-C12F4AE1F7B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0260306" y="4145217"/>
              <a:ext cx="155795" cy="173632"/>
            </a:xfrm>
            <a:custGeom>
              <a:avLst/>
              <a:gdLst>
                <a:gd name="T0" fmla="*/ 326 w 577"/>
                <a:gd name="T1" fmla="*/ 502 h 502"/>
                <a:gd name="T2" fmla="*/ 299 w 577"/>
                <a:gd name="T3" fmla="*/ 491 h 502"/>
                <a:gd name="T4" fmla="*/ 299 w 577"/>
                <a:gd name="T5" fmla="*/ 436 h 502"/>
                <a:gd name="T6" fmla="*/ 445 w 577"/>
                <a:gd name="T7" fmla="*/ 289 h 502"/>
                <a:gd name="T8" fmla="*/ 39 w 577"/>
                <a:gd name="T9" fmla="*/ 289 h 502"/>
                <a:gd name="T10" fmla="*/ 0 w 577"/>
                <a:gd name="T11" fmla="*/ 251 h 502"/>
                <a:gd name="T12" fmla="*/ 39 w 577"/>
                <a:gd name="T13" fmla="*/ 212 h 502"/>
                <a:gd name="T14" fmla="*/ 445 w 577"/>
                <a:gd name="T15" fmla="*/ 212 h 502"/>
                <a:gd name="T16" fmla="*/ 299 w 577"/>
                <a:gd name="T17" fmla="*/ 65 h 502"/>
                <a:gd name="T18" fmla="*/ 299 w 577"/>
                <a:gd name="T19" fmla="*/ 11 h 502"/>
                <a:gd name="T20" fmla="*/ 326 w 577"/>
                <a:gd name="T21" fmla="*/ 0 h 502"/>
                <a:gd name="T22" fmla="*/ 353 w 577"/>
                <a:gd name="T23" fmla="*/ 11 h 502"/>
                <a:gd name="T24" fmla="*/ 566 w 577"/>
                <a:gd name="T25" fmla="*/ 224 h 502"/>
                <a:gd name="T26" fmla="*/ 571 w 577"/>
                <a:gd name="T27" fmla="*/ 229 h 502"/>
                <a:gd name="T28" fmla="*/ 571 w 577"/>
                <a:gd name="T29" fmla="*/ 230 h 502"/>
                <a:gd name="T30" fmla="*/ 572 w 577"/>
                <a:gd name="T31" fmla="*/ 231 h 502"/>
                <a:gd name="T32" fmla="*/ 574 w 577"/>
                <a:gd name="T33" fmla="*/ 236 h 502"/>
                <a:gd name="T34" fmla="*/ 575 w 577"/>
                <a:gd name="T35" fmla="*/ 238 h 502"/>
                <a:gd name="T36" fmla="*/ 576 w 577"/>
                <a:gd name="T37" fmla="*/ 243 h 502"/>
                <a:gd name="T38" fmla="*/ 577 w 577"/>
                <a:gd name="T39" fmla="*/ 251 h 502"/>
                <a:gd name="T40" fmla="*/ 576 w 577"/>
                <a:gd name="T41" fmla="*/ 258 h 502"/>
                <a:gd name="T42" fmla="*/ 575 w 577"/>
                <a:gd name="T43" fmla="*/ 263 h 502"/>
                <a:gd name="T44" fmla="*/ 574 w 577"/>
                <a:gd name="T45" fmla="*/ 266 h 502"/>
                <a:gd name="T46" fmla="*/ 572 w 577"/>
                <a:gd name="T47" fmla="*/ 271 h 502"/>
                <a:gd name="T48" fmla="*/ 571 w 577"/>
                <a:gd name="T49" fmla="*/ 272 h 502"/>
                <a:gd name="T50" fmla="*/ 566 w 577"/>
                <a:gd name="T51" fmla="*/ 278 h 502"/>
                <a:gd name="T52" fmla="*/ 353 w 577"/>
                <a:gd name="T53" fmla="*/ 491 h 502"/>
                <a:gd name="T54" fmla="*/ 326 w 577"/>
                <a:gd name="T55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7" h="502">
                  <a:moveTo>
                    <a:pt x="326" y="502"/>
                  </a:moveTo>
                  <a:cubicBezTo>
                    <a:pt x="316" y="502"/>
                    <a:pt x="306" y="498"/>
                    <a:pt x="299" y="491"/>
                  </a:cubicBezTo>
                  <a:cubicBezTo>
                    <a:pt x="284" y="476"/>
                    <a:pt x="284" y="451"/>
                    <a:pt x="299" y="436"/>
                  </a:cubicBezTo>
                  <a:cubicBezTo>
                    <a:pt x="445" y="289"/>
                    <a:pt x="445" y="289"/>
                    <a:pt x="445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17" y="289"/>
                    <a:pt x="0" y="272"/>
                    <a:pt x="0" y="251"/>
                  </a:cubicBezTo>
                  <a:cubicBezTo>
                    <a:pt x="0" y="230"/>
                    <a:pt x="17" y="212"/>
                    <a:pt x="39" y="212"/>
                  </a:cubicBezTo>
                  <a:cubicBezTo>
                    <a:pt x="445" y="212"/>
                    <a:pt x="445" y="212"/>
                    <a:pt x="445" y="212"/>
                  </a:cubicBezTo>
                  <a:cubicBezTo>
                    <a:pt x="299" y="65"/>
                    <a:pt x="299" y="65"/>
                    <a:pt x="299" y="65"/>
                  </a:cubicBezTo>
                  <a:cubicBezTo>
                    <a:pt x="284" y="50"/>
                    <a:pt x="284" y="26"/>
                    <a:pt x="299" y="11"/>
                  </a:cubicBezTo>
                  <a:cubicBezTo>
                    <a:pt x="306" y="4"/>
                    <a:pt x="316" y="0"/>
                    <a:pt x="326" y="0"/>
                  </a:cubicBezTo>
                  <a:cubicBezTo>
                    <a:pt x="336" y="0"/>
                    <a:pt x="346" y="4"/>
                    <a:pt x="353" y="11"/>
                  </a:cubicBezTo>
                  <a:cubicBezTo>
                    <a:pt x="566" y="224"/>
                    <a:pt x="566" y="224"/>
                    <a:pt x="566" y="224"/>
                  </a:cubicBezTo>
                  <a:cubicBezTo>
                    <a:pt x="568" y="225"/>
                    <a:pt x="569" y="227"/>
                    <a:pt x="571" y="229"/>
                  </a:cubicBezTo>
                  <a:cubicBezTo>
                    <a:pt x="571" y="230"/>
                    <a:pt x="571" y="230"/>
                    <a:pt x="571" y="230"/>
                  </a:cubicBezTo>
                  <a:cubicBezTo>
                    <a:pt x="572" y="231"/>
                    <a:pt x="572" y="231"/>
                    <a:pt x="572" y="231"/>
                  </a:cubicBezTo>
                  <a:cubicBezTo>
                    <a:pt x="572" y="232"/>
                    <a:pt x="573" y="234"/>
                    <a:pt x="574" y="236"/>
                  </a:cubicBezTo>
                  <a:cubicBezTo>
                    <a:pt x="574" y="237"/>
                    <a:pt x="575" y="238"/>
                    <a:pt x="575" y="238"/>
                  </a:cubicBezTo>
                  <a:cubicBezTo>
                    <a:pt x="575" y="240"/>
                    <a:pt x="576" y="241"/>
                    <a:pt x="576" y="243"/>
                  </a:cubicBezTo>
                  <a:cubicBezTo>
                    <a:pt x="577" y="246"/>
                    <a:pt x="577" y="248"/>
                    <a:pt x="577" y="251"/>
                  </a:cubicBezTo>
                  <a:cubicBezTo>
                    <a:pt x="577" y="253"/>
                    <a:pt x="577" y="256"/>
                    <a:pt x="576" y="258"/>
                  </a:cubicBezTo>
                  <a:cubicBezTo>
                    <a:pt x="576" y="260"/>
                    <a:pt x="575" y="262"/>
                    <a:pt x="575" y="263"/>
                  </a:cubicBezTo>
                  <a:cubicBezTo>
                    <a:pt x="575" y="264"/>
                    <a:pt x="575" y="265"/>
                    <a:pt x="574" y="266"/>
                  </a:cubicBezTo>
                  <a:cubicBezTo>
                    <a:pt x="573" y="267"/>
                    <a:pt x="573" y="269"/>
                    <a:pt x="572" y="271"/>
                  </a:cubicBezTo>
                  <a:cubicBezTo>
                    <a:pt x="571" y="271"/>
                    <a:pt x="571" y="272"/>
                    <a:pt x="571" y="272"/>
                  </a:cubicBezTo>
                  <a:cubicBezTo>
                    <a:pt x="569" y="274"/>
                    <a:pt x="568" y="276"/>
                    <a:pt x="566" y="278"/>
                  </a:cubicBezTo>
                  <a:cubicBezTo>
                    <a:pt x="353" y="491"/>
                    <a:pt x="353" y="491"/>
                    <a:pt x="353" y="491"/>
                  </a:cubicBezTo>
                  <a:cubicBezTo>
                    <a:pt x="346" y="498"/>
                    <a:pt x="336" y="502"/>
                    <a:pt x="326" y="5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PA_库_组合 53">
            <a:extLst>
              <a:ext uri="{FF2B5EF4-FFF2-40B4-BE49-F238E27FC236}">
                <a16:creationId xmlns="" xmlns:a16="http://schemas.microsoft.com/office/drawing/2014/main" id="{4DD38401-C2B8-4844-84D0-6CC05276D95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89466" y="2161281"/>
            <a:ext cx="2893570" cy="1258908"/>
            <a:chOff x="910153" y="4551125"/>
            <a:chExt cx="2358834" cy="1362151"/>
          </a:xfrm>
        </p:grpSpPr>
        <p:sp>
          <p:nvSpPr>
            <p:cNvPr id="15" name="TextBox 57">
              <a:extLst>
                <a:ext uri="{FF2B5EF4-FFF2-40B4-BE49-F238E27FC236}">
                  <a16:creationId xmlns="" xmlns:a16="http://schemas.microsoft.com/office/drawing/2014/main" id="{4B1BA710-E3A6-4BA2-8720-35082A77331C}"/>
                </a:ext>
              </a:extLst>
            </p:cNvPr>
            <p:cNvSpPr txBox="1"/>
            <p:nvPr/>
          </p:nvSpPr>
          <p:spPr>
            <a:xfrm>
              <a:off x="910153" y="4551125"/>
              <a:ext cx="2358834" cy="701318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6" name="TextBox 61">
              <a:extLst>
                <a:ext uri="{FF2B5EF4-FFF2-40B4-BE49-F238E27FC236}">
                  <a16:creationId xmlns="" xmlns:a16="http://schemas.microsoft.com/office/drawing/2014/main" id="{4304FECA-BD01-47FA-A92E-A50FE9AC560C}"/>
                </a:ext>
              </a:extLst>
            </p:cNvPr>
            <p:cNvSpPr txBox="1"/>
            <p:nvPr/>
          </p:nvSpPr>
          <p:spPr>
            <a:xfrm>
              <a:off x="910153" y="5242362"/>
              <a:ext cx="2358834" cy="670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6" name="PA_库_组合 65">
            <a:extLst>
              <a:ext uri="{FF2B5EF4-FFF2-40B4-BE49-F238E27FC236}">
                <a16:creationId xmlns="" xmlns:a16="http://schemas.microsoft.com/office/drawing/2014/main" id="{F3C86C72-A526-48F6-B653-0433AE46223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993778" y="2161281"/>
            <a:ext cx="2893570" cy="1258908"/>
            <a:chOff x="910153" y="4551125"/>
            <a:chExt cx="2358834" cy="1362151"/>
          </a:xfrm>
        </p:grpSpPr>
        <p:sp>
          <p:nvSpPr>
            <p:cNvPr id="13" name="TextBox 66">
              <a:extLst>
                <a:ext uri="{FF2B5EF4-FFF2-40B4-BE49-F238E27FC236}">
                  <a16:creationId xmlns="" xmlns:a16="http://schemas.microsoft.com/office/drawing/2014/main" id="{FE53A349-3601-4386-ADB0-467FE36FB80C}"/>
                </a:ext>
              </a:extLst>
            </p:cNvPr>
            <p:cNvSpPr txBox="1"/>
            <p:nvPr/>
          </p:nvSpPr>
          <p:spPr>
            <a:xfrm>
              <a:off x="910153" y="4551125"/>
              <a:ext cx="2358834" cy="701318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4" name="TextBox 67">
              <a:extLst>
                <a:ext uri="{FF2B5EF4-FFF2-40B4-BE49-F238E27FC236}">
                  <a16:creationId xmlns="" xmlns:a16="http://schemas.microsoft.com/office/drawing/2014/main" id="{F20020A7-3D44-4CA4-A675-2BBEEFE7DC45}"/>
                </a:ext>
              </a:extLst>
            </p:cNvPr>
            <p:cNvSpPr txBox="1"/>
            <p:nvPr/>
          </p:nvSpPr>
          <p:spPr>
            <a:xfrm>
              <a:off x="910153" y="5242362"/>
              <a:ext cx="2358834" cy="670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7" name="PA_库_组合 68">
            <a:extLst>
              <a:ext uri="{FF2B5EF4-FFF2-40B4-BE49-F238E27FC236}">
                <a16:creationId xmlns="" xmlns:a16="http://schemas.microsoft.com/office/drawing/2014/main" id="{7512CB37-7D71-438B-8CDA-C27F6D15F10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93778" y="4355159"/>
            <a:ext cx="2893570" cy="1258908"/>
            <a:chOff x="910153" y="4551125"/>
            <a:chExt cx="2358834" cy="1362151"/>
          </a:xfrm>
        </p:grpSpPr>
        <p:sp>
          <p:nvSpPr>
            <p:cNvPr id="11" name="TextBox 69">
              <a:extLst>
                <a:ext uri="{FF2B5EF4-FFF2-40B4-BE49-F238E27FC236}">
                  <a16:creationId xmlns="" xmlns:a16="http://schemas.microsoft.com/office/drawing/2014/main" id="{8452EE8B-6DE7-4CC5-A441-154660F79799}"/>
                </a:ext>
              </a:extLst>
            </p:cNvPr>
            <p:cNvSpPr txBox="1"/>
            <p:nvPr/>
          </p:nvSpPr>
          <p:spPr>
            <a:xfrm>
              <a:off x="910153" y="4551125"/>
              <a:ext cx="2358834" cy="701318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2" name="TextBox 70">
              <a:extLst>
                <a:ext uri="{FF2B5EF4-FFF2-40B4-BE49-F238E27FC236}">
                  <a16:creationId xmlns="" xmlns:a16="http://schemas.microsoft.com/office/drawing/2014/main" id="{6FC59F7E-2BF0-4F0C-9F42-13D03208C7F8}"/>
                </a:ext>
              </a:extLst>
            </p:cNvPr>
            <p:cNvSpPr txBox="1"/>
            <p:nvPr/>
          </p:nvSpPr>
          <p:spPr>
            <a:xfrm>
              <a:off x="910153" y="5242362"/>
              <a:ext cx="2358834" cy="670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  <p:grpSp>
        <p:nvGrpSpPr>
          <p:cNvPr id="8" name="PA_库_组合 71">
            <a:extLst>
              <a:ext uri="{FF2B5EF4-FFF2-40B4-BE49-F238E27FC236}">
                <a16:creationId xmlns="" xmlns:a16="http://schemas.microsoft.com/office/drawing/2014/main" id="{F2EC1EE0-E3F7-4E5F-9BB5-FDE1159B10F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289466" y="4364476"/>
            <a:ext cx="2893570" cy="1258908"/>
            <a:chOff x="910153" y="4551125"/>
            <a:chExt cx="2358834" cy="1362151"/>
          </a:xfrm>
        </p:grpSpPr>
        <p:sp>
          <p:nvSpPr>
            <p:cNvPr id="9" name="TextBox 72">
              <a:extLst>
                <a:ext uri="{FF2B5EF4-FFF2-40B4-BE49-F238E27FC236}">
                  <a16:creationId xmlns="" xmlns:a16="http://schemas.microsoft.com/office/drawing/2014/main" id="{7E92E20F-6BC9-42B8-A6AC-126AD8E44018}"/>
                </a:ext>
              </a:extLst>
            </p:cNvPr>
            <p:cNvSpPr txBox="1"/>
            <p:nvPr/>
          </p:nvSpPr>
          <p:spPr>
            <a:xfrm>
              <a:off x="910153" y="4551125"/>
              <a:ext cx="2358834" cy="701318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10" name="TextBox 73">
              <a:extLst>
                <a:ext uri="{FF2B5EF4-FFF2-40B4-BE49-F238E27FC236}">
                  <a16:creationId xmlns="" xmlns:a16="http://schemas.microsoft.com/office/drawing/2014/main" id="{BEF6A466-2705-4AD2-85C2-FA12B05C3EB6}"/>
                </a:ext>
              </a:extLst>
            </p:cNvPr>
            <p:cNvSpPr txBox="1"/>
            <p:nvPr/>
          </p:nvSpPr>
          <p:spPr>
            <a:xfrm>
              <a:off x="910153" y="5242362"/>
              <a:ext cx="2358834" cy="67091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r>
                <a:rPr lang="zh-CN" altLang="en-US" sz="1200" dirty="0"/>
                <a:t>输入替换内容</a:t>
              </a:r>
              <a:r>
                <a:rPr lang="en-US" altLang="zh-CN" sz="1200" dirty="0"/>
                <a:t>58pic.com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118609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CAEAF91D-1BDD-4033-85AD-C5A3075FADB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72793" y="2380027"/>
            <a:ext cx="2506181" cy="3137205"/>
            <a:chOff x="872793" y="2380027"/>
            <a:chExt cx="2506181" cy="3137205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7D38877A-D8EA-4028-9E89-7244AAD80D51}"/>
                </a:ext>
              </a:extLst>
            </p:cNvPr>
            <p:cNvGrpSpPr/>
            <p:nvPr/>
          </p:nvGrpSpPr>
          <p:grpSpPr>
            <a:xfrm>
              <a:off x="1173001" y="2380027"/>
              <a:ext cx="2205973" cy="2383841"/>
              <a:chOff x="547341" y="1861937"/>
              <a:chExt cx="1804289" cy="1949768"/>
            </a:xfrm>
          </p:grpSpPr>
          <p:sp>
            <p:nvSpPr>
              <p:cNvPr id="36" name="Freeform: Shape 4">
                <a:extLst>
                  <a:ext uri="{FF2B5EF4-FFF2-40B4-BE49-F238E27FC236}">
                    <a16:creationId xmlns="" xmlns:a16="http://schemas.microsoft.com/office/drawing/2014/main" id="{002B5A0C-3E57-472F-8AFE-53FA979C467D}"/>
                  </a:ext>
                </a:extLst>
              </p:cNvPr>
              <p:cNvSpPr/>
              <p:nvPr/>
            </p:nvSpPr>
            <p:spPr>
              <a:xfrm>
                <a:off x="1237217" y="1861937"/>
                <a:ext cx="1114413" cy="1949768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37127"/>
                  <a:gd name="connsiteY0" fmla="*/ 0 h 2404900"/>
                  <a:gd name="connsiteX1" fmla="*/ 2737127 w 2737127"/>
                  <a:gd name="connsiteY1" fmla="*/ 596766 h 2404900"/>
                  <a:gd name="connsiteX2" fmla="*/ 2734242 w 2737127"/>
                  <a:gd name="connsiteY2" fmla="*/ 952243 h 2404900"/>
                  <a:gd name="connsiteX3" fmla="*/ 64793 w 2737127"/>
                  <a:gd name="connsiteY3" fmla="*/ 2404900 h 2404900"/>
                  <a:gd name="connsiteX4" fmla="*/ 0 w 2737127"/>
                  <a:gd name="connsiteY4" fmla="*/ 0 h 2404900"/>
                  <a:gd name="connsiteX0" fmla="*/ 0 w 4683477"/>
                  <a:gd name="connsiteY0" fmla="*/ 0 h 2404900"/>
                  <a:gd name="connsiteX1" fmla="*/ 2737127 w 4683477"/>
                  <a:gd name="connsiteY1" fmla="*/ 596766 h 2404900"/>
                  <a:gd name="connsiteX2" fmla="*/ 4683477 w 4683477"/>
                  <a:gd name="connsiteY2" fmla="*/ 1647291 h 2404900"/>
                  <a:gd name="connsiteX3" fmla="*/ 64793 w 4683477"/>
                  <a:gd name="connsiteY3" fmla="*/ 2404900 h 2404900"/>
                  <a:gd name="connsiteX4" fmla="*/ 0 w 4683477"/>
                  <a:gd name="connsiteY4" fmla="*/ 0 h 2404900"/>
                  <a:gd name="connsiteX0" fmla="*/ 0 w 4683490"/>
                  <a:gd name="connsiteY0" fmla="*/ 0 h 2404900"/>
                  <a:gd name="connsiteX1" fmla="*/ 4635066 w 4683490"/>
                  <a:gd name="connsiteY1" fmla="*/ 974322 h 2404900"/>
                  <a:gd name="connsiteX2" fmla="*/ 4683477 w 4683490"/>
                  <a:gd name="connsiteY2" fmla="*/ 1647291 h 2404900"/>
                  <a:gd name="connsiteX3" fmla="*/ 64793 w 4683490"/>
                  <a:gd name="connsiteY3" fmla="*/ 2404900 h 2404900"/>
                  <a:gd name="connsiteX4" fmla="*/ 0 w 4683490"/>
                  <a:gd name="connsiteY4" fmla="*/ 0 h 2404900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470883 w 4683490"/>
                  <a:gd name="connsiteY3" fmla="*/ 2383448 h 2383448"/>
                  <a:gd name="connsiteX4" fmla="*/ 0 w 4683490"/>
                  <a:gd name="connsiteY4" fmla="*/ 0 h 2383448"/>
                  <a:gd name="connsiteX0" fmla="*/ 0 w 4683490"/>
                  <a:gd name="connsiteY0" fmla="*/ 0 h 2361996"/>
                  <a:gd name="connsiteX1" fmla="*/ 4635066 w 4683490"/>
                  <a:gd name="connsiteY1" fmla="*/ 974322 h 2361996"/>
                  <a:gd name="connsiteX2" fmla="*/ 4683477 w 4683490"/>
                  <a:gd name="connsiteY2" fmla="*/ 1647291 h 2361996"/>
                  <a:gd name="connsiteX3" fmla="*/ 673 w 4683490"/>
                  <a:gd name="connsiteY3" fmla="*/ 2361996 h 2361996"/>
                  <a:gd name="connsiteX4" fmla="*/ 0 w 4683490"/>
                  <a:gd name="connsiteY4" fmla="*/ 0 h 2361996"/>
                  <a:gd name="connsiteX0" fmla="*/ 0 w 4683490"/>
                  <a:gd name="connsiteY0" fmla="*/ 0 h 2372722"/>
                  <a:gd name="connsiteX1" fmla="*/ 4635066 w 4683490"/>
                  <a:gd name="connsiteY1" fmla="*/ 974322 h 2372722"/>
                  <a:gd name="connsiteX2" fmla="*/ 4683477 w 4683490"/>
                  <a:gd name="connsiteY2" fmla="*/ 1647291 h 2372722"/>
                  <a:gd name="connsiteX3" fmla="*/ 11360 w 4683490"/>
                  <a:gd name="connsiteY3" fmla="*/ 2372722 h 2372722"/>
                  <a:gd name="connsiteX4" fmla="*/ 0 w 4683490"/>
                  <a:gd name="connsiteY4" fmla="*/ 0 h 2372722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3346 w 4683490"/>
                  <a:gd name="connsiteY3" fmla="*/ 2383448 h 2383448"/>
                  <a:gd name="connsiteX4" fmla="*/ 0 w 4683490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985049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778572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22" h="2383448">
                    <a:moveTo>
                      <a:pt x="0" y="0"/>
                    </a:moveTo>
                    <a:lnTo>
                      <a:pt x="4683157" y="778572"/>
                    </a:lnTo>
                    <a:cubicBezTo>
                      <a:pt x="4682195" y="897064"/>
                      <a:pt x="4684439" y="1528799"/>
                      <a:pt x="4683477" y="1647291"/>
                    </a:cubicBezTo>
                    <a:lnTo>
                      <a:pt x="3346" y="2383448"/>
                    </a:lnTo>
                    <a:cubicBezTo>
                      <a:pt x="3122" y="1596116"/>
                      <a:pt x="224" y="78733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5">
                <a:extLst>
                  <a:ext uri="{FF2B5EF4-FFF2-40B4-BE49-F238E27FC236}">
                    <a16:creationId xmlns="" xmlns:a16="http://schemas.microsoft.com/office/drawing/2014/main" id="{A98616C8-C5D7-4281-8A40-B9D6399E0510}"/>
                  </a:ext>
                </a:extLst>
              </p:cNvPr>
              <p:cNvSpPr/>
              <p:nvPr/>
            </p:nvSpPr>
            <p:spPr>
              <a:xfrm rot="18900000">
                <a:off x="547341" y="2147692"/>
                <a:ext cx="1379751" cy="137975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Freeform: Shape 17">
              <a:extLst>
                <a:ext uri="{FF2B5EF4-FFF2-40B4-BE49-F238E27FC236}">
                  <a16:creationId xmlns="" xmlns:a16="http://schemas.microsoft.com/office/drawing/2014/main" id="{256F16C0-904D-4A3A-8EA7-0D41EB1E2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171" y="2671476"/>
              <a:ext cx="489337" cy="489335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Connector: Elbow 25">
              <a:extLst>
                <a:ext uri="{FF2B5EF4-FFF2-40B4-BE49-F238E27FC236}">
                  <a16:creationId xmlns="" xmlns:a16="http://schemas.microsoft.com/office/drawing/2014/main" id="{C99BE04F-3DFB-4FCE-AA9E-BB63A761895F}"/>
                </a:ext>
              </a:extLst>
            </p:cNvPr>
            <p:cNvCxnSpPr/>
            <p:nvPr/>
          </p:nvCxnSpPr>
          <p:spPr>
            <a:xfrm>
              <a:off x="2019639" y="4829538"/>
              <a:ext cx="1355760" cy="687694"/>
            </a:xfrm>
            <a:prstGeom prst="bentConnector3">
              <a:avLst>
                <a:gd name="adj1" fmla="val 523"/>
              </a:avLst>
            </a:prstGeom>
            <a:ln w="19050" cmpd="sng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26">
              <a:extLst>
                <a:ext uri="{FF2B5EF4-FFF2-40B4-BE49-F238E27FC236}">
                  <a16:creationId xmlns="" xmlns:a16="http://schemas.microsoft.com/office/drawing/2014/main" id="{5891D5E1-0D61-4E03-B0D5-2F4D712833A1}"/>
                </a:ext>
              </a:extLst>
            </p:cNvPr>
            <p:cNvSpPr txBox="1">
              <a:spLocks/>
            </p:cNvSpPr>
            <p:nvPr/>
          </p:nvSpPr>
          <p:spPr>
            <a:xfrm>
              <a:off x="2750846" y="5029831"/>
              <a:ext cx="617156" cy="36933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20%</a:t>
              </a:r>
            </a:p>
          </p:txBody>
        </p:sp>
        <p:sp>
          <p:nvSpPr>
            <p:cNvPr id="20" name="Rectangle 34">
              <a:extLst>
                <a:ext uri="{FF2B5EF4-FFF2-40B4-BE49-F238E27FC236}">
                  <a16:creationId xmlns="" xmlns:a16="http://schemas.microsoft.com/office/drawing/2014/main" id="{6A88163A-5B2F-4BA2-AC8E-52B98E665B1C}"/>
                </a:ext>
              </a:extLst>
            </p:cNvPr>
            <p:cNvSpPr/>
            <p:nvPr/>
          </p:nvSpPr>
          <p:spPr>
            <a:xfrm>
              <a:off x="1431296" y="3110221"/>
              <a:ext cx="1261884" cy="415498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>
                <a:buSzPct val="25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21" name="Rectangle 22">
              <a:extLst>
                <a:ext uri="{FF2B5EF4-FFF2-40B4-BE49-F238E27FC236}">
                  <a16:creationId xmlns="" xmlns:a16="http://schemas.microsoft.com/office/drawing/2014/main" id="{27AB5351-3A2B-4D1D-8629-20B3D0FA795F}"/>
                </a:ext>
              </a:extLst>
            </p:cNvPr>
            <p:cNvSpPr/>
            <p:nvPr/>
          </p:nvSpPr>
          <p:spPr>
            <a:xfrm>
              <a:off x="872793" y="3525719"/>
              <a:ext cx="2378891" cy="819455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buSzPct val="25000"/>
              </a:pPr>
              <a:r>
                <a:rPr lang="zh-CN" altLang="en-US" sz="1050">
                  <a:solidFill>
                    <a:srgbClr val="FFFFFF"/>
                  </a:solidFill>
                </a:rPr>
                <a:t>此部分内容作为文字排版</a:t>
              </a:r>
              <a:br>
                <a:rPr lang="zh-CN" altLang="en-US" sz="1050">
                  <a:solidFill>
                    <a:srgbClr val="FFFFFF"/>
                  </a:solidFill>
                </a:rPr>
              </a:br>
              <a:r>
                <a:rPr lang="zh-CN" altLang="en-US" sz="1050">
                  <a:solidFill>
                    <a:srgbClr val="FFFFFF"/>
                  </a:solidFill>
                </a:rPr>
                <a:t>占位显示（建议使</a:t>
              </a:r>
              <a:br>
                <a:rPr lang="zh-CN" altLang="en-US" sz="1050">
                  <a:solidFill>
                    <a:srgbClr val="FFFFFF"/>
                  </a:solidFill>
                </a:rPr>
              </a:br>
              <a:r>
                <a:rPr lang="zh-CN" altLang="en-US" sz="1050">
                  <a:solidFill>
                    <a:srgbClr val="FFFFFF"/>
                  </a:solidFill>
                </a:rPr>
                <a:t>用主题字体）。</a:t>
              </a:r>
            </a:p>
          </p:txBody>
        </p:sp>
      </p:grpSp>
      <p:grpSp>
        <p:nvGrpSpPr>
          <p:cNvPr id="38" name="PA_库_组合 37">
            <a:extLst>
              <a:ext uri="{FF2B5EF4-FFF2-40B4-BE49-F238E27FC236}">
                <a16:creationId xmlns="" xmlns:a16="http://schemas.microsoft.com/office/drawing/2014/main" id="{DE20975A-834C-40CF-84EA-C1041399157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75399" y="1628800"/>
            <a:ext cx="2727273" cy="3135068"/>
            <a:chOff x="3375399" y="1628800"/>
            <a:chExt cx="2727273" cy="3135068"/>
          </a:xfrm>
        </p:grpSpPr>
        <p:grpSp>
          <p:nvGrpSpPr>
            <p:cNvPr id="5" name="Group 6">
              <a:extLst>
                <a:ext uri="{FF2B5EF4-FFF2-40B4-BE49-F238E27FC236}">
                  <a16:creationId xmlns="" xmlns:a16="http://schemas.microsoft.com/office/drawing/2014/main" id="{DC57573B-D913-4FD0-8AD8-2BECA6002D24}"/>
                </a:ext>
              </a:extLst>
            </p:cNvPr>
            <p:cNvGrpSpPr/>
            <p:nvPr/>
          </p:nvGrpSpPr>
          <p:grpSpPr>
            <a:xfrm>
              <a:off x="3375399" y="2380027"/>
              <a:ext cx="2725026" cy="2383841"/>
              <a:chOff x="2348705" y="1861937"/>
              <a:chExt cx="2228826" cy="1949768"/>
            </a:xfrm>
          </p:grpSpPr>
          <p:sp>
            <p:nvSpPr>
              <p:cNvPr id="33" name="Freeform: Shape 7">
                <a:extLst>
                  <a:ext uri="{FF2B5EF4-FFF2-40B4-BE49-F238E27FC236}">
                    <a16:creationId xmlns="" xmlns:a16="http://schemas.microsoft.com/office/drawing/2014/main" id="{4D8CE778-5C9B-411F-A0D6-120EB5462957}"/>
                  </a:ext>
                </a:extLst>
              </p:cNvPr>
              <p:cNvSpPr/>
              <p:nvPr/>
            </p:nvSpPr>
            <p:spPr>
              <a:xfrm>
                <a:off x="3463118" y="1861937"/>
                <a:ext cx="1114413" cy="1949768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37127"/>
                  <a:gd name="connsiteY0" fmla="*/ 0 h 2404900"/>
                  <a:gd name="connsiteX1" fmla="*/ 2737127 w 2737127"/>
                  <a:gd name="connsiteY1" fmla="*/ 596766 h 2404900"/>
                  <a:gd name="connsiteX2" fmla="*/ 2734242 w 2737127"/>
                  <a:gd name="connsiteY2" fmla="*/ 952243 h 2404900"/>
                  <a:gd name="connsiteX3" fmla="*/ 64793 w 2737127"/>
                  <a:gd name="connsiteY3" fmla="*/ 2404900 h 2404900"/>
                  <a:gd name="connsiteX4" fmla="*/ 0 w 2737127"/>
                  <a:gd name="connsiteY4" fmla="*/ 0 h 2404900"/>
                  <a:gd name="connsiteX0" fmla="*/ 0 w 4683477"/>
                  <a:gd name="connsiteY0" fmla="*/ 0 h 2404900"/>
                  <a:gd name="connsiteX1" fmla="*/ 2737127 w 4683477"/>
                  <a:gd name="connsiteY1" fmla="*/ 596766 h 2404900"/>
                  <a:gd name="connsiteX2" fmla="*/ 4683477 w 4683477"/>
                  <a:gd name="connsiteY2" fmla="*/ 1647291 h 2404900"/>
                  <a:gd name="connsiteX3" fmla="*/ 64793 w 4683477"/>
                  <a:gd name="connsiteY3" fmla="*/ 2404900 h 2404900"/>
                  <a:gd name="connsiteX4" fmla="*/ 0 w 4683477"/>
                  <a:gd name="connsiteY4" fmla="*/ 0 h 2404900"/>
                  <a:gd name="connsiteX0" fmla="*/ 0 w 4683490"/>
                  <a:gd name="connsiteY0" fmla="*/ 0 h 2404900"/>
                  <a:gd name="connsiteX1" fmla="*/ 4635066 w 4683490"/>
                  <a:gd name="connsiteY1" fmla="*/ 974322 h 2404900"/>
                  <a:gd name="connsiteX2" fmla="*/ 4683477 w 4683490"/>
                  <a:gd name="connsiteY2" fmla="*/ 1647291 h 2404900"/>
                  <a:gd name="connsiteX3" fmla="*/ 64793 w 4683490"/>
                  <a:gd name="connsiteY3" fmla="*/ 2404900 h 2404900"/>
                  <a:gd name="connsiteX4" fmla="*/ 0 w 4683490"/>
                  <a:gd name="connsiteY4" fmla="*/ 0 h 2404900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470883 w 4683490"/>
                  <a:gd name="connsiteY3" fmla="*/ 2383448 h 2383448"/>
                  <a:gd name="connsiteX4" fmla="*/ 0 w 4683490"/>
                  <a:gd name="connsiteY4" fmla="*/ 0 h 2383448"/>
                  <a:gd name="connsiteX0" fmla="*/ 0 w 4683490"/>
                  <a:gd name="connsiteY0" fmla="*/ 0 h 2361996"/>
                  <a:gd name="connsiteX1" fmla="*/ 4635066 w 4683490"/>
                  <a:gd name="connsiteY1" fmla="*/ 974322 h 2361996"/>
                  <a:gd name="connsiteX2" fmla="*/ 4683477 w 4683490"/>
                  <a:gd name="connsiteY2" fmla="*/ 1647291 h 2361996"/>
                  <a:gd name="connsiteX3" fmla="*/ 673 w 4683490"/>
                  <a:gd name="connsiteY3" fmla="*/ 2361996 h 2361996"/>
                  <a:gd name="connsiteX4" fmla="*/ 0 w 4683490"/>
                  <a:gd name="connsiteY4" fmla="*/ 0 h 2361996"/>
                  <a:gd name="connsiteX0" fmla="*/ 0 w 4683490"/>
                  <a:gd name="connsiteY0" fmla="*/ 0 h 2372722"/>
                  <a:gd name="connsiteX1" fmla="*/ 4635066 w 4683490"/>
                  <a:gd name="connsiteY1" fmla="*/ 974322 h 2372722"/>
                  <a:gd name="connsiteX2" fmla="*/ 4683477 w 4683490"/>
                  <a:gd name="connsiteY2" fmla="*/ 1647291 h 2372722"/>
                  <a:gd name="connsiteX3" fmla="*/ 11360 w 4683490"/>
                  <a:gd name="connsiteY3" fmla="*/ 2372722 h 2372722"/>
                  <a:gd name="connsiteX4" fmla="*/ 0 w 4683490"/>
                  <a:gd name="connsiteY4" fmla="*/ 0 h 2372722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3346 w 4683490"/>
                  <a:gd name="connsiteY3" fmla="*/ 2383448 h 2383448"/>
                  <a:gd name="connsiteX4" fmla="*/ 0 w 4683490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985049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778572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22" h="2383448">
                    <a:moveTo>
                      <a:pt x="0" y="0"/>
                    </a:moveTo>
                    <a:lnTo>
                      <a:pt x="4683157" y="778572"/>
                    </a:lnTo>
                    <a:cubicBezTo>
                      <a:pt x="4682195" y="897064"/>
                      <a:pt x="4684439" y="1528799"/>
                      <a:pt x="4683477" y="1647291"/>
                    </a:cubicBezTo>
                    <a:lnTo>
                      <a:pt x="3346" y="2383448"/>
                    </a:lnTo>
                    <a:cubicBezTo>
                      <a:pt x="3122" y="1596116"/>
                      <a:pt x="224" y="787332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8">
                <a:extLst>
                  <a:ext uri="{FF2B5EF4-FFF2-40B4-BE49-F238E27FC236}">
                    <a16:creationId xmlns="" xmlns:a16="http://schemas.microsoft.com/office/drawing/2014/main" id="{A299528C-2381-4DC2-8885-9DE50D8D1680}"/>
                  </a:ext>
                </a:extLst>
              </p:cNvPr>
              <p:cNvSpPr/>
              <p:nvPr/>
            </p:nvSpPr>
            <p:spPr>
              <a:xfrm flipH="1">
                <a:off x="2348705" y="1861937"/>
                <a:ext cx="1114413" cy="1949768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37127"/>
                  <a:gd name="connsiteY0" fmla="*/ 0 h 2404900"/>
                  <a:gd name="connsiteX1" fmla="*/ 2737127 w 2737127"/>
                  <a:gd name="connsiteY1" fmla="*/ 596766 h 2404900"/>
                  <a:gd name="connsiteX2" fmla="*/ 2734242 w 2737127"/>
                  <a:gd name="connsiteY2" fmla="*/ 952243 h 2404900"/>
                  <a:gd name="connsiteX3" fmla="*/ 64793 w 2737127"/>
                  <a:gd name="connsiteY3" fmla="*/ 2404900 h 2404900"/>
                  <a:gd name="connsiteX4" fmla="*/ 0 w 2737127"/>
                  <a:gd name="connsiteY4" fmla="*/ 0 h 2404900"/>
                  <a:gd name="connsiteX0" fmla="*/ 0 w 4683477"/>
                  <a:gd name="connsiteY0" fmla="*/ 0 h 2404900"/>
                  <a:gd name="connsiteX1" fmla="*/ 2737127 w 4683477"/>
                  <a:gd name="connsiteY1" fmla="*/ 596766 h 2404900"/>
                  <a:gd name="connsiteX2" fmla="*/ 4683477 w 4683477"/>
                  <a:gd name="connsiteY2" fmla="*/ 1647291 h 2404900"/>
                  <a:gd name="connsiteX3" fmla="*/ 64793 w 4683477"/>
                  <a:gd name="connsiteY3" fmla="*/ 2404900 h 2404900"/>
                  <a:gd name="connsiteX4" fmla="*/ 0 w 4683477"/>
                  <a:gd name="connsiteY4" fmla="*/ 0 h 2404900"/>
                  <a:gd name="connsiteX0" fmla="*/ 0 w 4683490"/>
                  <a:gd name="connsiteY0" fmla="*/ 0 h 2404900"/>
                  <a:gd name="connsiteX1" fmla="*/ 4635066 w 4683490"/>
                  <a:gd name="connsiteY1" fmla="*/ 974322 h 2404900"/>
                  <a:gd name="connsiteX2" fmla="*/ 4683477 w 4683490"/>
                  <a:gd name="connsiteY2" fmla="*/ 1647291 h 2404900"/>
                  <a:gd name="connsiteX3" fmla="*/ 64793 w 4683490"/>
                  <a:gd name="connsiteY3" fmla="*/ 2404900 h 2404900"/>
                  <a:gd name="connsiteX4" fmla="*/ 0 w 4683490"/>
                  <a:gd name="connsiteY4" fmla="*/ 0 h 2404900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470883 w 4683490"/>
                  <a:gd name="connsiteY3" fmla="*/ 2383448 h 2383448"/>
                  <a:gd name="connsiteX4" fmla="*/ 0 w 4683490"/>
                  <a:gd name="connsiteY4" fmla="*/ 0 h 2383448"/>
                  <a:gd name="connsiteX0" fmla="*/ 0 w 4683490"/>
                  <a:gd name="connsiteY0" fmla="*/ 0 h 2361996"/>
                  <a:gd name="connsiteX1" fmla="*/ 4635066 w 4683490"/>
                  <a:gd name="connsiteY1" fmla="*/ 974322 h 2361996"/>
                  <a:gd name="connsiteX2" fmla="*/ 4683477 w 4683490"/>
                  <a:gd name="connsiteY2" fmla="*/ 1647291 h 2361996"/>
                  <a:gd name="connsiteX3" fmla="*/ 673 w 4683490"/>
                  <a:gd name="connsiteY3" fmla="*/ 2361996 h 2361996"/>
                  <a:gd name="connsiteX4" fmla="*/ 0 w 4683490"/>
                  <a:gd name="connsiteY4" fmla="*/ 0 h 2361996"/>
                  <a:gd name="connsiteX0" fmla="*/ 0 w 4683490"/>
                  <a:gd name="connsiteY0" fmla="*/ 0 h 2372722"/>
                  <a:gd name="connsiteX1" fmla="*/ 4635066 w 4683490"/>
                  <a:gd name="connsiteY1" fmla="*/ 974322 h 2372722"/>
                  <a:gd name="connsiteX2" fmla="*/ 4683477 w 4683490"/>
                  <a:gd name="connsiteY2" fmla="*/ 1647291 h 2372722"/>
                  <a:gd name="connsiteX3" fmla="*/ 11360 w 4683490"/>
                  <a:gd name="connsiteY3" fmla="*/ 2372722 h 2372722"/>
                  <a:gd name="connsiteX4" fmla="*/ 0 w 4683490"/>
                  <a:gd name="connsiteY4" fmla="*/ 0 h 2372722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3346 w 4683490"/>
                  <a:gd name="connsiteY3" fmla="*/ 2383448 h 2383448"/>
                  <a:gd name="connsiteX4" fmla="*/ 0 w 4683490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985049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778572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22" h="2383448">
                    <a:moveTo>
                      <a:pt x="0" y="0"/>
                    </a:moveTo>
                    <a:lnTo>
                      <a:pt x="4683157" y="778572"/>
                    </a:lnTo>
                    <a:cubicBezTo>
                      <a:pt x="4682195" y="897064"/>
                      <a:pt x="4684439" y="1528799"/>
                      <a:pt x="4683477" y="1647291"/>
                    </a:cubicBezTo>
                    <a:lnTo>
                      <a:pt x="3346" y="2383448"/>
                    </a:lnTo>
                    <a:cubicBezTo>
                      <a:pt x="3122" y="1596116"/>
                      <a:pt x="224" y="787332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9">
                <a:extLst>
                  <a:ext uri="{FF2B5EF4-FFF2-40B4-BE49-F238E27FC236}">
                    <a16:creationId xmlns="" xmlns:a16="http://schemas.microsoft.com/office/drawing/2014/main" id="{79DE5C22-63E9-4021-BFC0-873200AEFF5A}"/>
                  </a:ext>
                </a:extLst>
              </p:cNvPr>
              <p:cNvSpPr/>
              <p:nvPr/>
            </p:nvSpPr>
            <p:spPr>
              <a:xfrm rot="2700000" flipH="1">
                <a:off x="2773244" y="2147692"/>
                <a:ext cx="1379751" cy="13797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Freeform: Shape 19">
              <a:extLst>
                <a:ext uri="{FF2B5EF4-FFF2-40B4-BE49-F238E27FC236}">
                  <a16:creationId xmlns="" xmlns:a16="http://schemas.microsoft.com/office/drawing/2014/main" id="{BAC0F0B9-AFF8-4526-9A73-E1107A6BE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521" y="2669850"/>
              <a:ext cx="476199" cy="469296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9">
              <a:extLst>
                <a:ext uri="{FF2B5EF4-FFF2-40B4-BE49-F238E27FC236}">
                  <a16:creationId xmlns="" xmlns:a16="http://schemas.microsoft.com/office/drawing/2014/main" id="{11D4C3A5-F834-427C-8E7C-31787C10BB54}"/>
                </a:ext>
              </a:extLst>
            </p:cNvPr>
            <p:cNvSpPr txBox="1">
              <a:spLocks/>
            </p:cNvSpPr>
            <p:nvPr/>
          </p:nvSpPr>
          <p:spPr>
            <a:xfrm>
              <a:off x="5458308" y="1770132"/>
              <a:ext cx="617156" cy="36933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90%</a:t>
              </a:r>
            </a:p>
          </p:txBody>
        </p:sp>
        <p:cxnSp>
          <p:nvCxnSpPr>
            <p:cNvPr id="18" name="Connector: Elbow 31">
              <a:extLst>
                <a:ext uri="{FF2B5EF4-FFF2-40B4-BE49-F238E27FC236}">
                  <a16:creationId xmlns="" xmlns:a16="http://schemas.microsoft.com/office/drawing/2014/main" id="{B7AA029D-EB69-41B7-908A-DD587CD2BBFD}"/>
                </a:ext>
              </a:extLst>
            </p:cNvPr>
            <p:cNvCxnSpPr/>
            <p:nvPr/>
          </p:nvCxnSpPr>
          <p:spPr>
            <a:xfrm flipV="1">
              <a:off x="4746912" y="1628800"/>
              <a:ext cx="1355760" cy="687694"/>
            </a:xfrm>
            <a:prstGeom prst="bentConnector3">
              <a:avLst>
                <a:gd name="adj1" fmla="val 523"/>
              </a:avLst>
            </a:prstGeom>
            <a:ln w="19050" cmpd="sng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38">
              <a:extLst>
                <a:ext uri="{FF2B5EF4-FFF2-40B4-BE49-F238E27FC236}">
                  <a16:creationId xmlns="" xmlns:a16="http://schemas.microsoft.com/office/drawing/2014/main" id="{F77C7E72-85E3-481F-AB22-29F2D9C3752A}"/>
                </a:ext>
              </a:extLst>
            </p:cNvPr>
            <p:cNvSpPr/>
            <p:nvPr/>
          </p:nvSpPr>
          <p:spPr>
            <a:xfrm>
              <a:off x="4099700" y="3110221"/>
              <a:ext cx="1261884" cy="415498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>
                <a:buSzPct val="25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23" name="Rectangle 39">
              <a:extLst>
                <a:ext uri="{FF2B5EF4-FFF2-40B4-BE49-F238E27FC236}">
                  <a16:creationId xmlns="" xmlns:a16="http://schemas.microsoft.com/office/drawing/2014/main" id="{1396DE88-CD71-46D6-AA1C-9C06AF5B03B9}"/>
                </a:ext>
              </a:extLst>
            </p:cNvPr>
            <p:cNvSpPr/>
            <p:nvPr/>
          </p:nvSpPr>
          <p:spPr>
            <a:xfrm>
              <a:off x="3541197" y="3525719"/>
              <a:ext cx="2378891" cy="819455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buSzPct val="25000"/>
              </a:pPr>
              <a:r>
                <a:rPr lang="zh-CN" altLang="en-US" sz="1050" dirty="0">
                  <a:solidFill>
                    <a:srgbClr val="FFFFFF"/>
                  </a:solidFill>
                </a:rPr>
                <a:t>此部分内容作为文字排版</a:t>
              </a:r>
              <a:br>
                <a:rPr lang="zh-CN" altLang="en-US" sz="1050" dirty="0">
                  <a:solidFill>
                    <a:srgbClr val="FFFFFF"/>
                  </a:solidFill>
                </a:rPr>
              </a:br>
              <a:r>
                <a:rPr lang="zh-CN" altLang="en-US" sz="1050" dirty="0">
                  <a:solidFill>
                    <a:srgbClr val="FFFFFF"/>
                  </a:solidFill>
                </a:rPr>
                <a:t>占位显示（建议使</a:t>
              </a:r>
              <a:br>
                <a:rPr lang="zh-CN" altLang="en-US" sz="1050" dirty="0">
                  <a:solidFill>
                    <a:srgbClr val="FFFFFF"/>
                  </a:solidFill>
                </a:rPr>
              </a:br>
              <a:r>
                <a:rPr lang="zh-CN" altLang="en-US" sz="1050" dirty="0">
                  <a:solidFill>
                    <a:srgbClr val="FFFFFF"/>
                  </a:solidFill>
                </a:rPr>
                <a:t>用主题字体）。</a:t>
              </a:r>
            </a:p>
          </p:txBody>
        </p:sp>
      </p:grpSp>
      <p:grpSp>
        <p:nvGrpSpPr>
          <p:cNvPr id="39" name="PA_库_组合 38">
            <a:extLst>
              <a:ext uri="{FF2B5EF4-FFF2-40B4-BE49-F238E27FC236}">
                <a16:creationId xmlns="" xmlns:a16="http://schemas.microsoft.com/office/drawing/2014/main" id="{CA40457B-0D78-4F1C-AD14-B9EF16924BA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084235" y="2380027"/>
            <a:ext cx="2730558" cy="3137205"/>
            <a:chOff x="6084235" y="2380027"/>
            <a:chExt cx="2730558" cy="3137205"/>
          </a:xfrm>
        </p:grpSpPr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381FEDAA-43AE-44C3-A9F4-716C15DB7801}"/>
                </a:ext>
              </a:extLst>
            </p:cNvPr>
            <p:cNvGrpSpPr/>
            <p:nvPr/>
          </p:nvGrpSpPr>
          <p:grpSpPr>
            <a:xfrm>
              <a:off x="6089767" y="2380027"/>
              <a:ext cx="2725026" cy="2383841"/>
              <a:chOff x="4568814" y="1861937"/>
              <a:chExt cx="2228826" cy="1949768"/>
            </a:xfrm>
          </p:grpSpPr>
          <p:sp>
            <p:nvSpPr>
              <p:cNvPr id="30" name="Freeform: Shape 11">
                <a:extLst>
                  <a:ext uri="{FF2B5EF4-FFF2-40B4-BE49-F238E27FC236}">
                    <a16:creationId xmlns="" xmlns:a16="http://schemas.microsoft.com/office/drawing/2014/main" id="{E0D3BD13-4AE7-488B-82B2-D9E25C2F72CE}"/>
                  </a:ext>
                </a:extLst>
              </p:cNvPr>
              <p:cNvSpPr/>
              <p:nvPr/>
            </p:nvSpPr>
            <p:spPr>
              <a:xfrm>
                <a:off x="5683227" y="1861937"/>
                <a:ext cx="1114413" cy="1949768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37127"/>
                  <a:gd name="connsiteY0" fmla="*/ 0 h 2404900"/>
                  <a:gd name="connsiteX1" fmla="*/ 2737127 w 2737127"/>
                  <a:gd name="connsiteY1" fmla="*/ 596766 h 2404900"/>
                  <a:gd name="connsiteX2" fmla="*/ 2734242 w 2737127"/>
                  <a:gd name="connsiteY2" fmla="*/ 952243 h 2404900"/>
                  <a:gd name="connsiteX3" fmla="*/ 64793 w 2737127"/>
                  <a:gd name="connsiteY3" fmla="*/ 2404900 h 2404900"/>
                  <a:gd name="connsiteX4" fmla="*/ 0 w 2737127"/>
                  <a:gd name="connsiteY4" fmla="*/ 0 h 2404900"/>
                  <a:gd name="connsiteX0" fmla="*/ 0 w 4683477"/>
                  <a:gd name="connsiteY0" fmla="*/ 0 h 2404900"/>
                  <a:gd name="connsiteX1" fmla="*/ 2737127 w 4683477"/>
                  <a:gd name="connsiteY1" fmla="*/ 596766 h 2404900"/>
                  <a:gd name="connsiteX2" fmla="*/ 4683477 w 4683477"/>
                  <a:gd name="connsiteY2" fmla="*/ 1647291 h 2404900"/>
                  <a:gd name="connsiteX3" fmla="*/ 64793 w 4683477"/>
                  <a:gd name="connsiteY3" fmla="*/ 2404900 h 2404900"/>
                  <a:gd name="connsiteX4" fmla="*/ 0 w 4683477"/>
                  <a:gd name="connsiteY4" fmla="*/ 0 h 2404900"/>
                  <a:gd name="connsiteX0" fmla="*/ 0 w 4683490"/>
                  <a:gd name="connsiteY0" fmla="*/ 0 h 2404900"/>
                  <a:gd name="connsiteX1" fmla="*/ 4635066 w 4683490"/>
                  <a:gd name="connsiteY1" fmla="*/ 974322 h 2404900"/>
                  <a:gd name="connsiteX2" fmla="*/ 4683477 w 4683490"/>
                  <a:gd name="connsiteY2" fmla="*/ 1647291 h 2404900"/>
                  <a:gd name="connsiteX3" fmla="*/ 64793 w 4683490"/>
                  <a:gd name="connsiteY3" fmla="*/ 2404900 h 2404900"/>
                  <a:gd name="connsiteX4" fmla="*/ 0 w 4683490"/>
                  <a:gd name="connsiteY4" fmla="*/ 0 h 2404900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470883 w 4683490"/>
                  <a:gd name="connsiteY3" fmla="*/ 2383448 h 2383448"/>
                  <a:gd name="connsiteX4" fmla="*/ 0 w 4683490"/>
                  <a:gd name="connsiteY4" fmla="*/ 0 h 2383448"/>
                  <a:gd name="connsiteX0" fmla="*/ 0 w 4683490"/>
                  <a:gd name="connsiteY0" fmla="*/ 0 h 2361996"/>
                  <a:gd name="connsiteX1" fmla="*/ 4635066 w 4683490"/>
                  <a:gd name="connsiteY1" fmla="*/ 974322 h 2361996"/>
                  <a:gd name="connsiteX2" fmla="*/ 4683477 w 4683490"/>
                  <a:gd name="connsiteY2" fmla="*/ 1647291 h 2361996"/>
                  <a:gd name="connsiteX3" fmla="*/ 673 w 4683490"/>
                  <a:gd name="connsiteY3" fmla="*/ 2361996 h 2361996"/>
                  <a:gd name="connsiteX4" fmla="*/ 0 w 4683490"/>
                  <a:gd name="connsiteY4" fmla="*/ 0 h 2361996"/>
                  <a:gd name="connsiteX0" fmla="*/ 0 w 4683490"/>
                  <a:gd name="connsiteY0" fmla="*/ 0 h 2372722"/>
                  <a:gd name="connsiteX1" fmla="*/ 4635066 w 4683490"/>
                  <a:gd name="connsiteY1" fmla="*/ 974322 h 2372722"/>
                  <a:gd name="connsiteX2" fmla="*/ 4683477 w 4683490"/>
                  <a:gd name="connsiteY2" fmla="*/ 1647291 h 2372722"/>
                  <a:gd name="connsiteX3" fmla="*/ 11360 w 4683490"/>
                  <a:gd name="connsiteY3" fmla="*/ 2372722 h 2372722"/>
                  <a:gd name="connsiteX4" fmla="*/ 0 w 4683490"/>
                  <a:gd name="connsiteY4" fmla="*/ 0 h 2372722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3346 w 4683490"/>
                  <a:gd name="connsiteY3" fmla="*/ 2383448 h 2383448"/>
                  <a:gd name="connsiteX4" fmla="*/ 0 w 4683490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985049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778572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22" h="2383448">
                    <a:moveTo>
                      <a:pt x="0" y="0"/>
                    </a:moveTo>
                    <a:lnTo>
                      <a:pt x="4683157" y="778572"/>
                    </a:lnTo>
                    <a:cubicBezTo>
                      <a:pt x="4682195" y="897064"/>
                      <a:pt x="4684439" y="1528799"/>
                      <a:pt x="4683477" y="1647291"/>
                    </a:cubicBezTo>
                    <a:lnTo>
                      <a:pt x="3346" y="2383448"/>
                    </a:lnTo>
                    <a:cubicBezTo>
                      <a:pt x="3122" y="1596116"/>
                      <a:pt x="224" y="787332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">
                <a:extLst>
                  <a:ext uri="{FF2B5EF4-FFF2-40B4-BE49-F238E27FC236}">
                    <a16:creationId xmlns="" xmlns:a16="http://schemas.microsoft.com/office/drawing/2014/main" id="{40174B3B-C311-4553-AB74-18F9D43A5DC3}"/>
                  </a:ext>
                </a:extLst>
              </p:cNvPr>
              <p:cNvSpPr/>
              <p:nvPr/>
            </p:nvSpPr>
            <p:spPr>
              <a:xfrm flipH="1">
                <a:off x="4568814" y="1861937"/>
                <a:ext cx="1114413" cy="1949768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37127"/>
                  <a:gd name="connsiteY0" fmla="*/ 0 h 2404900"/>
                  <a:gd name="connsiteX1" fmla="*/ 2737127 w 2737127"/>
                  <a:gd name="connsiteY1" fmla="*/ 596766 h 2404900"/>
                  <a:gd name="connsiteX2" fmla="*/ 2734242 w 2737127"/>
                  <a:gd name="connsiteY2" fmla="*/ 952243 h 2404900"/>
                  <a:gd name="connsiteX3" fmla="*/ 64793 w 2737127"/>
                  <a:gd name="connsiteY3" fmla="*/ 2404900 h 2404900"/>
                  <a:gd name="connsiteX4" fmla="*/ 0 w 2737127"/>
                  <a:gd name="connsiteY4" fmla="*/ 0 h 2404900"/>
                  <a:gd name="connsiteX0" fmla="*/ 0 w 4683477"/>
                  <a:gd name="connsiteY0" fmla="*/ 0 h 2404900"/>
                  <a:gd name="connsiteX1" fmla="*/ 2737127 w 4683477"/>
                  <a:gd name="connsiteY1" fmla="*/ 596766 h 2404900"/>
                  <a:gd name="connsiteX2" fmla="*/ 4683477 w 4683477"/>
                  <a:gd name="connsiteY2" fmla="*/ 1647291 h 2404900"/>
                  <a:gd name="connsiteX3" fmla="*/ 64793 w 4683477"/>
                  <a:gd name="connsiteY3" fmla="*/ 2404900 h 2404900"/>
                  <a:gd name="connsiteX4" fmla="*/ 0 w 4683477"/>
                  <a:gd name="connsiteY4" fmla="*/ 0 h 2404900"/>
                  <a:gd name="connsiteX0" fmla="*/ 0 w 4683490"/>
                  <a:gd name="connsiteY0" fmla="*/ 0 h 2404900"/>
                  <a:gd name="connsiteX1" fmla="*/ 4635066 w 4683490"/>
                  <a:gd name="connsiteY1" fmla="*/ 974322 h 2404900"/>
                  <a:gd name="connsiteX2" fmla="*/ 4683477 w 4683490"/>
                  <a:gd name="connsiteY2" fmla="*/ 1647291 h 2404900"/>
                  <a:gd name="connsiteX3" fmla="*/ 64793 w 4683490"/>
                  <a:gd name="connsiteY3" fmla="*/ 2404900 h 2404900"/>
                  <a:gd name="connsiteX4" fmla="*/ 0 w 4683490"/>
                  <a:gd name="connsiteY4" fmla="*/ 0 h 2404900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470883 w 4683490"/>
                  <a:gd name="connsiteY3" fmla="*/ 2383448 h 2383448"/>
                  <a:gd name="connsiteX4" fmla="*/ 0 w 4683490"/>
                  <a:gd name="connsiteY4" fmla="*/ 0 h 2383448"/>
                  <a:gd name="connsiteX0" fmla="*/ 0 w 4683490"/>
                  <a:gd name="connsiteY0" fmla="*/ 0 h 2361996"/>
                  <a:gd name="connsiteX1" fmla="*/ 4635066 w 4683490"/>
                  <a:gd name="connsiteY1" fmla="*/ 974322 h 2361996"/>
                  <a:gd name="connsiteX2" fmla="*/ 4683477 w 4683490"/>
                  <a:gd name="connsiteY2" fmla="*/ 1647291 h 2361996"/>
                  <a:gd name="connsiteX3" fmla="*/ 673 w 4683490"/>
                  <a:gd name="connsiteY3" fmla="*/ 2361996 h 2361996"/>
                  <a:gd name="connsiteX4" fmla="*/ 0 w 4683490"/>
                  <a:gd name="connsiteY4" fmla="*/ 0 h 2361996"/>
                  <a:gd name="connsiteX0" fmla="*/ 0 w 4683490"/>
                  <a:gd name="connsiteY0" fmla="*/ 0 h 2372722"/>
                  <a:gd name="connsiteX1" fmla="*/ 4635066 w 4683490"/>
                  <a:gd name="connsiteY1" fmla="*/ 974322 h 2372722"/>
                  <a:gd name="connsiteX2" fmla="*/ 4683477 w 4683490"/>
                  <a:gd name="connsiteY2" fmla="*/ 1647291 h 2372722"/>
                  <a:gd name="connsiteX3" fmla="*/ 11360 w 4683490"/>
                  <a:gd name="connsiteY3" fmla="*/ 2372722 h 2372722"/>
                  <a:gd name="connsiteX4" fmla="*/ 0 w 4683490"/>
                  <a:gd name="connsiteY4" fmla="*/ 0 h 2372722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3346 w 4683490"/>
                  <a:gd name="connsiteY3" fmla="*/ 2383448 h 2383448"/>
                  <a:gd name="connsiteX4" fmla="*/ 0 w 4683490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985049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778572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22" h="2383448">
                    <a:moveTo>
                      <a:pt x="0" y="0"/>
                    </a:moveTo>
                    <a:lnTo>
                      <a:pt x="4683157" y="778572"/>
                    </a:lnTo>
                    <a:cubicBezTo>
                      <a:pt x="4682195" y="897064"/>
                      <a:pt x="4684439" y="1528799"/>
                      <a:pt x="4683477" y="1647291"/>
                    </a:cubicBezTo>
                    <a:lnTo>
                      <a:pt x="3346" y="2383448"/>
                    </a:lnTo>
                    <a:cubicBezTo>
                      <a:pt x="3122" y="1596116"/>
                      <a:pt x="224" y="787332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Rectangle 13">
                <a:extLst>
                  <a:ext uri="{FF2B5EF4-FFF2-40B4-BE49-F238E27FC236}">
                    <a16:creationId xmlns="" xmlns:a16="http://schemas.microsoft.com/office/drawing/2014/main" id="{98D5637C-C42A-47E0-855C-3B05E6D22A21}"/>
                  </a:ext>
                </a:extLst>
              </p:cNvPr>
              <p:cNvSpPr/>
              <p:nvPr/>
            </p:nvSpPr>
            <p:spPr>
              <a:xfrm rot="2700000" flipH="1">
                <a:off x="4993353" y="2147692"/>
                <a:ext cx="1379751" cy="13797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Freeform: Shape 18">
              <a:extLst>
                <a:ext uri="{FF2B5EF4-FFF2-40B4-BE49-F238E27FC236}">
                  <a16:creationId xmlns="" xmlns:a16="http://schemas.microsoft.com/office/drawing/2014/main" id="{B5737B32-49D7-4151-A588-00F74D7B2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1253" y="2705658"/>
              <a:ext cx="501541" cy="374388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27">
              <a:extLst>
                <a:ext uri="{FF2B5EF4-FFF2-40B4-BE49-F238E27FC236}">
                  <a16:creationId xmlns="" xmlns:a16="http://schemas.microsoft.com/office/drawing/2014/main" id="{5B1F2640-46FD-4513-B9EA-59D7CDD8449F}"/>
                </a:ext>
              </a:extLst>
            </p:cNvPr>
            <p:cNvSpPr txBox="1">
              <a:spLocks/>
            </p:cNvSpPr>
            <p:nvPr/>
          </p:nvSpPr>
          <p:spPr>
            <a:xfrm>
              <a:off x="6123331" y="5100438"/>
              <a:ext cx="617156" cy="36933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</a:rPr>
                <a:t>50%</a:t>
              </a:r>
            </a:p>
          </p:txBody>
        </p:sp>
        <p:cxnSp>
          <p:nvCxnSpPr>
            <p:cNvPr id="17" name="Connector: Elbow 30">
              <a:extLst>
                <a:ext uri="{FF2B5EF4-FFF2-40B4-BE49-F238E27FC236}">
                  <a16:creationId xmlns="" xmlns:a16="http://schemas.microsoft.com/office/drawing/2014/main" id="{27385ABC-AC4D-490E-B688-111A08C356FF}"/>
                </a:ext>
              </a:extLst>
            </p:cNvPr>
            <p:cNvCxnSpPr/>
            <p:nvPr/>
          </p:nvCxnSpPr>
          <p:spPr>
            <a:xfrm flipH="1">
              <a:off x="6084235" y="4829538"/>
              <a:ext cx="1355760" cy="687694"/>
            </a:xfrm>
            <a:prstGeom prst="bentConnector3">
              <a:avLst>
                <a:gd name="adj1" fmla="val 523"/>
              </a:avLst>
            </a:prstGeom>
            <a:ln w="19050" cmpd="sng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40">
              <a:extLst>
                <a:ext uri="{FF2B5EF4-FFF2-40B4-BE49-F238E27FC236}">
                  <a16:creationId xmlns="" xmlns:a16="http://schemas.microsoft.com/office/drawing/2014/main" id="{9B9FE242-D9F7-4E1A-B067-A2B9B7484331}"/>
                </a:ext>
              </a:extLst>
            </p:cNvPr>
            <p:cNvSpPr/>
            <p:nvPr/>
          </p:nvSpPr>
          <p:spPr>
            <a:xfrm>
              <a:off x="6825031" y="3110221"/>
              <a:ext cx="1261884" cy="415498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>
                <a:buSzPct val="25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25" name="Rectangle 41">
              <a:extLst>
                <a:ext uri="{FF2B5EF4-FFF2-40B4-BE49-F238E27FC236}">
                  <a16:creationId xmlns="" xmlns:a16="http://schemas.microsoft.com/office/drawing/2014/main" id="{F83D41B9-46D4-4EAA-8856-73C5CCFE2C5B}"/>
                </a:ext>
              </a:extLst>
            </p:cNvPr>
            <p:cNvSpPr/>
            <p:nvPr/>
          </p:nvSpPr>
          <p:spPr>
            <a:xfrm>
              <a:off x="6266528" y="3525719"/>
              <a:ext cx="2378891" cy="819455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buSzPct val="25000"/>
              </a:pPr>
              <a:r>
                <a:rPr lang="zh-CN" altLang="en-US" sz="1050">
                  <a:solidFill>
                    <a:srgbClr val="FFFFFF"/>
                  </a:solidFill>
                </a:rPr>
                <a:t>此部分内容作为文字排版</a:t>
              </a:r>
              <a:br>
                <a:rPr lang="zh-CN" altLang="en-US" sz="1050">
                  <a:solidFill>
                    <a:srgbClr val="FFFFFF"/>
                  </a:solidFill>
                </a:rPr>
              </a:br>
              <a:r>
                <a:rPr lang="zh-CN" altLang="en-US" sz="1050">
                  <a:solidFill>
                    <a:srgbClr val="FFFFFF"/>
                  </a:solidFill>
                </a:rPr>
                <a:t>占位显示（建议使</a:t>
              </a:r>
              <a:br>
                <a:rPr lang="zh-CN" altLang="en-US" sz="1050">
                  <a:solidFill>
                    <a:srgbClr val="FFFFFF"/>
                  </a:solidFill>
                </a:rPr>
              </a:br>
              <a:r>
                <a:rPr lang="zh-CN" altLang="en-US" sz="1050">
                  <a:solidFill>
                    <a:srgbClr val="FFFFFF"/>
                  </a:solidFill>
                </a:rPr>
                <a:t>用主题字体）。</a:t>
              </a:r>
            </a:p>
          </p:txBody>
        </p:sp>
      </p:grpSp>
      <p:grpSp>
        <p:nvGrpSpPr>
          <p:cNvPr id="40" name="PA_库_组合 39">
            <a:extLst>
              <a:ext uri="{FF2B5EF4-FFF2-40B4-BE49-F238E27FC236}">
                <a16:creationId xmlns="" xmlns:a16="http://schemas.microsoft.com/office/drawing/2014/main" id="{74D8808C-D4EE-452E-B013-AF2C202E385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808344" y="1640446"/>
            <a:ext cx="2562406" cy="3123422"/>
            <a:chOff x="8808344" y="1640446"/>
            <a:chExt cx="2562406" cy="3123422"/>
          </a:xfrm>
        </p:grpSpPr>
        <p:grpSp>
          <p:nvGrpSpPr>
            <p:cNvPr id="7" name="Group 14">
              <a:extLst>
                <a:ext uri="{FF2B5EF4-FFF2-40B4-BE49-F238E27FC236}">
                  <a16:creationId xmlns="" xmlns:a16="http://schemas.microsoft.com/office/drawing/2014/main" id="{2EE38FEE-CB95-4239-BD2F-54F1784D158C}"/>
                </a:ext>
              </a:extLst>
            </p:cNvPr>
            <p:cNvGrpSpPr/>
            <p:nvPr/>
          </p:nvGrpSpPr>
          <p:grpSpPr>
            <a:xfrm>
              <a:off x="8808344" y="2380027"/>
              <a:ext cx="2205973" cy="2383841"/>
              <a:chOff x="6792370" y="1861937"/>
              <a:chExt cx="1804289" cy="1949768"/>
            </a:xfrm>
          </p:grpSpPr>
          <p:sp>
            <p:nvSpPr>
              <p:cNvPr id="28" name="Freeform: Shape 15">
                <a:extLst>
                  <a:ext uri="{FF2B5EF4-FFF2-40B4-BE49-F238E27FC236}">
                    <a16:creationId xmlns="" xmlns:a16="http://schemas.microsoft.com/office/drawing/2014/main" id="{0259BF85-686A-4511-BA5A-77FB0FA90AFB}"/>
                  </a:ext>
                </a:extLst>
              </p:cNvPr>
              <p:cNvSpPr/>
              <p:nvPr/>
            </p:nvSpPr>
            <p:spPr>
              <a:xfrm flipH="1">
                <a:off x="6792370" y="1861937"/>
                <a:ext cx="1114413" cy="1949768"/>
              </a:xfrm>
              <a:custGeom>
                <a:avLst/>
                <a:gdLst>
                  <a:gd name="connsiteX0" fmla="*/ 0 w 2419494"/>
                  <a:gd name="connsiteY0" fmla="*/ 0 h 605633"/>
                  <a:gd name="connsiteX1" fmla="*/ 2419494 w 2419494"/>
                  <a:gd name="connsiteY1" fmla="*/ 0 h 605633"/>
                  <a:gd name="connsiteX2" fmla="*/ 2419494 w 2419494"/>
                  <a:gd name="connsiteY2" fmla="*/ 605633 h 605633"/>
                  <a:gd name="connsiteX3" fmla="*/ 0 w 2419494"/>
                  <a:gd name="connsiteY3" fmla="*/ 605633 h 605633"/>
                  <a:gd name="connsiteX4" fmla="*/ 0 w 2419494"/>
                  <a:gd name="connsiteY4" fmla="*/ 0 h 605633"/>
                  <a:gd name="connsiteX0" fmla="*/ 0 w 2727503"/>
                  <a:gd name="connsiteY0" fmla="*/ 0 h 1414156"/>
                  <a:gd name="connsiteX1" fmla="*/ 2419494 w 2727503"/>
                  <a:gd name="connsiteY1" fmla="*/ 0 h 1414156"/>
                  <a:gd name="connsiteX2" fmla="*/ 2727503 w 2727503"/>
                  <a:gd name="connsiteY2" fmla="*/ 1414156 h 1414156"/>
                  <a:gd name="connsiteX3" fmla="*/ 0 w 2727503"/>
                  <a:gd name="connsiteY3" fmla="*/ 605633 h 1414156"/>
                  <a:gd name="connsiteX4" fmla="*/ 0 w 2727503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981777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37127"/>
                  <a:gd name="connsiteY0" fmla="*/ 0 h 1414156"/>
                  <a:gd name="connsiteX1" fmla="*/ 2737127 w 2737127"/>
                  <a:gd name="connsiteY1" fmla="*/ 596766 h 1414156"/>
                  <a:gd name="connsiteX2" fmla="*/ 2727503 w 2737127"/>
                  <a:gd name="connsiteY2" fmla="*/ 1414156 h 1414156"/>
                  <a:gd name="connsiteX3" fmla="*/ 0 w 2737127"/>
                  <a:gd name="connsiteY3" fmla="*/ 605633 h 1414156"/>
                  <a:gd name="connsiteX4" fmla="*/ 0 w 2737127"/>
                  <a:gd name="connsiteY4" fmla="*/ 0 h 1414156"/>
                  <a:gd name="connsiteX0" fmla="*/ 0 w 2753637"/>
                  <a:gd name="connsiteY0" fmla="*/ 0 h 961768"/>
                  <a:gd name="connsiteX1" fmla="*/ 2737127 w 2753637"/>
                  <a:gd name="connsiteY1" fmla="*/ 596766 h 961768"/>
                  <a:gd name="connsiteX2" fmla="*/ 2753637 w 2753637"/>
                  <a:gd name="connsiteY2" fmla="*/ 961768 h 961768"/>
                  <a:gd name="connsiteX3" fmla="*/ 0 w 2753637"/>
                  <a:gd name="connsiteY3" fmla="*/ 605633 h 961768"/>
                  <a:gd name="connsiteX4" fmla="*/ 0 w 2753637"/>
                  <a:gd name="connsiteY4" fmla="*/ 0 h 961768"/>
                  <a:gd name="connsiteX0" fmla="*/ 0 w 2737127"/>
                  <a:gd name="connsiteY0" fmla="*/ 0 h 952243"/>
                  <a:gd name="connsiteX1" fmla="*/ 2737127 w 2737127"/>
                  <a:gd name="connsiteY1" fmla="*/ 596766 h 952243"/>
                  <a:gd name="connsiteX2" fmla="*/ 2734242 w 2737127"/>
                  <a:gd name="connsiteY2" fmla="*/ 952243 h 952243"/>
                  <a:gd name="connsiteX3" fmla="*/ 0 w 2737127"/>
                  <a:gd name="connsiteY3" fmla="*/ 605633 h 952243"/>
                  <a:gd name="connsiteX4" fmla="*/ 0 w 2737127"/>
                  <a:gd name="connsiteY4" fmla="*/ 0 h 952243"/>
                  <a:gd name="connsiteX0" fmla="*/ 0 w 2737127"/>
                  <a:gd name="connsiteY0" fmla="*/ 0 h 2404900"/>
                  <a:gd name="connsiteX1" fmla="*/ 2737127 w 2737127"/>
                  <a:gd name="connsiteY1" fmla="*/ 596766 h 2404900"/>
                  <a:gd name="connsiteX2" fmla="*/ 2734242 w 2737127"/>
                  <a:gd name="connsiteY2" fmla="*/ 952243 h 2404900"/>
                  <a:gd name="connsiteX3" fmla="*/ 64793 w 2737127"/>
                  <a:gd name="connsiteY3" fmla="*/ 2404900 h 2404900"/>
                  <a:gd name="connsiteX4" fmla="*/ 0 w 2737127"/>
                  <a:gd name="connsiteY4" fmla="*/ 0 h 2404900"/>
                  <a:gd name="connsiteX0" fmla="*/ 0 w 4683477"/>
                  <a:gd name="connsiteY0" fmla="*/ 0 h 2404900"/>
                  <a:gd name="connsiteX1" fmla="*/ 2737127 w 4683477"/>
                  <a:gd name="connsiteY1" fmla="*/ 596766 h 2404900"/>
                  <a:gd name="connsiteX2" fmla="*/ 4683477 w 4683477"/>
                  <a:gd name="connsiteY2" fmla="*/ 1647291 h 2404900"/>
                  <a:gd name="connsiteX3" fmla="*/ 64793 w 4683477"/>
                  <a:gd name="connsiteY3" fmla="*/ 2404900 h 2404900"/>
                  <a:gd name="connsiteX4" fmla="*/ 0 w 4683477"/>
                  <a:gd name="connsiteY4" fmla="*/ 0 h 2404900"/>
                  <a:gd name="connsiteX0" fmla="*/ 0 w 4683490"/>
                  <a:gd name="connsiteY0" fmla="*/ 0 h 2404900"/>
                  <a:gd name="connsiteX1" fmla="*/ 4635066 w 4683490"/>
                  <a:gd name="connsiteY1" fmla="*/ 974322 h 2404900"/>
                  <a:gd name="connsiteX2" fmla="*/ 4683477 w 4683490"/>
                  <a:gd name="connsiteY2" fmla="*/ 1647291 h 2404900"/>
                  <a:gd name="connsiteX3" fmla="*/ 64793 w 4683490"/>
                  <a:gd name="connsiteY3" fmla="*/ 2404900 h 2404900"/>
                  <a:gd name="connsiteX4" fmla="*/ 0 w 4683490"/>
                  <a:gd name="connsiteY4" fmla="*/ 0 h 2404900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470883 w 4683490"/>
                  <a:gd name="connsiteY3" fmla="*/ 2383448 h 2383448"/>
                  <a:gd name="connsiteX4" fmla="*/ 0 w 4683490"/>
                  <a:gd name="connsiteY4" fmla="*/ 0 h 2383448"/>
                  <a:gd name="connsiteX0" fmla="*/ 0 w 4683490"/>
                  <a:gd name="connsiteY0" fmla="*/ 0 h 2361996"/>
                  <a:gd name="connsiteX1" fmla="*/ 4635066 w 4683490"/>
                  <a:gd name="connsiteY1" fmla="*/ 974322 h 2361996"/>
                  <a:gd name="connsiteX2" fmla="*/ 4683477 w 4683490"/>
                  <a:gd name="connsiteY2" fmla="*/ 1647291 h 2361996"/>
                  <a:gd name="connsiteX3" fmla="*/ 673 w 4683490"/>
                  <a:gd name="connsiteY3" fmla="*/ 2361996 h 2361996"/>
                  <a:gd name="connsiteX4" fmla="*/ 0 w 4683490"/>
                  <a:gd name="connsiteY4" fmla="*/ 0 h 2361996"/>
                  <a:gd name="connsiteX0" fmla="*/ 0 w 4683490"/>
                  <a:gd name="connsiteY0" fmla="*/ 0 h 2372722"/>
                  <a:gd name="connsiteX1" fmla="*/ 4635066 w 4683490"/>
                  <a:gd name="connsiteY1" fmla="*/ 974322 h 2372722"/>
                  <a:gd name="connsiteX2" fmla="*/ 4683477 w 4683490"/>
                  <a:gd name="connsiteY2" fmla="*/ 1647291 h 2372722"/>
                  <a:gd name="connsiteX3" fmla="*/ 11360 w 4683490"/>
                  <a:gd name="connsiteY3" fmla="*/ 2372722 h 2372722"/>
                  <a:gd name="connsiteX4" fmla="*/ 0 w 4683490"/>
                  <a:gd name="connsiteY4" fmla="*/ 0 h 2372722"/>
                  <a:gd name="connsiteX0" fmla="*/ 0 w 4683490"/>
                  <a:gd name="connsiteY0" fmla="*/ 0 h 2383448"/>
                  <a:gd name="connsiteX1" fmla="*/ 4635066 w 4683490"/>
                  <a:gd name="connsiteY1" fmla="*/ 974322 h 2383448"/>
                  <a:gd name="connsiteX2" fmla="*/ 4683477 w 4683490"/>
                  <a:gd name="connsiteY2" fmla="*/ 1647291 h 2383448"/>
                  <a:gd name="connsiteX3" fmla="*/ 3346 w 4683490"/>
                  <a:gd name="connsiteY3" fmla="*/ 2383448 h 2383448"/>
                  <a:gd name="connsiteX4" fmla="*/ 0 w 4683490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985049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  <a:gd name="connsiteX0" fmla="*/ 0 w 4683722"/>
                  <a:gd name="connsiteY0" fmla="*/ 0 h 2383448"/>
                  <a:gd name="connsiteX1" fmla="*/ 4683157 w 4683722"/>
                  <a:gd name="connsiteY1" fmla="*/ 778572 h 2383448"/>
                  <a:gd name="connsiteX2" fmla="*/ 4683477 w 4683722"/>
                  <a:gd name="connsiteY2" fmla="*/ 1647291 h 2383448"/>
                  <a:gd name="connsiteX3" fmla="*/ 3346 w 4683722"/>
                  <a:gd name="connsiteY3" fmla="*/ 2383448 h 2383448"/>
                  <a:gd name="connsiteX4" fmla="*/ 0 w 4683722"/>
                  <a:gd name="connsiteY4" fmla="*/ 0 h 2383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3722" h="2383448">
                    <a:moveTo>
                      <a:pt x="0" y="0"/>
                    </a:moveTo>
                    <a:lnTo>
                      <a:pt x="4683157" y="778572"/>
                    </a:lnTo>
                    <a:cubicBezTo>
                      <a:pt x="4682195" y="897064"/>
                      <a:pt x="4684439" y="1528799"/>
                      <a:pt x="4683477" y="1647291"/>
                    </a:cubicBezTo>
                    <a:lnTo>
                      <a:pt x="3346" y="2383448"/>
                    </a:lnTo>
                    <a:cubicBezTo>
                      <a:pt x="3122" y="1596116"/>
                      <a:pt x="224" y="787332"/>
                      <a:pt x="0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16">
                <a:extLst>
                  <a:ext uri="{FF2B5EF4-FFF2-40B4-BE49-F238E27FC236}">
                    <a16:creationId xmlns="" xmlns:a16="http://schemas.microsoft.com/office/drawing/2014/main" id="{D8651EFD-4139-4E89-B34A-B16D3225889E}"/>
                  </a:ext>
                </a:extLst>
              </p:cNvPr>
              <p:cNvSpPr/>
              <p:nvPr/>
            </p:nvSpPr>
            <p:spPr>
              <a:xfrm rot="2700000" flipH="1">
                <a:off x="7216908" y="2147692"/>
                <a:ext cx="1379751" cy="137975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Freeform: Shape 20">
              <a:extLst>
                <a:ext uri="{FF2B5EF4-FFF2-40B4-BE49-F238E27FC236}">
                  <a16:creationId xmlns="" xmlns:a16="http://schemas.microsoft.com/office/drawing/2014/main" id="{A44FAD96-38D5-481B-8A17-1336904F8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5136" y="2698775"/>
              <a:ext cx="411446" cy="411446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8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27" y="55"/>
                </a:cxn>
                <a:cxn ang="0">
                  <a:pos x="27" y="5"/>
                </a:cxn>
                <a:cxn ang="0">
                  <a:pos x="4" y="28"/>
                </a:cxn>
                <a:cxn ang="0">
                  <a:pos x="27" y="51"/>
                </a:cxn>
                <a:cxn ang="0">
                  <a:pos x="50" y="28"/>
                </a:cxn>
                <a:cxn ang="0">
                  <a:pos x="27" y="5"/>
                </a:cxn>
                <a:cxn ang="0">
                  <a:pos x="27" y="46"/>
                </a:cxn>
                <a:cxn ang="0">
                  <a:pos x="9" y="28"/>
                </a:cxn>
                <a:cxn ang="0">
                  <a:pos x="27" y="9"/>
                </a:cxn>
                <a:cxn ang="0">
                  <a:pos x="45" y="28"/>
                </a:cxn>
                <a:cxn ang="0">
                  <a:pos x="27" y="46"/>
                </a:cxn>
                <a:cxn ang="0">
                  <a:pos x="27" y="14"/>
                </a:cxn>
                <a:cxn ang="0">
                  <a:pos x="13" y="28"/>
                </a:cxn>
                <a:cxn ang="0">
                  <a:pos x="27" y="41"/>
                </a:cxn>
                <a:cxn ang="0">
                  <a:pos x="41" y="28"/>
                </a:cxn>
                <a:cxn ang="0">
                  <a:pos x="27" y="14"/>
                </a:cxn>
                <a:cxn ang="0">
                  <a:pos x="27" y="37"/>
                </a:cxn>
                <a:cxn ang="0">
                  <a:pos x="18" y="28"/>
                </a:cxn>
                <a:cxn ang="0">
                  <a:pos x="27" y="19"/>
                </a:cxn>
                <a:cxn ang="0">
                  <a:pos x="36" y="28"/>
                </a:cxn>
                <a:cxn ang="0">
                  <a:pos x="27" y="37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42" y="0"/>
                    <a:pt x="55" y="13"/>
                    <a:pt x="55" y="28"/>
                  </a:cubicBezTo>
                  <a:cubicBezTo>
                    <a:pt x="55" y="43"/>
                    <a:pt x="42" y="55"/>
                    <a:pt x="27" y="55"/>
                  </a:cubicBezTo>
                  <a:close/>
                  <a:moveTo>
                    <a:pt x="27" y="5"/>
                  </a:moveTo>
                  <a:cubicBezTo>
                    <a:pt x="15" y="5"/>
                    <a:pt x="4" y="15"/>
                    <a:pt x="4" y="28"/>
                  </a:cubicBezTo>
                  <a:cubicBezTo>
                    <a:pt x="4" y="40"/>
                    <a:pt x="15" y="51"/>
                    <a:pt x="27" y="51"/>
                  </a:cubicBezTo>
                  <a:cubicBezTo>
                    <a:pt x="40" y="51"/>
                    <a:pt x="50" y="40"/>
                    <a:pt x="50" y="28"/>
                  </a:cubicBezTo>
                  <a:cubicBezTo>
                    <a:pt x="50" y="15"/>
                    <a:pt x="40" y="5"/>
                    <a:pt x="27" y="5"/>
                  </a:cubicBezTo>
                  <a:close/>
                  <a:moveTo>
                    <a:pt x="27" y="46"/>
                  </a:moveTo>
                  <a:cubicBezTo>
                    <a:pt x="17" y="46"/>
                    <a:pt x="9" y="38"/>
                    <a:pt x="9" y="28"/>
                  </a:cubicBezTo>
                  <a:cubicBezTo>
                    <a:pt x="9" y="18"/>
                    <a:pt x="17" y="9"/>
                    <a:pt x="27" y="9"/>
                  </a:cubicBezTo>
                  <a:cubicBezTo>
                    <a:pt x="37" y="9"/>
                    <a:pt x="45" y="18"/>
                    <a:pt x="45" y="28"/>
                  </a:cubicBezTo>
                  <a:cubicBezTo>
                    <a:pt x="45" y="38"/>
                    <a:pt x="37" y="46"/>
                    <a:pt x="27" y="46"/>
                  </a:cubicBezTo>
                  <a:close/>
                  <a:moveTo>
                    <a:pt x="27" y="14"/>
                  </a:moveTo>
                  <a:cubicBezTo>
                    <a:pt x="20" y="14"/>
                    <a:pt x="13" y="20"/>
                    <a:pt x="13" y="28"/>
                  </a:cubicBezTo>
                  <a:cubicBezTo>
                    <a:pt x="13" y="35"/>
                    <a:pt x="20" y="41"/>
                    <a:pt x="27" y="41"/>
                  </a:cubicBezTo>
                  <a:cubicBezTo>
                    <a:pt x="35" y="41"/>
                    <a:pt x="41" y="35"/>
                    <a:pt x="41" y="28"/>
                  </a:cubicBezTo>
                  <a:cubicBezTo>
                    <a:pt x="41" y="20"/>
                    <a:pt x="35" y="14"/>
                    <a:pt x="27" y="14"/>
                  </a:cubicBezTo>
                  <a:close/>
                  <a:moveTo>
                    <a:pt x="27" y="37"/>
                  </a:moveTo>
                  <a:cubicBezTo>
                    <a:pt x="22" y="37"/>
                    <a:pt x="18" y="33"/>
                    <a:pt x="18" y="28"/>
                  </a:cubicBezTo>
                  <a:cubicBezTo>
                    <a:pt x="18" y="23"/>
                    <a:pt x="22" y="19"/>
                    <a:pt x="27" y="19"/>
                  </a:cubicBezTo>
                  <a:cubicBezTo>
                    <a:pt x="32" y="19"/>
                    <a:pt x="36" y="23"/>
                    <a:pt x="36" y="28"/>
                  </a:cubicBezTo>
                  <a:cubicBezTo>
                    <a:pt x="36" y="33"/>
                    <a:pt x="32" y="37"/>
                    <a:pt x="27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28">
              <a:extLst>
                <a:ext uri="{FF2B5EF4-FFF2-40B4-BE49-F238E27FC236}">
                  <a16:creationId xmlns="" xmlns:a16="http://schemas.microsoft.com/office/drawing/2014/main" id="{4D132B6E-28D7-4D1D-8C70-0E82B4DB203B}"/>
                </a:ext>
              </a:extLst>
            </p:cNvPr>
            <p:cNvSpPr txBox="1">
              <a:spLocks/>
            </p:cNvSpPr>
            <p:nvPr/>
          </p:nvSpPr>
          <p:spPr>
            <a:xfrm>
              <a:off x="8872216" y="1770132"/>
              <a:ext cx="617156" cy="369332"/>
            </a:xfrm>
            <a:prstGeom prst="rect">
              <a:avLst/>
            </a:prstGeom>
          </p:spPr>
          <p:txBody>
            <a:bodyPr wrap="none" lIns="0" tIns="0" rIns="0" bIns="0" anchor="b">
              <a:normAutofit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</a:rPr>
                <a:t>70%</a:t>
              </a:r>
            </a:p>
          </p:txBody>
        </p:sp>
        <p:cxnSp>
          <p:nvCxnSpPr>
            <p:cNvPr id="19" name="Connector: Elbow 32">
              <a:extLst>
                <a:ext uri="{FF2B5EF4-FFF2-40B4-BE49-F238E27FC236}">
                  <a16:creationId xmlns="" xmlns:a16="http://schemas.microsoft.com/office/drawing/2014/main" id="{381F6751-842E-4084-9FCC-077C336ADFD4}"/>
                </a:ext>
              </a:extLst>
            </p:cNvPr>
            <p:cNvCxnSpPr/>
            <p:nvPr/>
          </p:nvCxnSpPr>
          <p:spPr>
            <a:xfrm flipH="1" flipV="1">
              <a:off x="8819759" y="1640446"/>
              <a:ext cx="1355760" cy="687694"/>
            </a:xfrm>
            <a:prstGeom prst="bentConnector3">
              <a:avLst>
                <a:gd name="adj1" fmla="val 523"/>
              </a:avLst>
            </a:prstGeom>
            <a:ln w="19050" cmpd="sng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42">
              <a:extLst>
                <a:ext uri="{FF2B5EF4-FFF2-40B4-BE49-F238E27FC236}">
                  <a16:creationId xmlns="" xmlns:a16="http://schemas.microsoft.com/office/drawing/2014/main" id="{0911FB2D-3AED-409C-928A-71AC43AA275A}"/>
                </a:ext>
              </a:extLst>
            </p:cNvPr>
            <p:cNvSpPr/>
            <p:nvPr/>
          </p:nvSpPr>
          <p:spPr>
            <a:xfrm>
              <a:off x="9550362" y="3110221"/>
              <a:ext cx="1261884" cy="415498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>
                <a:buSzPct val="25000"/>
              </a:pPr>
              <a:r>
                <a:rPr lang="zh-CN" altLang="en-US" sz="140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27" name="Rectangle 43">
              <a:extLst>
                <a:ext uri="{FF2B5EF4-FFF2-40B4-BE49-F238E27FC236}">
                  <a16:creationId xmlns="" xmlns:a16="http://schemas.microsoft.com/office/drawing/2014/main" id="{0AA98EC9-E523-4986-9FBB-C2D2CEC4F3A2}"/>
                </a:ext>
              </a:extLst>
            </p:cNvPr>
            <p:cNvSpPr/>
            <p:nvPr/>
          </p:nvSpPr>
          <p:spPr>
            <a:xfrm>
              <a:off x="8991859" y="3525719"/>
              <a:ext cx="2378891" cy="819455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lvl="0" algn="ctr">
                <a:lnSpc>
                  <a:spcPct val="120000"/>
                </a:lnSpc>
                <a:buSzPct val="25000"/>
              </a:pPr>
              <a:r>
                <a:rPr lang="zh-CN" altLang="en-US" sz="1050">
                  <a:solidFill>
                    <a:srgbClr val="FFFFFF"/>
                  </a:solidFill>
                </a:rPr>
                <a:t>此部分内容作为文字排版</a:t>
              </a:r>
              <a:br>
                <a:rPr lang="zh-CN" altLang="en-US" sz="1050">
                  <a:solidFill>
                    <a:srgbClr val="FFFFFF"/>
                  </a:solidFill>
                </a:rPr>
              </a:br>
              <a:r>
                <a:rPr lang="zh-CN" altLang="en-US" sz="1050">
                  <a:solidFill>
                    <a:srgbClr val="FFFFFF"/>
                  </a:solidFill>
                </a:rPr>
                <a:t>占位显示（建议使</a:t>
              </a:r>
              <a:br>
                <a:rPr lang="zh-CN" altLang="en-US" sz="1050">
                  <a:solidFill>
                    <a:srgbClr val="FFFFFF"/>
                  </a:solidFill>
                </a:rPr>
              </a:br>
              <a:r>
                <a:rPr lang="zh-CN" altLang="en-US" sz="1050">
                  <a:solidFill>
                    <a:srgbClr val="FFFFFF"/>
                  </a:solidFill>
                </a:rPr>
                <a:t>用主题字体）。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9751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库_Freeform: Shape 3">
            <a:extLst>
              <a:ext uri="{FF2B5EF4-FFF2-40B4-BE49-F238E27FC236}">
                <a16:creationId xmlns="" xmlns:a16="http://schemas.microsoft.com/office/drawing/2014/main" id="{C17C25E9-CA2D-4324-A56A-CDEEF1F9401A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062412" y="1729171"/>
            <a:ext cx="2514819" cy="2063224"/>
          </a:xfrm>
          <a:custGeom>
            <a:avLst/>
            <a:gdLst/>
            <a:ahLst/>
            <a:cxnLst>
              <a:cxn ang="0">
                <a:pos x="313" y="0"/>
              </a:cxn>
              <a:cxn ang="0">
                <a:pos x="313" y="73"/>
              </a:cxn>
              <a:cxn ang="0">
                <a:pos x="316" y="69"/>
              </a:cxn>
              <a:cxn ang="0">
                <a:pos x="346" y="57"/>
              </a:cxn>
              <a:cxn ang="0">
                <a:pos x="376" y="69"/>
              </a:cxn>
              <a:cxn ang="0">
                <a:pos x="389" y="99"/>
              </a:cxn>
              <a:cxn ang="0">
                <a:pos x="376" y="129"/>
              </a:cxn>
              <a:cxn ang="0">
                <a:pos x="346" y="142"/>
              </a:cxn>
              <a:cxn ang="0">
                <a:pos x="316" y="129"/>
              </a:cxn>
              <a:cxn ang="0">
                <a:pos x="313" y="126"/>
              </a:cxn>
              <a:cxn ang="0">
                <a:pos x="313" y="175"/>
              </a:cxn>
              <a:cxn ang="0">
                <a:pos x="216" y="216"/>
              </a:cxn>
              <a:cxn ang="0">
                <a:pos x="176" y="315"/>
              </a:cxn>
              <a:cxn ang="0">
                <a:pos x="176" y="319"/>
              </a:cxn>
              <a:cxn ang="0">
                <a:pos x="123" y="319"/>
              </a:cxn>
              <a:cxn ang="0">
                <a:pos x="128" y="315"/>
              </a:cxn>
              <a:cxn ang="0">
                <a:pos x="140" y="285"/>
              </a:cxn>
              <a:cxn ang="0">
                <a:pos x="128" y="254"/>
              </a:cxn>
              <a:cxn ang="0">
                <a:pos x="98" y="242"/>
              </a:cxn>
              <a:cxn ang="0">
                <a:pos x="68" y="254"/>
              </a:cxn>
              <a:cxn ang="0">
                <a:pos x="55" y="285"/>
              </a:cxn>
              <a:cxn ang="0">
                <a:pos x="68" y="315"/>
              </a:cxn>
              <a:cxn ang="0">
                <a:pos x="72" y="319"/>
              </a:cxn>
              <a:cxn ang="0">
                <a:pos x="0" y="319"/>
              </a:cxn>
              <a:cxn ang="0">
                <a:pos x="0" y="315"/>
              </a:cxn>
              <a:cxn ang="0">
                <a:pos x="92" y="92"/>
              </a:cxn>
              <a:cxn ang="0">
                <a:pos x="279" y="2"/>
              </a:cxn>
              <a:cxn ang="0">
                <a:pos x="313" y="0"/>
              </a:cxn>
            </a:cxnLst>
            <a:rect l="0" t="0" r="r" b="b"/>
            <a:pathLst>
              <a:path w="389" h="319">
                <a:moveTo>
                  <a:pt x="313" y="0"/>
                </a:moveTo>
                <a:cubicBezTo>
                  <a:pt x="313" y="73"/>
                  <a:pt x="313" y="73"/>
                  <a:pt x="313" y="73"/>
                </a:cubicBezTo>
                <a:cubicBezTo>
                  <a:pt x="314" y="71"/>
                  <a:pt x="315" y="70"/>
                  <a:pt x="316" y="69"/>
                </a:cubicBezTo>
                <a:cubicBezTo>
                  <a:pt x="324" y="61"/>
                  <a:pt x="334" y="57"/>
                  <a:pt x="346" y="57"/>
                </a:cubicBezTo>
                <a:cubicBezTo>
                  <a:pt x="358" y="57"/>
                  <a:pt x="368" y="61"/>
                  <a:pt x="376" y="69"/>
                </a:cubicBezTo>
                <a:cubicBezTo>
                  <a:pt x="384" y="78"/>
                  <a:pt x="389" y="88"/>
                  <a:pt x="389" y="99"/>
                </a:cubicBezTo>
                <a:cubicBezTo>
                  <a:pt x="389" y="111"/>
                  <a:pt x="384" y="121"/>
                  <a:pt x="376" y="129"/>
                </a:cubicBezTo>
                <a:cubicBezTo>
                  <a:pt x="368" y="138"/>
                  <a:pt x="358" y="142"/>
                  <a:pt x="346" y="142"/>
                </a:cubicBezTo>
                <a:cubicBezTo>
                  <a:pt x="334" y="142"/>
                  <a:pt x="324" y="138"/>
                  <a:pt x="316" y="129"/>
                </a:cubicBezTo>
                <a:cubicBezTo>
                  <a:pt x="315" y="128"/>
                  <a:pt x="314" y="127"/>
                  <a:pt x="313" y="126"/>
                </a:cubicBezTo>
                <a:cubicBezTo>
                  <a:pt x="313" y="175"/>
                  <a:pt x="313" y="175"/>
                  <a:pt x="313" y="175"/>
                </a:cubicBezTo>
                <a:cubicBezTo>
                  <a:pt x="275" y="176"/>
                  <a:pt x="243" y="189"/>
                  <a:pt x="216" y="216"/>
                </a:cubicBezTo>
                <a:cubicBezTo>
                  <a:pt x="189" y="243"/>
                  <a:pt x="176" y="276"/>
                  <a:pt x="176" y="315"/>
                </a:cubicBezTo>
                <a:cubicBezTo>
                  <a:pt x="176" y="316"/>
                  <a:pt x="176" y="317"/>
                  <a:pt x="176" y="319"/>
                </a:cubicBezTo>
                <a:cubicBezTo>
                  <a:pt x="123" y="319"/>
                  <a:pt x="123" y="319"/>
                  <a:pt x="123" y="319"/>
                </a:cubicBezTo>
                <a:cubicBezTo>
                  <a:pt x="125" y="317"/>
                  <a:pt x="126" y="316"/>
                  <a:pt x="128" y="315"/>
                </a:cubicBezTo>
                <a:cubicBezTo>
                  <a:pt x="136" y="306"/>
                  <a:pt x="140" y="296"/>
                  <a:pt x="140" y="285"/>
                </a:cubicBezTo>
                <a:cubicBezTo>
                  <a:pt x="140" y="273"/>
                  <a:pt x="136" y="263"/>
                  <a:pt x="128" y="254"/>
                </a:cubicBezTo>
                <a:cubicBezTo>
                  <a:pt x="119" y="246"/>
                  <a:pt x="109" y="242"/>
                  <a:pt x="98" y="242"/>
                </a:cubicBezTo>
                <a:cubicBezTo>
                  <a:pt x="86" y="242"/>
                  <a:pt x="76" y="246"/>
                  <a:pt x="68" y="254"/>
                </a:cubicBezTo>
                <a:cubicBezTo>
                  <a:pt x="59" y="263"/>
                  <a:pt x="55" y="273"/>
                  <a:pt x="55" y="285"/>
                </a:cubicBezTo>
                <a:cubicBezTo>
                  <a:pt x="55" y="296"/>
                  <a:pt x="59" y="306"/>
                  <a:pt x="68" y="315"/>
                </a:cubicBezTo>
                <a:cubicBezTo>
                  <a:pt x="69" y="316"/>
                  <a:pt x="71" y="317"/>
                  <a:pt x="72" y="319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17"/>
                  <a:pt x="0" y="316"/>
                  <a:pt x="0" y="315"/>
                </a:cubicBezTo>
                <a:cubicBezTo>
                  <a:pt x="0" y="228"/>
                  <a:pt x="31" y="154"/>
                  <a:pt x="92" y="92"/>
                </a:cubicBezTo>
                <a:cubicBezTo>
                  <a:pt x="145" y="40"/>
                  <a:pt x="207" y="10"/>
                  <a:pt x="279" y="2"/>
                </a:cubicBezTo>
                <a:cubicBezTo>
                  <a:pt x="290" y="1"/>
                  <a:pt x="301" y="0"/>
                  <a:pt x="313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PA_库_Freeform: Shape 4">
            <a:extLst>
              <a:ext uri="{FF2B5EF4-FFF2-40B4-BE49-F238E27FC236}">
                <a16:creationId xmlns="" xmlns:a16="http://schemas.microsoft.com/office/drawing/2014/main" id="{D488B8DE-4358-4BC3-9C3A-D71824A7AC90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086120" y="1729171"/>
            <a:ext cx="2043467" cy="2548688"/>
          </a:xfrm>
          <a:custGeom>
            <a:avLst/>
            <a:gdLst/>
            <a:ahLst/>
            <a:cxnLst>
              <a:cxn ang="0">
                <a:pos x="316" y="319"/>
              </a:cxn>
              <a:cxn ang="0">
                <a:pos x="246" y="319"/>
              </a:cxn>
              <a:cxn ang="0">
                <a:pos x="249" y="322"/>
              </a:cxn>
              <a:cxn ang="0">
                <a:pos x="262" y="352"/>
              </a:cxn>
              <a:cxn ang="0">
                <a:pos x="249" y="382"/>
              </a:cxn>
              <a:cxn ang="0">
                <a:pos x="219" y="394"/>
              </a:cxn>
              <a:cxn ang="0">
                <a:pos x="189" y="382"/>
              </a:cxn>
              <a:cxn ang="0">
                <a:pos x="177" y="352"/>
              </a:cxn>
              <a:cxn ang="0">
                <a:pos x="189" y="322"/>
              </a:cxn>
              <a:cxn ang="0">
                <a:pos x="193" y="319"/>
              </a:cxn>
              <a:cxn ang="0">
                <a:pos x="141" y="319"/>
              </a:cxn>
              <a:cxn ang="0">
                <a:pos x="141" y="315"/>
              </a:cxn>
              <a:cxn ang="0">
                <a:pos x="100" y="216"/>
              </a:cxn>
              <a:cxn ang="0">
                <a:pos x="2" y="175"/>
              </a:cxn>
              <a:cxn ang="0">
                <a:pos x="0" y="175"/>
              </a:cxn>
              <a:cxn ang="0">
                <a:pos x="0" y="126"/>
              </a:cxn>
              <a:cxn ang="0">
                <a:pos x="3" y="129"/>
              </a:cxn>
              <a:cxn ang="0">
                <a:pos x="33" y="142"/>
              </a:cxn>
              <a:cxn ang="0">
                <a:pos x="63" y="129"/>
              </a:cxn>
              <a:cxn ang="0">
                <a:pos x="76" y="99"/>
              </a:cxn>
              <a:cxn ang="0">
                <a:pos x="63" y="69"/>
              </a:cxn>
              <a:cxn ang="0">
                <a:pos x="33" y="57"/>
              </a:cxn>
              <a:cxn ang="0">
                <a:pos x="3" y="69"/>
              </a:cxn>
              <a:cxn ang="0">
                <a:pos x="0" y="73"/>
              </a:cxn>
              <a:cxn ang="0">
                <a:pos x="0" y="0"/>
              </a:cxn>
              <a:cxn ang="0">
                <a:pos x="2" y="0"/>
              </a:cxn>
              <a:cxn ang="0">
                <a:pos x="38" y="2"/>
              </a:cxn>
              <a:cxn ang="0">
                <a:pos x="224" y="92"/>
              </a:cxn>
              <a:cxn ang="0">
                <a:pos x="316" y="315"/>
              </a:cxn>
              <a:cxn ang="0">
                <a:pos x="316" y="319"/>
              </a:cxn>
            </a:cxnLst>
            <a:rect l="0" t="0" r="r" b="b"/>
            <a:pathLst>
              <a:path w="316" h="394">
                <a:moveTo>
                  <a:pt x="316" y="319"/>
                </a:moveTo>
                <a:cubicBezTo>
                  <a:pt x="246" y="319"/>
                  <a:pt x="246" y="319"/>
                  <a:pt x="246" y="319"/>
                </a:cubicBezTo>
                <a:cubicBezTo>
                  <a:pt x="247" y="320"/>
                  <a:pt x="248" y="321"/>
                  <a:pt x="249" y="322"/>
                </a:cubicBezTo>
                <a:cubicBezTo>
                  <a:pt x="258" y="330"/>
                  <a:pt x="262" y="340"/>
                  <a:pt x="262" y="352"/>
                </a:cubicBezTo>
                <a:cubicBezTo>
                  <a:pt x="262" y="364"/>
                  <a:pt x="258" y="374"/>
                  <a:pt x="249" y="382"/>
                </a:cubicBezTo>
                <a:cubicBezTo>
                  <a:pt x="241" y="390"/>
                  <a:pt x="231" y="394"/>
                  <a:pt x="219" y="394"/>
                </a:cubicBezTo>
                <a:cubicBezTo>
                  <a:pt x="208" y="394"/>
                  <a:pt x="198" y="390"/>
                  <a:pt x="189" y="382"/>
                </a:cubicBezTo>
                <a:cubicBezTo>
                  <a:pt x="181" y="374"/>
                  <a:pt x="177" y="364"/>
                  <a:pt x="177" y="352"/>
                </a:cubicBezTo>
                <a:cubicBezTo>
                  <a:pt x="177" y="340"/>
                  <a:pt x="181" y="330"/>
                  <a:pt x="189" y="322"/>
                </a:cubicBezTo>
                <a:cubicBezTo>
                  <a:pt x="190" y="321"/>
                  <a:pt x="191" y="320"/>
                  <a:pt x="193" y="319"/>
                </a:cubicBezTo>
                <a:cubicBezTo>
                  <a:pt x="141" y="319"/>
                  <a:pt x="141" y="319"/>
                  <a:pt x="141" y="319"/>
                </a:cubicBezTo>
                <a:cubicBezTo>
                  <a:pt x="141" y="317"/>
                  <a:pt x="141" y="316"/>
                  <a:pt x="141" y="315"/>
                </a:cubicBezTo>
                <a:cubicBezTo>
                  <a:pt x="141" y="276"/>
                  <a:pt x="127" y="243"/>
                  <a:pt x="100" y="216"/>
                </a:cubicBezTo>
                <a:cubicBezTo>
                  <a:pt x="73" y="189"/>
                  <a:pt x="40" y="175"/>
                  <a:pt x="2" y="175"/>
                </a:cubicBezTo>
                <a:cubicBezTo>
                  <a:pt x="1" y="175"/>
                  <a:pt x="1" y="175"/>
                  <a:pt x="0" y="175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11" y="138"/>
                  <a:pt x="21" y="142"/>
                  <a:pt x="33" y="142"/>
                </a:cubicBezTo>
                <a:cubicBezTo>
                  <a:pt x="45" y="142"/>
                  <a:pt x="55" y="138"/>
                  <a:pt x="63" y="129"/>
                </a:cubicBezTo>
                <a:cubicBezTo>
                  <a:pt x="71" y="121"/>
                  <a:pt x="76" y="111"/>
                  <a:pt x="76" y="99"/>
                </a:cubicBezTo>
                <a:cubicBezTo>
                  <a:pt x="76" y="88"/>
                  <a:pt x="71" y="78"/>
                  <a:pt x="63" y="69"/>
                </a:cubicBezTo>
                <a:cubicBezTo>
                  <a:pt x="55" y="61"/>
                  <a:pt x="45" y="57"/>
                  <a:pt x="33" y="57"/>
                </a:cubicBezTo>
                <a:cubicBezTo>
                  <a:pt x="21" y="57"/>
                  <a:pt x="11" y="61"/>
                  <a:pt x="3" y="69"/>
                </a:cubicBezTo>
                <a:cubicBezTo>
                  <a:pt x="2" y="70"/>
                  <a:pt x="1" y="71"/>
                  <a:pt x="0" y="73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14" y="0"/>
                  <a:pt x="26" y="1"/>
                  <a:pt x="38" y="2"/>
                </a:cubicBezTo>
                <a:cubicBezTo>
                  <a:pt x="109" y="10"/>
                  <a:pt x="171" y="40"/>
                  <a:pt x="224" y="92"/>
                </a:cubicBezTo>
                <a:cubicBezTo>
                  <a:pt x="285" y="154"/>
                  <a:pt x="316" y="228"/>
                  <a:pt x="316" y="315"/>
                </a:cubicBezTo>
                <a:cubicBezTo>
                  <a:pt x="316" y="316"/>
                  <a:pt x="316" y="317"/>
                  <a:pt x="316" y="319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PA_库_Freeform: Shape 5">
            <a:extLst>
              <a:ext uri="{FF2B5EF4-FFF2-40B4-BE49-F238E27FC236}">
                <a16:creationId xmlns="" xmlns:a16="http://schemas.microsoft.com/office/drawing/2014/main" id="{42763419-9EFF-47D1-9DF6-0B4ED6C503F0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620414" y="3792394"/>
            <a:ext cx="2509175" cy="2006775"/>
          </a:xfrm>
          <a:custGeom>
            <a:avLst/>
            <a:gdLst/>
            <a:ahLst/>
            <a:cxnLst>
              <a:cxn ang="0">
                <a:pos x="72" y="135"/>
              </a:cxn>
              <a:cxn ang="0">
                <a:pos x="74" y="135"/>
              </a:cxn>
              <a:cxn ang="0">
                <a:pos x="172" y="94"/>
              </a:cxn>
              <a:cxn ang="0">
                <a:pos x="213" y="0"/>
              </a:cxn>
              <a:cxn ang="0">
                <a:pos x="265" y="0"/>
              </a:cxn>
              <a:cxn ang="0">
                <a:pos x="261" y="3"/>
              </a:cxn>
              <a:cxn ang="0">
                <a:pos x="249" y="33"/>
              </a:cxn>
              <a:cxn ang="0">
                <a:pos x="261" y="63"/>
              </a:cxn>
              <a:cxn ang="0">
                <a:pos x="291" y="75"/>
              </a:cxn>
              <a:cxn ang="0">
                <a:pos x="321" y="63"/>
              </a:cxn>
              <a:cxn ang="0">
                <a:pos x="334" y="33"/>
              </a:cxn>
              <a:cxn ang="0">
                <a:pos x="321" y="3"/>
              </a:cxn>
              <a:cxn ang="0">
                <a:pos x="318" y="0"/>
              </a:cxn>
              <a:cxn ang="0">
                <a:pos x="388" y="0"/>
              </a:cxn>
              <a:cxn ang="0">
                <a:pos x="296" y="218"/>
              </a:cxn>
              <a:cxn ang="0">
                <a:pos x="74" y="310"/>
              </a:cxn>
              <a:cxn ang="0">
                <a:pos x="72" y="310"/>
              </a:cxn>
              <a:cxn ang="0">
                <a:pos x="72" y="246"/>
              </a:cxn>
              <a:cxn ang="0">
                <a:pos x="43" y="258"/>
              </a:cxn>
              <a:cxn ang="0">
                <a:pos x="13" y="245"/>
              </a:cxn>
              <a:cxn ang="0">
                <a:pos x="0" y="215"/>
              </a:cxn>
              <a:cxn ang="0">
                <a:pos x="13" y="185"/>
              </a:cxn>
              <a:cxn ang="0">
                <a:pos x="43" y="172"/>
              </a:cxn>
              <a:cxn ang="0">
                <a:pos x="72" y="184"/>
              </a:cxn>
              <a:cxn ang="0">
                <a:pos x="72" y="135"/>
              </a:cxn>
            </a:cxnLst>
            <a:rect l="0" t="0" r="r" b="b"/>
            <a:pathLst>
              <a:path w="388" h="310">
                <a:moveTo>
                  <a:pt x="72" y="135"/>
                </a:moveTo>
                <a:cubicBezTo>
                  <a:pt x="73" y="135"/>
                  <a:pt x="73" y="135"/>
                  <a:pt x="74" y="135"/>
                </a:cubicBezTo>
                <a:cubicBezTo>
                  <a:pt x="112" y="135"/>
                  <a:pt x="145" y="121"/>
                  <a:pt x="172" y="94"/>
                </a:cubicBezTo>
                <a:cubicBezTo>
                  <a:pt x="198" y="68"/>
                  <a:pt x="212" y="36"/>
                  <a:pt x="213" y="0"/>
                </a:cubicBezTo>
                <a:cubicBezTo>
                  <a:pt x="265" y="0"/>
                  <a:pt x="265" y="0"/>
                  <a:pt x="265" y="0"/>
                </a:cubicBezTo>
                <a:cubicBezTo>
                  <a:pt x="263" y="1"/>
                  <a:pt x="262" y="2"/>
                  <a:pt x="261" y="3"/>
                </a:cubicBezTo>
                <a:cubicBezTo>
                  <a:pt x="253" y="11"/>
                  <a:pt x="249" y="21"/>
                  <a:pt x="249" y="33"/>
                </a:cubicBezTo>
                <a:cubicBezTo>
                  <a:pt x="249" y="45"/>
                  <a:pt x="253" y="55"/>
                  <a:pt x="261" y="63"/>
                </a:cubicBezTo>
                <a:cubicBezTo>
                  <a:pt x="270" y="71"/>
                  <a:pt x="280" y="75"/>
                  <a:pt x="291" y="75"/>
                </a:cubicBezTo>
                <a:cubicBezTo>
                  <a:pt x="303" y="75"/>
                  <a:pt x="313" y="71"/>
                  <a:pt x="321" y="63"/>
                </a:cubicBezTo>
                <a:cubicBezTo>
                  <a:pt x="330" y="55"/>
                  <a:pt x="334" y="45"/>
                  <a:pt x="334" y="33"/>
                </a:cubicBezTo>
                <a:cubicBezTo>
                  <a:pt x="334" y="21"/>
                  <a:pt x="330" y="11"/>
                  <a:pt x="321" y="3"/>
                </a:cubicBezTo>
                <a:cubicBezTo>
                  <a:pt x="320" y="2"/>
                  <a:pt x="319" y="1"/>
                  <a:pt x="318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7" y="85"/>
                  <a:pt x="357" y="158"/>
                  <a:pt x="296" y="218"/>
                </a:cubicBezTo>
                <a:cubicBezTo>
                  <a:pt x="235" y="279"/>
                  <a:pt x="161" y="310"/>
                  <a:pt x="74" y="310"/>
                </a:cubicBezTo>
                <a:cubicBezTo>
                  <a:pt x="73" y="310"/>
                  <a:pt x="73" y="310"/>
                  <a:pt x="72" y="310"/>
                </a:cubicBezTo>
                <a:cubicBezTo>
                  <a:pt x="72" y="246"/>
                  <a:pt x="72" y="246"/>
                  <a:pt x="72" y="246"/>
                </a:cubicBezTo>
                <a:cubicBezTo>
                  <a:pt x="64" y="254"/>
                  <a:pt x="54" y="258"/>
                  <a:pt x="43" y="258"/>
                </a:cubicBezTo>
                <a:cubicBezTo>
                  <a:pt x="31" y="258"/>
                  <a:pt x="21" y="253"/>
                  <a:pt x="13" y="245"/>
                </a:cubicBezTo>
                <a:cubicBezTo>
                  <a:pt x="5" y="237"/>
                  <a:pt x="0" y="227"/>
                  <a:pt x="0" y="215"/>
                </a:cubicBezTo>
                <a:cubicBezTo>
                  <a:pt x="0" y="203"/>
                  <a:pt x="5" y="193"/>
                  <a:pt x="13" y="185"/>
                </a:cubicBezTo>
                <a:cubicBezTo>
                  <a:pt x="21" y="177"/>
                  <a:pt x="31" y="172"/>
                  <a:pt x="43" y="172"/>
                </a:cubicBezTo>
                <a:cubicBezTo>
                  <a:pt x="54" y="172"/>
                  <a:pt x="64" y="176"/>
                  <a:pt x="72" y="184"/>
                </a:cubicBezTo>
                <a:lnTo>
                  <a:pt x="72" y="135"/>
                </a:ln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PA_库_Freeform: Shape 6">
            <a:extLst>
              <a:ext uri="{FF2B5EF4-FFF2-40B4-BE49-F238E27FC236}">
                <a16:creationId xmlns="" xmlns:a16="http://schemas.microsoft.com/office/drawing/2014/main" id="{72C1248A-DE7C-4CFD-AA0C-FF96165B4BFE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062412" y="3295640"/>
            <a:ext cx="2023709" cy="2503529"/>
          </a:xfrm>
          <a:custGeom>
            <a:avLst/>
            <a:gdLst/>
            <a:ahLst/>
            <a:cxnLst>
              <a:cxn ang="0">
                <a:pos x="176" y="77"/>
              </a:cxn>
              <a:cxn ang="0">
                <a:pos x="216" y="171"/>
              </a:cxn>
              <a:cxn ang="0">
                <a:pos x="313" y="212"/>
              </a:cxn>
              <a:cxn ang="0">
                <a:pos x="313" y="261"/>
              </a:cxn>
              <a:cxn ang="0">
                <a:pos x="284" y="249"/>
              </a:cxn>
              <a:cxn ang="0">
                <a:pos x="254" y="262"/>
              </a:cxn>
              <a:cxn ang="0">
                <a:pos x="241" y="292"/>
              </a:cxn>
              <a:cxn ang="0">
                <a:pos x="254" y="322"/>
              </a:cxn>
              <a:cxn ang="0">
                <a:pos x="284" y="335"/>
              </a:cxn>
              <a:cxn ang="0">
                <a:pos x="313" y="323"/>
              </a:cxn>
              <a:cxn ang="0">
                <a:pos x="313" y="387"/>
              </a:cxn>
              <a:cxn ang="0">
                <a:pos x="92" y="295"/>
              </a:cxn>
              <a:cxn ang="0">
                <a:pos x="0" y="77"/>
              </a:cxn>
              <a:cxn ang="0">
                <a:pos x="72" y="77"/>
              </a:cxn>
              <a:cxn ang="0">
                <a:pos x="68" y="73"/>
              </a:cxn>
              <a:cxn ang="0">
                <a:pos x="55" y="43"/>
              </a:cxn>
              <a:cxn ang="0">
                <a:pos x="68" y="12"/>
              </a:cxn>
              <a:cxn ang="0">
                <a:pos x="98" y="0"/>
              </a:cxn>
              <a:cxn ang="0">
                <a:pos x="128" y="12"/>
              </a:cxn>
              <a:cxn ang="0">
                <a:pos x="140" y="43"/>
              </a:cxn>
              <a:cxn ang="0">
                <a:pos x="128" y="73"/>
              </a:cxn>
              <a:cxn ang="0">
                <a:pos x="123" y="77"/>
              </a:cxn>
              <a:cxn ang="0">
                <a:pos x="176" y="77"/>
              </a:cxn>
            </a:cxnLst>
            <a:rect l="0" t="0" r="r" b="b"/>
            <a:pathLst>
              <a:path w="313" h="387">
                <a:moveTo>
                  <a:pt x="176" y="77"/>
                </a:moveTo>
                <a:cubicBezTo>
                  <a:pt x="177" y="113"/>
                  <a:pt x="190" y="145"/>
                  <a:pt x="216" y="171"/>
                </a:cubicBezTo>
                <a:cubicBezTo>
                  <a:pt x="243" y="198"/>
                  <a:pt x="275" y="212"/>
                  <a:pt x="313" y="212"/>
                </a:cubicBezTo>
                <a:cubicBezTo>
                  <a:pt x="313" y="261"/>
                  <a:pt x="313" y="261"/>
                  <a:pt x="313" y="261"/>
                </a:cubicBezTo>
                <a:cubicBezTo>
                  <a:pt x="305" y="253"/>
                  <a:pt x="295" y="249"/>
                  <a:pt x="284" y="249"/>
                </a:cubicBezTo>
                <a:cubicBezTo>
                  <a:pt x="272" y="249"/>
                  <a:pt x="262" y="254"/>
                  <a:pt x="254" y="262"/>
                </a:cubicBezTo>
                <a:cubicBezTo>
                  <a:pt x="246" y="270"/>
                  <a:pt x="241" y="280"/>
                  <a:pt x="241" y="292"/>
                </a:cubicBezTo>
                <a:cubicBezTo>
                  <a:pt x="241" y="304"/>
                  <a:pt x="246" y="314"/>
                  <a:pt x="254" y="322"/>
                </a:cubicBezTo>
                <a:cubicBezTo>
                  <a:pt x="262" y="330"/>
                  <a:pt x="272" y="335"/>
                  <a:pt x="284" y="335"/>
                </a:cubicBezTo>
                <a:cubicBezTo>
                  <a:pt x="295" y="335"/>
                  <a:pt x="305" y="331"/>
                  <a:pt x="313" y="323"/>
                </a:cubicBezTo>
                <a:cubicBezTo>
                  <a:pt x="313" y="387"/>
                  <a:pt x="313" y="387"/>
                  <a:pt x="313" y="387"/>
                </a:cubicBezTo>
                <a:cubicBezTo>
                  <a:pt x="227" y="387"/>
                  <a:pt x="153" y="356"/>
                  <a:pt x="92" y="295"/>
                </a:cubicBezTo>
                <a:cubicBezTo>
                  <a:pt x="32" y="235"/>
                  <a:pt x="1" y="162"/>
                  <a:pt x="0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5"/>
                  <a:pt x="69" y="74"/>
                  <a:pt x="68" y="73"/>
                </a:cubicBezTo>
                <a:cubicBezTo>
                  <a:pt x="59" y="64"/>
                  <a:pt x="55" y="54"/>
                  <a:pt x="55" y="43"/>
                </a:cubicBezTo>
                <a:cubicBezTo>
                  <a:pt x="55" y="31"/>
                  <a:pt x="59" y="21"/>
                  <a:pt x="68" y="12"/>
                </a:cubicBezTo>
                <a:cubicBezTo>
                  <a:pt x="76" y="4"/>
                  <a:pt x="86" y="0"/>
                  <a:pt x="98" y="0"/>
                </a:cubicBezTo>
                <a:cubicBezTo>
                  <a:pt x="109" y="0"/>
                  <a:pt x="119" y="4"/>
                  <a:pt x="128" y="12"/>
                </a:cubicBezTo>
                <a:cubicBezTo>
                  <a:pt x="136" y="21"/>
                  <a:pt x="140" y="31"/>
                  <a:pt x="140" y="43"/>
                </a:cubicBezTo>
                <a:cubicBezTo>
                  <a:pt x="140" y="54"/>
                  <a:pt x="136" y="64"/>
                  <a:pt x="128" y="73"/>
                </a:cubicBezTo>
                <a:cubicBezTo>
                  <a:pt x="126" y="74"/>
                  <a:pt x="125" y="75"/>
                  <a:pt x="123" y="77"/>
                </a:cubicBezTo>
                <a:lnTo>
                  <a:pt x="176" y="77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PA_库_Freeform: Shape 19">
            <a:extLst>
              <a:ext uri="{FF2B5EF4-FFF2-40B4-BE49-F238E27FC236}">
                <a16:creationId xmlns="" xmlns:a16="http://schemas.microsoft.com/office/drawing/2014/main" id="{09B5A40E-A608-4980-8BE7-D211EACAF529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790242" y="2507289"/>
            <a:ext cx="436849" cy="534327"/>
          </a:xfrm>
          <a:custGeom>
            <a:avLst/>
            <a:gdLst/>
            <a:ahLst/>
            <a:cxnLst>
              <a:cxn ang="0">
                <a:pos x="53" y="58"/>
              </a:cxn>
              <a:cxn ang="0">
                <a:pos x="36" y="58"/>
              </a:cxn>
              <a:cxn ang="0">
                <a:pos x="36" y="65"/>
              </a:cxn>
              <a:cxn ang="0">
                <a:pos x="34" y="68"/>
              </a:cxn>
              <a:cxn ang="0">
                <a:pos x="22" y="68"/>
              </a:cxn>
              <a:cxn ang="0">
                <a:pos x="20" y="65"/>
              </a:cxn>
              <a:cxn ang="0">
                <a:pos x="20" y="58"/>
              </a:cxn>
              <a:cxn ang="0">
                <a:pos x="2" y="58"/>
              </a:cxn>
              <a:cxn ang="0">
                <a:pos x="0" y="56"/>
              </a:cxn>
              <a:cxn ang="0">
                <a:pos x="1" y="54"/>
              </a:cxn>
              <a:cxn ang="0">
                <a:pos x="16" y="39"/>
              </a:cxn>
              <a:cxn ang="0">
                <a:pos x="7" y="39"/>
              </a:cxn>
              <a:cxn ang="0">
                <a:pos x="5" y="36"/>
              </a:cxn>
              <a:cxn ang="0">
                <a:pos x="6" y="34"/>
              </a:cxn>
              <a:cxn ang="0">
                <a:pos x="21" y="19"/>
              </a:cxn>
              <a:cxn ang="0">
                <a:pos x="13" y="19"/>
              </a:cxn>
              <a:cxn ang="0">
                <a:pos x="11" y="17"/>
              </a:cxn>
              <a:cxn ang="0">
                <a:pos x="12" y="15"/>
              </a:cxn>
              <a:cxn ang="0">
                <a:pos x="26" y="0"/>
              </a:cxn>
              <a:cxn ang="0">
                <a:pos x="28" y="0"/>
              </a:cxn>
              <a:cxn ang="0">
                <a:pos x="30" y="0"/>
              </a:cxn>
              <a:cxn ang="0">
                <a:pos x="44" y="15"/>
              </a:cxn>
              <a:cxn ang="0">
                <a:pos x="45" y="17"/>
              </a:cxn>
              <a:cxn ang="0">
                <a:pos x="42" y="19"/>
              </a:cxn>
              <a:cxn ang="0">
                <a:pos x="35" y="19"/>
              </a:cxn>
              <a:cxn ang="0">
                <a:pos x="50" y="34"/>
              </a:cxn>
              <a:cxn ang="0">
                <a:pos x="51" y="36"/>
              </a:cxn>
              <a:cxn ang="0">
                <a:pos x="49" y="39"/>
              </a:cxn>
              <a:cxn ang="0">
                <a:pos x="40" y="39"/>
              </a:cxn>
              <a:cxn ang="0">
                <a:pos x="55" y="54"/>
              </a:cxn>
              <a:cxn ang="0">
                <a:pos x="56" y="56"/>
              </a:cxn>
              <a:cxn ang="0">
                <a:pos x="53" y="58"/>
              </a:cxn>
            </a:cxnLst>
            <a:rect l="0" t="0" r="r" b="b"/>
            <a:pathLst>
              <a:path w="56" h="68">
                <a:moveTo>
                  <a:pt x="53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60"/>
                  <a:pt x="36" y="63"/>
                  <a:pt x="36" y="65"/>
                </a:cubicBezTo>
                <a:cubicBezTo>
                  <a:pt x="36" y="67"/>
                  <a:pt x="35" y="68"/>
                  <a:pt x="34" y="68"/>
                </a:cubicBezTo>
                <a:cubicBezTo>
                  <a:pt x="22" y="68"/>
                  <a:pt x="22" y="68"/>
                  <a:pt x="22" y="68"/>
                </a:cubicBezTo>
                <a:cubicBezTo>
                  <a:pt x="21" y="68"/>
                  <a:pt x="20" y="67"/>
                  <a:pt x="20" y="65"/>
                </a:cubicBezTo>
                <a:cubicBezTo>
                  <a:pt x="20" y="63"/>
                  <a:pt x="20" y="60"/>
                  <a:pt x="20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6"/>
                </a:cubicBezTo>
                <a:cubicBezTo>
                  <a:pt x="0" y="55"/>
                  <a:pt x="0" y="54"/>
                  <a:pt x="1" y="54"/>
                </a:cubicBezTo>
                <a:cubicBezTo>
                  <a:pt x="16" y="39"/>
                  <a:pt x="16" y="39"/>
                  <a:pt x="16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9"/>
                  <a:pt x="5" y="37"/>
                  <a:pt x="5" y="36"/>
                </a:cubicBezTo>
                <a:cubicBezTo>
                  <a:pt x="5" y="35"/>
                  <a:pt x="5" y="35"/>
                  <a:pt x="6" y="34"/>
                </a:cubicBezTo>
                <a:cubicBezTo>
                  <a:pt x="21" y="19"/>
                  <a:pt x="21" y="19"/>
                  <a:pt x="2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19"/>
                  <a:pt x="11" y="18"/>
                  <a:pt x="11" y="17"/>
                </a:cubicBezTo>
                <a:cubicBezTo>
                  <a:pt x="11" y="16"/>
                  <a:pt x="11" y="15"/>
                  <a:pt x="12" y="15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7" y="0"/>
                  <a:pt x="28" y="0"/>
                </a:cubicBezTo>
                <a:cubicBezTo>
                  <a:pt x="29" y="0"/>
                  <a:pt x="29" y="0"/>
                  <a:pt x="30" y="0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5"/>
                  <a:pt x="45" y="16"/>
                  <a:pt x="45" y="17"/>
                </a:cubicBezTo>
                <a:cubicBezTo>
                  <a:pt x="45" y="18"/>
                  <a:pt x="44" y="19"/>
                  <a:pt x="42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5"/>
                  <a:pt x="51" y="35"/>
                  <a:pt x="51" y="36"/>
                </a:cubicBezTo>
                <a:cubicBezTo>
                  <a:pt x="51" y="37"/>
                  <a:pt x="50" y="39"/>
                  <a:pt x="49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5"/>
                  <a:pt x="56" y="56"/>
                </a:cubicBezTo>
                <a:cubicBezTo>
                  <a:pt x="56" y="57"/>
                  <a:pt x="55" y="58"/>
                  <a:pt x="53" y="5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PA_库_Freeform: Shape 20">
            <a:extLst>
              <a:ext uri="{FF2B5EF4-FFF2-40B4-BE49-F238E27FC236}">
                <a16:creationId xmlns="" xmlns:a16="http://schemas.microsoft.com/office/drawing/2014/main" id="{0FDBA700-582E-4154-A8DB-F80D37ABAF16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636623" y="4330212"/>
            <a:ext cx="597413" cy="558165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PA_库_Freeform: Shape 21">
            <a:extLst>
              <a:ext uri="{FF2B5EF4-FFF2-40B4-BE49-F238E27FC236}">
                <a16:creationId xmlns="" xmlns:a16="http://schemas.microsoft.com/office/drawing/2014/main" id="{229668E5-B4B6-4E58-8702-8818FE297BD1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879454" y="2584097"/>
            <a:ext cx="522304" cy="518160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51" y="58"/>
              </a:cxn>
              <a:cxn ang="0">
                <a:pos x="7" y="58"/>
              </a:cxn>
              <a:cxn ang="0">
                <a:pos x="0" y="50"/>
              </a:cxn>
              <a:cxn ang="0">
                <a:pos x="0" y="7"/>
              </a:cxn>
              <a:cxn ang="0">
                <a:pos x="7" y="0"/>
              </a:cxn>
              <a:cxn ang="0">
                <a:pos x="51" y="0"/>
              </a:cxn>
              <a:cxn ang="0">
                <a:pos x="58" y="7"/>
              </a:cxn>
              <a:cxn ang="0">
                <a:pos x="58" y="50"/>
              </a:cxn>
              <a:cxn ang="0">
                <a:pos x="51" y="24"/>
              </a:cxn>
              <a:cxn ang="0">
                <a:pos x="46" y="24"/>
              </a:cxn>
              <a:cxn ang="0">
                <a:pos x="47" y="29"/>
              </a:cxn>
              <a:cxn ang="0">
                <a:pos x="29" y="47"/>
              </a:cxn>
              <a:cxn ang="0">
                <a:pos x="11" y="29"/>
              </a:cxn>
              <a:cxn ang="0">
                <a:pos x="12" y="24"/>
              </a:cxn>
              <a:cxn ang="0">
                <a:pos x="6" y="24"/>
              </a:cxn>
              <a:cxn ang="0">
                <a:pos x="6" y="49"/>
              </a:cxn>
              <a:cxn ang="0">
                <a:pos x="9" y="51"/>
              </a:cxn>
              <a:cxn ang="0">
                <a:pos x="49" y="51"/>
              </a:cxn>
              <a:cxn ang="0">
                <a:pos x="51" y="49"/>
              </a:cxn>
              <a:cxn ang="0">
                <a:pos x="51" y="24"/>
              </a:cxn>
              <a:cxn ang="0">
                <a:pos x="29" y="17"/>
              </a:cxn>
              <a:cxn ang="0">
                <a:pos x="17" y="29"/>
              </a:cxn>
              <a:cxn ang="0">
                <a:pos x="29" y="40"/>
              </a:cxn>
              <a:cxn ang="0">
                <a:pos x="41" y="29"/>
              </a:cxn>
              <a:cxn ang="0">
                <a:pos x="29" y="17"/>
              </a:cxn>
              <a:cxn ang="0">
                <a:pos x="51" y="9"/>
              </a:cxn>
              <a:cxn ang="0">
                <a:pos x="49" y="6"/>
              </a:cxn>
              <a:cxn ang="0">
                <a:pos x="42" y="6"/>
              </a:cxn>
              <a:cxn ang="0">
                <a:pos x="40" y="9"/>
              </a:cxn>
              <a:cxn ang="0">
                <a:pos x="40" y="15"/>
              </a:cxn>
              <a:cxn ang="0">
                <a:pos x="42" y="18"/>
              </a:cxn>
              <a:cxn ang="0">
                <a:pos x="49" y="18"/>
              </a:cxn>
              <a:cxn ang="0">
                <a:pos x="51" y="15"/>
              </a:cxn>
              <a:cxn ang="0">
                <a:pos x="51" y="9"/>
              </a:cxn>
            </a:cxnLst>
            <a:rect l="0" t="0" r="r" b="b"/>
            <a:pathLst>
              <a:path w="58" h="58">
                <a:moveTo>
                  <a:pt x="58" y="50"/>
                </a:moveTo>
                <a:cubicBezTo>
                  <a:pt x="58" y="54"/>
                  <a:pt x="55" y="58"/>
                  <a:pt x="51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4"/>
                  <a:pt x="0" y="5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5" y="0"/>
                  <a:pt x="58" y="3"/>
                  <a:pt x="58" y="7"/>
                </a:cubicBezTo>
                <a:lnTo>
                  <a:pt x="58" y="50"/>
                </a:lnTo>
                <a:close/>
                <a:moveTo>
                  <a:pt x="51" y="24"/>
                </a:moveTo>
                <a:cubicBezTo>
                  <a:pt x="46" y="24"/>
                  <a:pt x="46" y="24"/>
                  <a:pt x="46" y="24"/>
                </a:cubicBezTo>
                <a:cubicBezTo>
                  <a:pt x="47" y="26"/>
                  <a:pt x="47" y="27"/>
                  <a:pt x="47" y="29"/>
                </a:cubicBezTo>
                <a:cubicBezTo>
                  <a:pt x="47" y="39"/>
                  <a:pt x="39" y="47"/>
                  <a:pt x="29" y="47"/>
                </a:cubicBezTo>
                <a:cubicBezTo>
                  <a:pt x="19" y="47"/>
                  <a:pt x="11" y="39"/>
                  <a:pt x="11" y="29"/>
                </a:cubicBezTo>
                <a:cubicBezTo>
                  <a:pt x="11" y="27"/>
                  <a:pt x="11" y="26"/>
                  <a:pt x="12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50"/>
                  <a:pt x="7" y="51"/>
                  <a:pt x="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50" y="51"/>
                  <a:pt x="51" y="50"/>
                  <a:pt x="51" y="49"/>
                </a:cubicBezTo>
                <a:lnTo>
                  <a:pt x="51" y="24"/>
                </a:lnTo>
                <a:close/>
                <a:moveTo>
                  <a:pt x="29" y="17"/>
                </a:moveTo>
                <a:cubicBezTo>
                  <a:pt x="23" y="17"/>
                  <a:pt x="17" y="22"/>
                  <a:pt x="17" y="29"/>
                </a:cubicBezTo>
                <a:cubicBezTo>
                  <a:pt x="17" y="35"/>
                  <a:pt x="23" y="40"/>
                  <a:pt x="29" y="40"/>
                </a:cubicBezTo>
                <a:cubicBezTo>
                  <a:pt x="35" y="40"/>
                  <a:pt x="41" y="35"/>
                  <a:pt x="41" y="29"/>
                </a:cubicBezTo>
                <a:cubicBezTo>
                  <a:pt x="41" y="22"/>
                  <a:pt x="35" y="17"/>
                  <a:pt x="29" y="17"/>
                </a:cubicBezTo>
                <a:close/>
                <a:moveTo>
                  <a:pt x="51" y="9"/>
                </a:moveTo>
                <a:cubicBezTo>
                  <a:pt x="51" y="7"/>
                  <a:pt x="50" y="6"/>
                  <a:pt x="49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1" y="6"/>
                  <a:pt x="40" y="7"/>
                  <a:pt x="40" y="9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1" y="18"/>
                  <a:pt x="42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8"/>
                  <a:pt x="51" y="16"/>
                  <a:pt x="51" y="15"/>
                </a:cubicBezTo>
                <a:lnTo>
                  <a:pt x="51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PA_库_Freeform: Shape 22">
            <a:extLst>
              <a:ext uri="{FF2B5EF4-FFF2-40B4-BE49-F238E27FC236}">
                <a16:creationId xmlns="" xmlns:a16="http://schemas.microsoft.com/office/drawing/2014/main" id="{9771F590-32A3-4324-938B-CBEDA22C8DB5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6720848" y="4624887"/>
            <a:ext cx="527292" cy="49391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PA_库_Freeform: Shape 23">
            <a:extLst>
              <a:ext uri="{FF2B5EF4-FFF2-40B4-BE49-F238E27FC236}">
                <a16:creationId xmlns="" xmlns:a16="http://schemas.microsoft.com/office/drawing/2014/main" id="{DB1F926B-5842-474F-847E-8C88E2692BC5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744343" y="3455733"/>
            <a:ext cx="649687" cy="639456"/>
          </a:xfrm>
          <a:custGeom>
            <a:avLst/>
            <a:gdLst/>
            <a:ahLst/>
            <a:cxnLst>
              <a:cxn ang="0">
                <a:pos x="58" y="35"/>
              </a:cxn>
              <a:cxn ang="0">
                <a:pos x="29" y="58"/>
              </a:cxn>
              <a:cxn ang="0">
                <a:pos x="9" y="50"/>
              </a:cxn>
              <a:cxn ang="0">
                <a:pos x="5" y="55"/>
              </a:cxn>
              <a:cxn ang="0">
                <a:pos x="3" y="55"/>
              </a:cxn>
              <a:cxn ang="0">
                <a:pos x="0" y="53"/>
              </a:cxn>
              <a:cxn ang="0">
                <a:pos x="0" y="36"/>
              </a:cxn>
              <a:cxn ang="0">
                <a:pos x="3" y="34"/>
              </a:cxn>
              <a:cxn ang="0">
                <a:pos x="20" y="34"/>
              </a:cxn>
              <a:cxn ang="0">
                <a:pos x="22" y="36"/>
              </a:cxn>
              <a:cxn ang="0">
                <a:pos x="22" y="38"/>
              </a:cxn>
              <a:cxn ang="0">
                <a:pos x="16" y="43"/>
              </a:cxn>
              <a:cxn ang="0">
                <a:pos x="30" y="48"/>
              </a:cxn>
              <a:cxn ang="0">
                <a:pos x="46" y="39"/>
              </a:cxn>
              <a:cxn ang="0">
                <a:pos x="48" y="34"/>
              </a:cxn>
              <a:cxn ang="0">
                <a:pos x="49" y="34"/>
              </a:cxn>
              <a:cxn ang="0">
                <a:pos x="57" y="34"/>
              </a:cxn>
              <a:cxn ang="0">
                <a:pos x="58" y="35"/>
              </a:cxn>
              <a:cxn ang="0">
                <a:pos x="58" y="35"/>
              </a:cxn>
              <a:cxn ang="0">
                <a:pos x="59" y="21"/>
              </a:cxn>
              <a:cxn ang="0">
                <a:pos x="56" y="24"/>
              </a:cxn>
              <a:cxn ang="0">
                <a:pos x="39" y="24"/>
              </a:cxn>
              <a:cxn ang="0">
                <a:pos x="37" y="21"/>
              </a:cxn>
              <a:cxn ang="0">
                <a:pos x="38" y="20"/>
              </a:cxn>
              <a:cxn ang="0">
                <a:pos x="43" y="14"/>
              </a:cxn>
              <a:cxn ang="0">
                <a:pos x="30" y="9"/>
              </a:cxn>
              <a:cxn ang="0">
                <a:pos x="13" y="19"/>
              </a:cxn>
              <a:cxn ang="0">
                <a:pos x="11" y="23"/>
              </a:cxn>
              <a:cxn ang="0">
                <a:pos x="10" y="24"/>
              </a:cxn>
              <a:cxn ang="0">
                <a:pos x="2" y="24"/>
              </a:cxn>
              <a:cxn ang="0">
                <a:pos x="1" y="23"/>
              </a:cxn>
              <a:cxn ang="0">
                <a:pos x="1" y="22"/>
              </a:cxn>
              <a:cxn ang="0">
                <a:pos x="30" y="0"/>
              </a:cxn>
              <a:cxn ang="0">
                <a:pos x="50" y="8"/>
              </a:cxn>
              <a:cxn ang="0">
                <a:pos x="55" y="3"/>
              </a:cxn>
              <a:cxn ang="0">
                <a:pos x="56" y="2"/>
              </a:cxn>
              <a:cxn ang="0">
                <a:pos x="59" y="4"/>
              </a:cxn>
              <a:cxn ang="0">
                <a:pos x="59" y="21"/>
              </a:cxn>
            </a:cxnLst>
            <a:rect l="0" t="0" r="r" b="b"/>
            <a:pathLst>
              <a:path w="59" h="58">
                <a:moveTo>
                  <a:pt x="58" y="35"/>
                </a:moveTo>
                <a:cubicBezTo>
                  <a:pt x="55" y="48"/>
                  <a:pt x="43" y="58"/>
                  <a:pt x="29" y="58"/>
                </a:cubicBezTo>
                <a:cubicBezTo>
                  <a:pt x="22" y="58"/>
                  <a:pt x="15" y="55"/>
                  <a:pt x="9" y="50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5"/>
                  <a:pt x="4" y="55"/>
                  <a:pt x="3" y="55"/>
                </a:cubicBezTo>
                <a:cubicBezTo>
                  <a:pt x="2" y="55"/>
                  <a:pt x="0" y="54"/>
                  <a:pt x="0" y="5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2" y="34"/>
                  <a:pt x="3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5"/>
                  <a:pt x="22" y="36"/>
                </a:cubicBezTo>
                <a:cubicBezTo>
                  <a:pt x="22" y="37"/>
                  <a:pt x="22" y="37"/>
                  <a:pt x="22" y="38"/>
                </a:cubicBezTo>
                <a:cubicBezTo>
                  <a:pt x="16" y="43"/>
                  <a:pt x="16" y="43"/>
                  <a:pt x="16" y="43"/>
                </a:cubicBezTo>
                <a:cubicBezTo>
                  <a:pt x="20" y="46"/>
                  <a:pt x="25" y="48"/>
                  <a:pt x="30" y="48"/>
                </a:cubicBezTo>
                <a:cubicBezTo>
                  <a:pt x="36" y="48"/>
                  <a:pt x="43" y="45"/>
                  <a:pt x="46" y="39"/>
                </a:cubicBezTo>
                <a:cubicBezTo>
                  <a:pt x="47" y="37"/>
                  <a:pt x="48" y="36"/>
                  <a:pt x="48" y="34"/>
                </a:cubicBezTo>
                <a:cubicBezTo>
                  <a:pt x="48" y="34"/>
                  <a:pt x="49" y="34"/>
                  <a:pt x="49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8" y="34"/>
                  <a:pt x="58" y="35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9" y="21"/>
                </a:moveTo>
                <a:cubicBezTo>
                  <a:pt x="59" y="23"/>
                  <a:pt x="58" y="24"/>
                  <a:pt x="56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8" y="24"/>
                  <a:pt x="37" y="23"/>
                  <a:pt x="37" y="21"/>
                </a:cubicBezTo>
                <a:cubicBezTo>
                  <a:pt x="37" y="21"/>
                  <a:pt x="37" y="20"/>
                  <a:pt x="38" y="20"/>
                </a:cubicBezTo>
                <a:cubicBezTo>
                  <a:pt x="43" y="14"/>
                  <a:pt x="43" y="14"/>
                  <a:pt x="43" y="14"/>
                </a:cubicBezTo>
                <a:cubicBezTo>
                  <a:pt x="39" y="11"/>
                  <a:pt x="34" y="9"/>
                  <a:pt x="30" y="9"/>
                </a:cubicBezTo>
                <a:cubicBezTo>
                  <a:pt x="23" y="9"/>
                  <a:pt x="17" y="13"/>
                  <a:pt x="13" y="19"/>
                </a:cubicBezTo>
                <a:cubicBezTo>
                  <a:pt x="12" y="20"/>
                  <a:pt x="12" y="21"/>
                  <a:pt x="11" y="23"/>
                </a:cubicBezTo>
                <a:cubicBezTo>
                  <a:pt x="11" y="24"/>
                  <a:pt x="10" y="24"/>
                  <a:pt x="10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1" y="23"/>
                  <a:pt x="1" y="23"/>
                </a:cubicBezTo>
                <a:cubicBezTo>
                  <a:pt x="1" y="23"/>
                  <a:pt x="1" y="22"/>
                  <a:pt x="1" y="22"/>
                </a:cubicBezTo>
                <a:cubicBezTo>
                  <a:pt x="4" y="9"/>
                  <a:pt x="16" y="0"/>
                  <a:pt x="30" y="0"/>
                </a:cubicBezTo>
                <a:cubicBezTo>
                  <a:pt x="37" y="0"/>
                  <a:pt x="44" y="3"/>
                  <a:pt x="50" y="8"/>
                </a:cubicBezTo>
                <a:cubicBezTo>
                  <a:pt x="55" y="3"/>
                  <a:pt x="55" y="3"/>
                  <a:pt x="55" y="3"/>
                </a:cubicBezTo>
                <a:cubicBezTo>
                  <a:pt x="55" y="2"/>
                  <a:pt x="56" y="2"/>
                  <a:pt x="56" y="2"/>
                </a:cubicBezTo>
                <a:cubicBezTo>
                  <a:pt x="58" y="2"/>
                  <a:pt x="59" y="3"/>
                  <a:pt x="59" y="4"/>
                </a:cubicBezTo>
                <a:lnTo>
                  <a:pt x="59" y="2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" name="PA_库_组合 24">
            <a:extLst>
              <a:ext uri="{FF2B5EF4-FFF2-40B4-BE49-F238E27FC236}">
                <a16:creationId xmlns="" xmlns:a16="http://schemas.microsoft.com/office/drawing/2014/main" id="{CD232E07-B2DF-4564-AB52-E39960BF2244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055440" y="1562743"/>
            <a:ext cx="2685833" cy="871457"/>
            <a:chOff x="1398307" y="2180815"/>
            <a:chExt cx="3175476" cy="871457"/>
          </a:xfrm>
        </p:grpSpPr>
        <p:sp>
          <p:nvSpPr>
            <p:cNvPr id="23" name="TextBox 25">
              <a:extLst>
                <a:ext uri="{FF2B5EF4-FFF2-40B4-BE49-F238E27FC236}">
                  <a16:creationId xmlns="" xmlns:a16="http://schemas.microsoft.com/office/drawing/2014/main" id="{76DAD5FF-D0C2-4850-A51B-7E33A122BD1F}"/>
                </a:ext>
              </a:extLst>
            </p:cNvPr>
            <p:cNvSpPr txBox="1">
              <a:spLocks/>
            </p:cNvSpPr>
            <p:nvPr/>
          </p:nvSpPr>
          <p:spPr>
            <a:xfrm>
              <a:off x="2956353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4" name="Rectangle 26">
              <a:extLst>
                <a:ext uri="{FF2B5EF4-FFF2-40B4-BE49-F238E27FC236}">
                  <a16:creationId xmlns="" xmlns:a16="http://schemas.microsoft.com/office/drawing/2014/main" id="{5B9AA9D8-9797-41DA-B1F0-E1AE4BC5A041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PA_库_组合 27">
            <a:extLst>
              <a:ext uri="{FF2B5EF4-FFF2-40B4-BE49-F238E27FC236}">
                <a16:creationId xmlns="" xmlns:a16="http://schemas.microsoft.com/office/drawing/2014/main" id="{9CE9701B-9A52-48B4-A381-66ADE6A7F1E3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1055440" y="4980697"/>
            <a:ext cx="2685833" cy="871457"/>
            <a:chOff x="1398307" y="2180815"/>
            <a:chExt cx="3175476" cy="871457"/>
          </a:xfrm>
        </p:grpSpPr>
        <p:sp>
          <p:nvSpPr>
            <p:cNvPr id="21" name="TextBox 28">
              <a:extLst>
                <a:ext uri="{FF2B5EF4-FFF2-40B4-BE49-F238E27FC236}">
                  <a16:creationId xmlns="" xmlns:a16="http://schemas.microsoft.com/office/drawing/2014/main" id="{F9470181-E4E9-48E4-B567-85967F7B336F}"/>
                </a:ext>
              </a:extLst>
            </p:cNvPr>
            <p:cNvSpPr txBox="1">
              <a:spLocks/>
            </p:cNvSpPr>
            <p:nvPr/>
          </p:nvSpPr>
          <p:spPr>
            <a:xfrm>
              <a:off x="2956353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2" name="Rectangle 29">
              <a:extLst>
                <a:ext uri="{FF2B5EF4-FFF2-40B4-BE49-F238E27FC236}">
                  <a16:creationId xmlns="" xmlns:a16="http://schemas.microsoft.com/office/drawing/2014/main" id="{0E5181E9-7D36-493E-8FB1-23FCC6B2E931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PA_库_组合 30">
            <a:extLst>
              <a:ext uri="{FF2B5EF4-FFF2-40B4-BE49-F238E27FC236}">
                <a16:creationId xmlns="" xmlns:a16="http://schemas.microsoft.com/office/drawing/2014/main" id="{C737A045-682F-49C3-95B4-F33847246E0C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8474421" y="1562743"/>
            <a:ext cx="2685833" cy="871457"/>
            <a:chOff x="1398307" y="2180815"/>
            <a:chExt cx="3175476" cy="871457"/>
          </a:xfrm>
        </p:grpSpPr>
        <p:sp>
          <p:nvSpPr>
            <p:cNvPr id="19" name="TextBox 31">
              <a:extLst>
                <a:ext uri="{FF2B5EF4-FFF2-40B4-BE49-F238E27FC236}">
                  <a16:creationId xmlns="" xmlns:a16="http://schemas.microsoft.com/office/drawing/2014/main" id="{C817ABDB-A532-4E41-B6AB-AAE9E9CB60E2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0" name="Rectangle 32">
              <a:extLst>
                <a:ext uri="{FF2B5EF4-FFF2-40B4-BE49-F238E27FC236}">
                  <a16:creationId xmlns="" xmlns:a16="http://schemas.microsoft.com/office/drawing/2014/main" id="{8789DDAC-4E5B-4468-9D5F-965FC2CC44BB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6" name="PA_库_组合 33">
            <a:extLst>
              <a:ext uri="{FF2B5EF4-FFF2-40B4-BE49-F238E27FC236}">
                <a16:creationId xmlns="" xmlns:a16="http://schemas.microsoft.com/office/drawing/2014/main" id="{144D7763-F85D-40EE-833F-0DCC8F654FBC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8474421" y="4980697"/>
            <a:ext cx="2685833" cy="871457"/>
            <a:chOff x="1398307" y="2180815"/>
            <a:chExt cx="3175476" cy="871457"/>
          </a:xfrm>
        </p:grpSpPr>
        <p:sp>
          <p:nvSpPr>
            <p:cNvPr id="17" name="TextBox 34">
              <a:extLst>
                <a:ext uri="{FF2B5EF4-FFF2-40B4-BE49-F238E27FC236}">
                  <a16:creationId xmlns="" xmlns:a16="http://schemas.microsoft.com/office/drawing/2014/main" id="{B057CDD6-24E4-4A0A-B0BB-43969E6BAC46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18" name="Rectangle 35">
              <a:extLst>
                <a:ext uri="{FF2B5EF4-FFF2-40B4-BE49-F238E27FC236}">
                  <a16:creationId xmlns="" xmlns:a16="http://schemas.microsoft.com/office/drawing/2014/main" id="{301138A5-C742-4D1D-96F7-B546CA31E078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391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PA_库_组合 23">
            <a:extLst>
              <a:ext uri="{FF2B5EF4-FFF2-40B4-BE49-F238E27FC236}">
                <a16:creationId xmlns="" xmlns:a16="http://schemas.microsoft.com/office/drawing/2014/main" id="{3E220060-02F8-406F-96EC-5C4471AB513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88962" y="1671275"/>
            <a:ext cx="3370398" cy="3457033"/>
            <a:chOff x="4288962" y="1671275"/>
            <a:chExt cx="3370398" cy="3457033"/>
          </a:xfrm>
        </p:grpSpPr>
        <p:sp>
          <p:nvSpPr>
            <p:cNvPr id="4" name="Hexagon 1">
              <a:extLst>
                <a:ext uri="{FF2B5EF4-FFF2-40B4-BE49-F238E27FC236}">
                  <a16:creationId xmlns="" xmlns:a16="http://schemas.microsoft.com/office/drawing/2014/main" id="{526A50FB-F97B-480A-9CF1-4AEBF8FCDC92}"/>
                </a:ext>
              </a:extLst>
            </p:cNvPr>
            <p:cNvSpPr/>
            <p:nvPr/>
          </p:nvSpPr>
          <p:spPr>
            <a:xfrm rot="1800000">
              <a:off x="4288962" y="1944897"/>
              <a:ext cx="3370398" cy="2905508"/>
            </a:xfrm>
            <a:prstGeom prst="hexagon">
              <a:avLst>
                <a:gd name="adj" fmla="val 28912"/>
                <a:gd name="vf" fmla="val 115470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Hexagon 4">
              <a:extLst>
                <a:ext uri="{FF2B5EF4-FFF2-40B4-BE49-F238E27FC236}">
                  <a16:creationId xmlns="" xmlns:a16="http://schemas.microsoft.com/office/drawing/2014/main" id="{D39667C8-EB3F-4907-86F8-28A364B7B54F}"/>
                </a:ext>
              </a:extLst>
            </p:cNvPr>
            <p:cNvSpPr/>
            <p:nvPr/>
          </p:nvSpPr>
          <p:spPr>
            <a:xfrm>
              <a:off x="4980685" y="2537818"/>
              <a:ext cx="1980117" cy="1706995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762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23">
              <a:extLst>
                <a:ext uri="{FF2B5EF4-FFF2-40B4-BE49-F238E27FC236}">
                  <a16:creationId xmlns="" xmlns:a16="http://schemas.microsoft.com/office/drawing/2014/main" id="{22F71095-3C1E-4C04-804D-0F690D304471}"/>
                </a:ext>
              </a:extLst>
            </p:cNvPr>
            <p:cNvSpPr/>
            <p:nvPr/>
          </p:nvSpPr>
          <p:spPr>
            <a:xfrm>
              <a:off x="5883733" y="1671275"/>
              <a:ext cx="144016" cy="14401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24">
              <a:extLst>
                <a:ext uri="{FF2B5EF4-FFF2-40B4-BE49-F238E27FC236}">
                  <a16:creationId xmlns="" xmlns:a16="http://schemas.microsoft.com/office/drawing/2014/main" id="{D6494CEF-3DBF-4E14-9D76-B35311C46A75}"/>
                </a:ext>
              </a:extLst>
            </p:cNvPr>
            <p:cNvSpPr/>
            <p:nvPr/>
          </p:nvSpPr>
          <p:spPr>
            <a:xfrm>
              <a:off x="5897681" y="4984292"/>
              <a:ext cx="144016" cy="14401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46E184AD-A7E5-47E8-BB85-F483BCCA43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654438" y="3076860"/>
              <a:ext cx="681317" cy="628909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BE6C2004-22EA-49ED-B0E2-BDE3398ACB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675620" y="1448780"/>
            <a:ext cx="2649604" cy="1866162"/>
            <a:chOff x="2675620" y="1448780"/>
            <a:chExt cx="2649604" cy="1866162"/>
          </a:xfrm>
        </p:grpSpPr>
        <p:sp>
          <p:nvSpPr>
            <p:cNvPr id="5" name="Hexagon 3">
              <a:extLst>
                <a:ext uri="{FF2B5EF4-FFF2-40B4-BE49-F238E27FC236}">
                  <a16:creationId xmlns="" xmlns:a16="http://schemas.microsoft.com/office/drawing/2014/main" id="{C1C9962C-6F78-463E-A5DB-D5EADE7865C5}"/>
                </a:ext>
              </a:extLst>
            </p:cNvPr>
            <p:cNvSpPr/>
            <p:nvPr/>
          </p:nvSpPr>
          <p:spPr>
            <a:xfrm>
              <a:off x="2675620" y="1448780"/>
              <a:ext cx="2649604" cy="1866162"/>
            </a:xfrm>
            <a:prstGeom prst="hexagon">
              <a:avLst>
                <a:gd name="adj" fmla="val 28687"/>
                <a:gd name="vf" fmla="val 115470"/>
              </a:avLst>
            </a:prstGeom>
            <a:solidFill>
              <a:schemeClr val="accent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8">
              <a:extLst>
                <a:ext uri="{FF2B5EF4-FFF2-40B4-BE49-F238E27FC236}">
                  <a16:creationId xmlns="" xmlns:a16="http://schemas.microsoft.com/office/drawing/2014/main" id="{22A22472-CA65-4015-BAA9-A4F68E662398}"/>
                </a:ext>
              </a:extLst>
            </p:cNvPr>
            <p:cNvSpPr txBox="1"/>
            <p:nvPr/>
          </p:nvSpPr>
          <p:spPr>
            <a:xfrm>
              <a:off x="2688136" y="2306992"/>
              <a:ext cx="2624572" cy="553998"/>
            </a:xfrm>
            <a:prstGeom prst="rect">
              <a:avLst/>
            </a:prstGeom>
            <a:noFill/>
          </p:spPr>
          <p:txBody>
            <a:bodyPr wrap="square" anchor="b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/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="" xmlns:a16="http://schemas.microsoft.com/office/drawing/2014/main" id="{D8F40E1B-AEFE-4417-A030-4BA2DF8E0858}"/>
                </a:ext>
              </a:extLst>
            </p:cNvPr>
            <p:cNvSpPr txBox="1"/>
            <p:nvPr/>
          </p:nvSpPr>
          <p:spPr>
            <a:xfrm>
              <a:off x="3158327" y="1728183"/>
              <a:ext cx="1723550" cy="33855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latinLnBrk="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23" name="PA_库_组合 22">
            <a:extLst>
              <a:ext uri="{FF2B5EF4-FFF2-40B4-BE49-F238E27FC236}">
                <a16:creationId xmlns="" xmlns:a16="http://schemas.microsoft.com/office/drawing/2014/main" id="{3512BFF3-22DB-4594-B622-F8001D68BA9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598066" y="1448780"/>
            <a:ext cx="2649604" cy="1866162"/>
            <a:chOff x="6598066" y="1448780"/>
            <a:chExt cx="2649604" cy="1866162"/>
          </a:xfrm>
        </p:grpSpPr>
        <p:sp>
          <p:nvSpPr>
            <p:cNvPr id="7" name="Hexagon 6">
              <a:extLst>
                <a:ext uri="{FF2B5EF4-FFF2-40B4-BE49-F238E27FC236}">
                  <a16:creationId xmlns="" xmlns:a16="http://schemas.microsoft.com/office/drawing/2014/main" id="{B8B4B27F-FA64-456A-9AA5-165434F4AB58}"/>
                </a:ext>
              </a:extLst>
            </p:cNvPr>
            <p:cNvSpPr/>
            <p:nvPr/>
          </p:nvSpPr>
          <p:spPr>
            <a:xfrm>
              <a:off x="6598066" y="1448780"/>
              <a:ext cx="2649604" cy="1866162"/>
            </a:xfrm>
            <a:prstGeom prst="hexagon">
              <a:avLst>
                <a:gd name="adj" fmla="val 28687"/>
                <a:gd name="vf" fmla="val 11547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15">
              <a:extLst>
                <a:ext uri="{FF2B5EF4-FFF2-40B4-BE49-F238E27FC236}">
                  <a16:creationId xmlns="" xmlns:a16="http://schemas.microsoft.com/office/drawing/2014/main" id="{88549720-59E3-49F6-AF23-DD21B9048E8F}"/>
                </a:ext>
              </a:extLst>
            </p:cNvPr>
            <p:cNvSpPr txBox="1"/>
            <p:nvPr/>
          </p:nvSpPr>
          <p:spPr>
            <a:xfrm>
              <a:off x="7067021" y="1728183"/>
              <a:ext cx="1737975" cy="33855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3" name="TextBox 25">
              <a:extLst>
                <a:ext uri="{FF2B5EF4-FFF2-40B4-BE49-F238E27FC236}">
                  <a16:creationId xmlns="" xmlns:a16="http://schemas.microsoft.com/office/drawing/2014/main" id="{76182305-E2D2-4698-BFEF-A243A6DCE682}"/>
                </a:ext>
              </a:extLst>
            </p:cNvPr>
            <p:cNvSpPr txBox="1"/>
            <p:nvPr/>
          </p:nvSpPr>
          <p:spPr>
            <a:xfrm>
              <a:off x="6610582" y="2306992"/>
              <a:ext cx="2624572" cy="553998"/>
            </a:xfrm>
            <a:prstGeom prst="rect">
              <a:avLst/>
            </a:prstGeom>
            <a:noFill/>
          </p:spPr>
          <p:txBody>
            <a:bodyPr wrap="square" anchor="b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/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PA_库_组合 20">
            <a:extLst>
              <a:ext uri="{FF2B5EF4-FFF2-40B4-BE49-F238E27FC236}">
                <a16:creationId xmlns="" xmlns:a16="http://schemas.microsoft.com/office/drawing/2014/main" id="{A031BE16-3F84-423F-92E9-0BBFF6A79E4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675620" y="3545906"/>
            <a:ext cx="2649604" cy="1866162"/>
            <a:chOff x="2675620" y="3545906"/>
            <a:chExt cx="2649604" cy="1866162"/>
          </a:xfrm>
        </p:grpSpPr>
        <p:sp>
          <p:nvSpPr>
            <p:cNvPr id="14" name="Hexagon 26">
              <a:extLst>
                <a:ext uri="{FF2B5EF4-FFF2-40B4-BE49-F238E27FC236}">
                  <a16:creationId xmlns="" xmlns:a16="http://schemas.microsoft.com/office/drawing/2014/main" id="{4B25546B-0283-49DF-876B-FC867FFA63E6}"/>
                </a:ext>
              </a:extLst>
            </p:cNvPr>
            <p:cNvSpPr/>
            <p:nvPr/>
          </p:nvSpPr>
          <p:spPr>
            <a:xfrm>
              <a:off x="2675620" y="3545906"/>
              <a:ext cx="2649604" cy="1866162"/>
            </a:xfrm>
            <a:prstGeom prst="hexagon">
              <a:avLst>
                <a:gd name="adj" fmla="val 28687"/>
                <a:gd name="vf" fmla="val 11547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9">
              <a:extLst>
                <a:ext uri="{FF2B5EF4-FFF2-40B4-BE49-F238E27FC236}">
                  <a16:creationId xmlns="" xmlns:a16="http://schemas.microsoft.com/office/drawing/2014/main" id="{513941B2-0E87-4DC4-8254-73872FAE622C}"/>
                </a:ext>
              </a:extLst>
            </p:cNvPr>
            <p:cNvSpPr txBox="1"/>
            <p:nvPr/>
          </p:nvSpPr>
          <p:spPr>
            <a:xfrm>
              <a:off x="2688136" y="4404118"/>
              <a:ext cx="2624572" cy="553998"/>
            </a:xfrm>
            <a:prstGeom prst="rect">
              <a:avLst/>
            </a:prstGeom>
            <a:noFill/>
          </p:spPr>
          <p:txBody>
            <a:bodyPr wrap="square" anchor="b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/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34">
              <a:extLst>
                <a:ext uri="{FF2B5EF4-FFF2-40B4-BE49-F238E27FC236}">
                  <a16:creationId xmlns="" xmlns:a16="http://schemas.microsoft.com/office/drawing/2014/main" id="{71B8A14F-63B6-4CB5-9397-2E2D3B197388}"/>
                </a:ext>
              </a:extLst>
            </p:cNvPr>
            <p:cNvSpPr txBox="1"/>
            <p:nvPr/>
          </p:nvSpPr>
          <p:spPr>
            <a:xfrm>
              <a:off x="3158327" y="3825309"/>
              <a:ext cx="1723550" cy="33855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 latinLnBrk="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22" name="PA_库_组合 21">
            <a:extLst>
              <a:ext uri="{FF2B5EF4-FFF2-40B4-BE49-F238E27FC236}">
                <a16:creationId xmlns="" xmlns:a16="http://schemas.microsoft.com/office/drawing/2014/main" id="{72FD7835-9A85-4F3D-B55B-D57BD2BFCF2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598066" y="3545906"/>
            <a:ext cx="2649604" cy="1866162"/>
            <a:chOff x="6598066" y="3545906"/>
            <a:chExt cx="2649604" cy="1866162"/>
          </a:xfrm>
        </p:grpSpPr>
        <p:sp>
          <p:nvSpPr>
            <p:cNvPr id="15" name="Hexagon 28">
              <a:extLst>
                <a:ext uri="{FF2B5EF4-FFF2-40B4-BE49-F238E27FC236}">
                  <a16:creationId xmlns="" xmlns:a16="http://schemas.microsoft.com/office/drawing/2014/main" id="{B5716993-66F4-4EF6-8751-7912BFA96A58}"/>
                </a:ext>
              </a:extLst>
            </p:cNvPr>
            <p:cNvSpPr/>
            <p:nvPr/>
          </p:nvSpPr>
          <p:spPr>
            <a:xfrm>
              <a:off x="6598066" y="3545906"/>
              <a:ext cx="2649604" cy="1866162"/>
            </a:xfrm>
            <a:prstGeom prst="hexagon">
              <a:avLst>
                <a:gd name="adj" fmla="val 28687"/>
                <a:gd name="vf" fmla="val 11547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35">
              <a:extLst>
                <a:ext uri="{FF2B5EF4-FFF2-40B4-BE49-F238E27FC236}">
                  <a16:creationId xmlns="" xmlns:a16="http://schemas.microsoft.com/office/drawing/2014/main" id="{5E0BFB6F-4DC6-4AAE-9F18-DA413CB7449D}"/>
                </a:ext>
              </a:extLst>
            </p:cNvPr>
            <p:cNvSpPr txBox="1"/>
            <p:nvPr/>
          </p:nvSpPr>
          <p:spPr>
            <a:xfrm>
              <a:off x="7067021" y="3825309"/>
              <a:ext cx="1737975" cy="338554"/>
            </a:xfrm>
            <a:prstGeom prst="rect">
              <a:avLst/>
            </a:prstGeom>
          </p:spPr>
          <p:txBody>
            <a:bodyPr wrap="none" anchor="ctr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9" name="TextBox 36">
              <a:extLst>
                <a:ext uri="{FF2B5EF4-FFF2-40B4-BE49-F238E27FC236}">
                  <a16:creationId xmlns="" xmlns:a16="http://schemas.microsoft.com/office/drawing/2014/main" id="{7B8235E1-4250-4744-B378-0C67C6AA90BB}"/>
                </a:ext>
              </a:extLst>
            </p:cNvPr>
            <p:cNvSpPr txBox="1"/>
            <p:nvPr/>
          </p:nvSpPr>
          <p:spPr>
            <a:xfrm>
              <a:off x="6610582" y="4404118"/>
              <a:ext cx="2624572" cy="553998"/>
            </a:xfrm>
            <a:prstGeom prst="rect">
              <a:avLst/>
            </a:prstGeom>
            <a:noFill/>
          </p:spPr>
          <p:txBody>
            <a:bodyPr wrap="square" anchor="b" anchorCtr="1">
              <a:normAutofit fontScale="92500" lnSpcReduction="10000"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bg1"/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bg1"/>
                  </a:solidFill>
                </a:rPr>
                <a:t/>
              </a:r>
              <a:br>
                <a:rPr lang="zh-CN" altLang="en-US" sz="1000" dirty="0">
                  <a:solidFill>
                    <a:schemeClr val="bg1"/>
                  </a:solidFill>
                </a:rPr>
              </a:b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038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Box 54">
            <a:extLst>
              <a:ext uri="{FF2B5EF4-FFF2-40B4-BE49-F238E27FC236}">
                <a16:creationId xmlns="" xmlns:a16="http://schemas.microsoft.com/office/drawing/2014/main" id="{8B7CB199-07A1-412D-8597-FEA87469E4BF}"/>
              </a:ext>
            </a:extLst>
          </p:cNvPr>
          <p:cNvSpPr txBox="1"/>
          <p:nvPr/>
        </p:nvSpPr>
        <p:spPr>
          <a:xfrm>
            <a:off x="5383763" y="1539958"/>
            <a:ext cx="58729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tx2"/>
                </a:solidFill>
                <a:latin typeface="Impact" panose="020B0806030902050204" pitchFamily="34" charset="0"/>
                <a:ea typeface="Lato Thin" charset="0"/>
                <a:cs typeface="Lato Thin" charset="0"/>
              </a:rPr>
              <a:t>PART 04</a:t>
            </a:r>
            <a:endParaRPr lang="en-US" sz="11500" dirty="0">
              <a:solidFill>
                <a:schemeClr val="tx2"/>
              </a:solidFill>
              <a:latin typeface="Impact" panose="020B0806030902050204" pitchFamily="34" charset="0"/>
              <a:ea typeface="Lato" charset="0"/>
              <a:cs typeface="Lato" charset="0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="" xmlns:a16="http://schemas.microsoft.com/office/drawing/2014/main" id="{A6FD10B9-E0F6-489C-981B-B35C051DD33E}"/>
              </a:ext>
            </a:extLst>
          </p:cNvPr>
          <p:cNvSpPr/>
          <p:nvPr/>
        </p:nvSpPr>
        <p:spPr>
          <a:xfrm>
            <a:off x="6369103" y="385526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="" xmlns:a16="http://schemas.microsoft.com/office/drawing/2014/main" id="{FF9CD118-0F20-4C5C-9422-60E33F8F8493}"/>
              </a:ext>
            </a:extLst>
          </p:cNvPr>
          <p:cNvSpPr/>
          <p:nvPr/>
        </p:nvSpPr>
        <p:spPr>
          <a:xfrm>
            <a:off x="5702254" y="4602699"/>
            <a:ext cx="4903907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</a:t>
            </a:r>
          </a:p>
        </p:txBody>
      </p:sp>
      <p:pic>
        <p:nvPicPr>
          <p:cNvPr id="149" name="图片 148">
            <a:extLst>
              <a:ext uri="{FF2B5EF4-FFF2-40B4-BE49-F238E27FC236}">
                <a16:creationId xmlns="" xmlns:a16="http://schemas.microsoft.com/office/drawing/2014/main" id="{A78338E6-EA78-4779-AB78-30635F148C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5344"/>
            <a:ext cx="12192000" cy="1461729"/>
          </a:xfrm>
          <a:prstGeom prst="rect">
            <a:avLst/>
          </a:prstGeom>
        </p:spPr>
      </p:pic>
      <p:pic>
        <p:nvPicPr>
          <p:cNvPr id="150" name="图片 149">
            <a:extLst>
              <a:ext uri="{FF2B5EF4-FFF2-40B4-BE49-F238E27FC236}">
                <a16:creationId xmlns="" xmlns:a16="http://schemas.microsoft.com/office/drawing/2014/main" id="{D8C71646-D1F5-4265-82B9-2D6EDE80EB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4" y="3321347"/>
            <a:ext cx="5049875" cy="306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688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4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图片 160">
            <a:extLst>
              <a:ext uri="{FF2B5EF4-FFF2-40B4-BE49-F238E27FC236}">
                <a16:creationId xmlns="" xmlns:a16="http://schemas.microsoft.com/office/drawing/2014/main" id="{C91A3F3D-18C8-471D-809B-1E4C3CB4359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3262"/>
            <a:ext cx="12192000" cy="1461729"/>
          </a:xfrm>
          <a:prstGeom prst="rect">
            <a:avLst/>
          </a:prstGeom>
        </p:spPr>
      </p:pic>
      <p:grpSp>
        <p:nvGrpSpPr>
          <p:cNvPr id="142" name="PA_组合 1">
            <a:extLst>
              <a:ext uri="{FF2B5EF4-FFF2-40B4-BE49-F238E27FC236}">
                <a16:creationId xmlns="" xmlns:a16="http://schemas.microsoft.com/office/drawing/2014/main" id="{1260019A-BBE0-48DD-9C09-35FE66A916E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-325591" y="2191946"/>
            <a:ext cx="6105830" cy="2304130"/>
            <a:chOff x="-10368" y="2401257"/>
            <a:chExt cx="6439743" cy="2430137"/>
          </a:xfrm>
        </p:grpSpPr>
        <p:sp>
          <p:nvSpPr>
            <p:cNvPr id="143" name="矩形 142">
              <a:extLst>
                <a:ext uri="{FF2B5EF4-FFF2-40B4-BE49-F238E27FC236}">
                  <a16:creationId xmlns="" xmlns:a16="http://schemas.microsoft.com/office/drawing/2014/main" id="{978998A4-FF21-4668-B6EA-1109DD29B8BB}"/>
                </a:ext>
              </a:extLst>
            </p:cNvPr>
            <p:cNvSpPr/>
            <p:nvPr/>
          </p:nvSpPr>
          <p:spPr>
            <a:xfrm>
              <a:off x="-10368" y="2401257"/>
              <a:ext cx="6125255" cy="24301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4" name="等腰三角形 143">
              <a:extLst>
                <a:ext uri="{FF2B5EF4-FFF2-40B4-BE49-F238E27FC236}">
                  <a16:creationId xmlns="" xmlns:a16="http://schemas.microsoft.com/office/drawing/2014/main" id="{7495AFB0-3BFD-42E5-8BDD-3C363272BD38}"/>
                </a:ext>
              </a:extLst>
            </p:cNvPr>
            <p:cNvSpPr/>
            <p:nvPr/>
          </p:nvSpPr>
          <p:spPr>
            <a:xfrm rot="5400000">
              <a:off x="5663882" y="3261930"/>
              <a:ext cx="822196" cy="7087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45" name="PA_矩形 4">
            <a:extLst>
              <a:ext uri="{FF2B5EF4-FFF2-40B4-BE49-F238E27FC236}">
                <a16:creationId xmlns="" xmlns:a16="http://schemas.microsoft.com/office/drawing/2014/main" id="{15CD9E9C-9AA6-452B-AAC6-018D91BDFA9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5958406" y="1521971"/>
            <a:ext cx="262537" cy="226325"/>
          </a:xfrm>
          <a:prstGeom prst="rect">
            <a:avLst/>
          </a:prstGeom>
          <a:solidFill>
            <a:srgbClr val="151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6" name="PA_文本框 5">
            <a:extLst>
              <a:ext uri="{FF2B5EF4-FFF2-40B4-BE49-F238E27FC236}">
                <a16:creationId xmlns="" xmlns:a16="http://schemas.microsoft.com/office/drawing/2014/main" id="{C55895D0-97C3-4894-B851-5CFD8D9615B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202839" y="1373537"/>
            <a:ext cx="742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O1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7" name="PA_文本框 6">
            <a:extLst>
              <a:ext uri="{FF2B5EF4-FFF2-40B4-BE49-F238E27FC236}">
                <a16:creationId xmlns="" xmlns:a16="http://schemas.microsoft.com/office/drawing/2014/main" id="{F45F5305-487A-4E2D-BEFD-556F30D5D2B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40901" y="1364057"/>
            <a:ext cx="4412042" cy="541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65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此处输入标题</a:t>
            </a:r>
            <a:endParaRPr kumimoji="0" lang="en-US" altLang="zh-CN" sz="2655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48" name="PA_矩形 7">
            <a:extLst>
              <a:ext uri="{FF2B5EF4-FFF2-40B4-BE49-F238E27FC236}">
                <a16:creationId xmlns="" xmlns:a16="http://schemas.microsoft.com/office/drawing/2014/main" id="{C02328A6-87C8-4785-8E7B-AA41CC4018B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5400000">
            <a:off x="5954127" y="2738122"/>
            <a:ext cx="262537" cy="226325"/>
          </a:xfrm>
          <a:prstGeom prst="rect">
            <a:avLst/>
          </a:prstGeom>
          <a:solidFill>
            <a:srgbClr val="151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9" name="PA_文本框 8">
            <a:extLst>
              <a:ext uri="{FF2B5EF4-FFF2-40B4-BE49-F238E27FC236}">
                <a16:creationId xmlns="" xmlns:a16="http://schemas.microsoft.com/office/drawing/2014/main" id="{294F573E-09AD-4881-8F3E-FA3C473E7F5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198560" y="2589689"/>
            <a:ext cx="742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O2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0" name="PA_文本框 9">
            <a:extLst>
              <a:ext uri="{FF2B5EF4-FFF2-40B4-BE49-F238E27FC236}">
                <a16:creationId xmlns="" xmlns:a16="http://schemas.microsoft.com/office/drawing/2014/main" id="{073B6650-9B67-49BF-924F-EDC16A4AFE5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940901" y="2589894"/>
            <a:ext cx="4597240" cy="540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65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此处输入标题</a:t>
            </a:r>
            <a:endParaRPr lang="en-US" altLang="zh-CN" sz="265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51" name="PA_矩形 10">
            <a:extLst>
              <a:ext uri="{FF2B5EF4-FFF2-40B4-BE49-F238E27FC236}">
                <a16:creationId xmlns="" xmlns:a16="http://schemas.microsoft.com/office/drawing/2014/main" id="{B4FBD05D-0F4B-4E28-B06B-2E8D07EA967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5400000">
            <a:off x="5958406" y="3873669"/>
            <a:ext cx="262537" cy="226325"/>
          </a:xfrm>
          <a:prstGeom prst="rect">
            <a:avLst/>
          </a:prstGeom>
          <a:solidFill>
            <a:srgbClr val="151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2" name="PA_文本框 11">
            <a:extLst>
              <a:ext uri="{FF2B5EF4-FFF2-40B4-BE49-F238E27FC236}">
                <a16:creationId xmlns="" xmlns:a16="http://schemas.microsoft.com/office/drawing/2014/main" id="{DD651425-C41D-448F-B3CF-50C745DC39F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202839" y="3725235"/>
            <a:ext cx="742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O3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3" name="PA_文本框 12">
            <a:extLst>
              <a:ext uri="{FF2B5EF4-FFF2-40B4-BE49-F238E27FC236}">
                <a16:creationId xmlns="" xmlns:a16="http://schemas.microsoft.com/office/drawing/2014/main" id="{D8A5CAE8-5AB8-4386-AAAE-52AE462F98D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6945181" y="3725441"/>
            <a:ext cx="3570384" cy="540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pPr lvl="0">
              <a:lnSpc>
                <a:spcPct val="120000"/>
              </a:lnSpc>
              <a:defRPr/>
            </a:pPr>
            <a:r>
              <a:rPr lang="zh-CN" altLang="en-US" sz="265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此处输入标题</a:t>
            </a:r>
            <a:endParaRPr lang="en-US" altLang="zh-CN" sz="265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54" name="PA_矩形 13">
            <a:extLst>
              <a:ext uri="{FF2B5EF4-FFF2-40B4-BE49-F238E27FC236}">
                <a16:creationId xmlns="" xmlns:a16="http://schemas.microsoft.com/office/drawing/2014/main" id="{24495AA0-DEC0-4317-BE6C-1EB88B7FBD2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5400000">
            <a:off x="5958406" y="4991776"/>
            <a:ext cx="262537" cy="226325"/>
          </a:xfrm>
          <a:prstGeom prst="rect">
            <a:avLst/>
          </a:prstGeom>
          <a:solidFill>
            <a:srgbClr val="151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5" name="PA_文本框 14">
            <a:extLst>
              <a:ext uri="{FF2B5EF4-FFF2-40B4-BE49-F238E27FC236}">
                <a16:creationId xmlns="" xmlns:a16="http://schemas.microsoft.com/office/drawing/2014/main" id="{F66418F2-245B-4541-8B6A-2A22F527627A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202839" y="4843342"/>
            <a:ext cx="742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O4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6" name="PA_文本框 15">
            <a:extLst>
              <a:ext uri="{FF2B5EF4-FFF2-40B4-BE49-F238E27FC236}">
                <a16:creationId xmlns="" xmlns:a16="http://schemas.microsoft.com/office/drawing/2014/main" id="{DE3954B9-7DF2-452A-AC06-9B8B85D6F139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945181" y="4843548"/>
            <a:ext cx="4139102" cy="540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65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此处输入标题</a:t>
            </a:r>
            <a:endParaRPr lang="en-US" altLang="zh-CN" sz="265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57" name="PA_文本框 16">
            <a:extLst>
              <a:ext uri="{FF2B5EF4-FFF2-40B4-BE49-F238E27FC236}">
                <a16:creationId xmlns="" xmlns:a16="http://schemas.microsoft.com/office/drawing/2014/main" id="{7672827F-EF83-4437-B3E0-D1BD6E9AAFCC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80950" y="2496166"/>
            <a:ext cx="4353095" cy="149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102" b="0" i="0" u="none" strike="noStrike" kern="1200" cap="none" spc="300" normalizeH="0" baseline="0" noProof="0" dirty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</a:t>
            </a:r>
            <a:r>
              <a:rPr kumimoji="0" lang="en-US" altLang="zh-CN" sz="6826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ontents</a:t>
            </a:r>
            <a:endParaRPr kumimoji="0" lang="zh-CN" altLang="en-US" sz="682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59" name="图片 158">
            <a:extLst>
              <a:ext uri="{FF2B5EF4-FFF2-40B4-BE49-F238E27FC236}">
                <a16:creationId xmlns="" xmlns:a16="http://schemas.microsoft.com/office/drawing/2014/main" id="{3BA58CB9-ACBE-4D72-A5A9-6CC6427B61E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309" y="3242684"/>
            <a:ext cx="2419894" cy="3244522"/>
          </a:xfrm>
          <a:prstGeom prst="rect">
            <a:avLst/>
          </a:prstGeom>
        </p:spPr>
      </p:pic>
      <p:pic>
        <p:nvPicPr>
          <p:cNvPr id="163" name="图片 162">
            <a:extLst>
              <a:ext uri="{FF2B5EF4-FFF2-40B4-BE49-F238E27FC236}">
                <a16:creationId xmlns="" xmlns:a16="http://schemas.microsoft.com/office/drawing/2014/main" id="{C63A91ED-4FD5-48EC-99E8-3E1402D190B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19" y="1103789"/>
            <a:ext cx="27813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46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/>
      <p:bldP spid="147" grpId="0"/>
      <p:bldP spid="148" grpId="0" animBg="1"/>
      <p:bldP spid="149" grpId="0"/>
      <p:bldP spid="150" grpId="0"/>
      <p:bldP spid="151" grpId="0" animBg="1"/>
      <p:bldP spid="152" grpId="0"/>
      <p:bldP spid="153" grpId="0"/>
      <p:bldP spid="154" grpId="0" animBg="1"/>
      <p:bldP spid="155" grpId="0"/>
      <p:bldP spid="156" grpId="0"/>
      <p:bldP spid="1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PA_库_组合 1">
            <a:extLst>
              <a:ext uri="{FF2B5EF4-FFF2-40B4-BE49-F238E27FC236}">
                <a16:creationId xmlns="" xmlns:a16="http://schemas.microsoft.com/office/drawing/2014/main" id="{95FA60D8-98EB-4375-9317-89BB964525E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1131" y="1605445"/>
            <a:ext cx="5820381" cy="4072723"/>
            <a:chOff x="751131" y="1605445"/>
            <a:chExt cx="5820381" cy="4072723"/>
          </a:xfrm>
        </p:grpSpPr>
        <p:sp>
          <p:nvSpPr>
            <p:cNvPr id="39" name="Freeform: Shape 13">
              <a:extLst>
                <a:ext uri="{FF2B5EF4-FFF2-40B4-BE49-F238E27FC236}">
                  <a16:creationId xmlns="" xmlns:a16="http://schemas.microsoft.com/office/drawing/2014/main" id="{AC3D75D0-3D5A-43A8-B015-3A38EE5FE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9769" y="1773727"/>
              <a:ext cx="4671743" cy="3904441"/>
            </a:xfrm>
            <a:custGeom>
              <a:avLst/>
              <a:gdLst>
                <a:gd name="T0" fmla="*/ 1924 w 2449"/>
                <a:gd name="T1" fmla="*/ 0 h 2047"/>
                <a:gd name="T2" fmla="*/ 1881 w 2449"/>
                <a:gd name="T3" fmla="*/ 0 h 2047"/>
                <a:gd name="T4" fmla="*/ 2362 w 2449"/>
                <a:gd name="T5" fmla="*/ 935 h 2047"/>
                <a:gd name="T6" fmla="*/ 1799 w 2449"/>
                <a:gd name="T7" fmla="*/ 935 h 2047"/>
                <a:gd name="T8" fmla="*/ 1238 w 2449"/>
                <a:gd name="T9" fmla="*/ 935 h 2047"/>
                <a:gd name="T10" fmla="*/ 968 w 2449"/>
                <a:gd name="T11" fmla="*/ 412 h 2047"/>
                <a:gd name="T12" fmla="*/ 447 w 2449"/>
                <a:gd name="T13" fmla="*/ 412 h 2047"/>
                <a:gd name="T14" fmla="*/ 563 w 2449"/>
                <a:gd name="T15" fmla="*/ 632 h 2047"/>
                <a:gd name="T16" fmla="*/ 518 w 2449"/>
                <a:gd name="T17" fmla="*/ 632 h 2047"/>
                <a:gd name="T18" fmla="*/ 677 w 2449"/>
                <a:gd name="T19" fmla="*/ 935 h 2047"/>
                <a:gd name="T20" fmla="*/ 0 w 2449"/>
                <a:gd name="T21" fmla="*/ 935 h 2047"/>
                <a:gd name="T22" fmla="*/ 0 w 2449"/>
                <a:gd name="T23" fmla="*/ 1025 h 2047"/>
                <a:gd name="T24" fmla="*/ 0 w 2449"/>
                <a:gd name="T25" fmla="*/ 1415 h 2047"/>
                <a:gd name="T26" fmla="*/ 563 w 2449"/>
                <a:gd name="T27" fmla="*/ 1415 h 2047"/>
                <a:gd name="T28" fmla="*/ 447 w 2449"/>
                <a:gd name="T29" fmla="*/ 1638 h 2047"/>
                <a:gd name="T30" fmla="*/ 1010 w 2449"/>
                <a:gd name="T31" fmla="*/ 1638 h 2047"/>
                <a:gd name="T32" fmla="*/ 901 w 2449"/>
                <a:gd name="T33" fmla="*/ 1849 h 2047"/>
                <a:gd name="T34" fmla="*/ 1465 w 2449"/>
                <a:gd name="T35" fmla="*/ 1849 h 2047"/>
                <a:gd name="T36" fmla="*/ 1361 w 2449"/>
                <a:gd name="T37" fmla="*/ 2047 h 2047"/>
                <a:gd name="T38" fmla="*/ 1924 w 2449"/>
                <a:gd name="T39" fmla="*/ 2047 h 2047"/>
                <a:gd name="T40" fmla="*/ 2449 w 2449"/>
                <a:gd name="T41" fmla="*/ 1025 h 2047"/>
                <a:gd name="T42" fmla="*/ 1924 w 2449"/>
                <a:gd name="T43" fmla="*/ 0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9" h="2047">
                  <a:moveTo>
                    <a:pt x="1924" y="0"/>
                  </a:moveTo>
                  <a:lnTo>
                    <a:pt x="1881" y="0"/>
                  </a:lnTo>
                  <a:lnTo>
                    <a:pt x="2362" y="935"/>
                  </a:lnTo>
                  <a:lnTo>
                    <a:pt x="1799" y="935"/>
                  </a:lnTo>
                  <a:lnTo>
                    <a:pt x="1238" y="935"/>
                  </a:lnTo>
                  <a:lnTo>
                    <a:pt x="968" y="412"/>
                  </a:lnTo>
                  <a:lnTo>
                    <a:pt x="447" y="412"/>
                  </a:lnTo>
                  <a:lnTo>
                    <a:pt x="563" y="632"/>
                  </a:lnTo>
                  <a:lnTo>
                    <a:pt x="518" y="632"/>
                  </a:lnTo>
                  <a:lnTo>
                    <a:pt x="677" y="935"/>
                  </a:lnTo>
                  <a:lnTo>
                    <a:pt x="0" y="935"/>
                  </a:lnTo>
                  <a:lnTo>
                    <a:pt x="0" y="1025"/>
                  </a:lnTo>
                  <a:lnTo>
                    <a:pt x="0" y="1415"/>
                  </a:lnTo>
                  <a:lnTo>
                    <a:pt x="563" y="1415"/>
                  </a:lnTo>
                  <a:lnTo>
                    <a:pt x="447" y="1638"/>
                  </a:lnTo>
                  <a:lnTo>
                    <a:pt x="1010" y="1638"/>
                  </a:lnTo>
                  <a:lnTo>
                    <a:pt x="901" y="1849"/>
                  </a:lnTo>
                  <a:lnTo>
                    <a:pt x="1465" y="1849"/>
                  </a:lnTo>
                  <a:lnTo>
                    <a:pt x="1361" y="2047"/>
                  </a:lnTo>
                  <a:lnTo>
                    <a:pt x="1924" y="2047"/>
                  </a:lnTo>
                  <a:lnTo>
                    <a:pt x="2449" y="1025"/>
                  </a:lnTo>
                  <a:lnTo>
                    <a:pt x="192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4">
              <a:extLst>
                <a:ext uri="{FF2B5EF4-FFF2-40B4-BE49-F238E27FC236}">
                  <a16:creationId xmlns="" xmlns:a16="http://schemas.microsoft.com/office/drawing/2014/main" id="{6878FA1F-EF3E-4AE0-A409-E97482F31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9564" y="1773314"/>
              <a:ext cx="4671948" cy="3904854"/>
            </a:xfrm>
            <a:custGeom>
              <a:avLst/>
              <a:gdLst>
                <a:gd name="T0" fmla="*/ 3773765 w 2449"/>
                <a:gd name="T1" fmla="*/ 0 h 2047"/>
                <a:gd name="T2" fmla="*/ 3689424 w 2449"/>
                <a:gd name="T3" fmla="*/ 0 h 2047"/>
                <a:gd name="T4" fmla="*/ 4632865 w 2449"/>
                <a:gd name="T5" fmla="*/ 1833924 h 2047"/>
                <a:gd name="T6" fmla="*/ 3528588 w 2449"/>
                <a:gd name="T7" fmla="*/ 1833924 h 2047"/>
                <a:gd name="T8" fmla="*/ 2428233 w 2449"/>
                <a:gd name="T9" fmla="*/ 1833924 h 2047"/>
                <a:gd name="T10" fmla="*/ 1898651 w 2449"/>
                <a:gd name="T11" fmla="*/ 808103 h 2047"/>
                <a:gd name="T12" fmla="*/ 876753 w 2449"/>
                <a:gd name="T13" fmla="*/ 808103 h 2047"/>
                <a:gd name="T14" fmla="*/ 1104277 w 2449"/>
                <a:gd name="T15" fmla="*/ 1239615 h 2047"/>
                <a:gd name="T16" fmla="*/ 1016014 w 2449"/>
                <a:gd name="T17" fmla="*/ 1239615 h 2047"/>
                <a:gd name="T18" fmla="*/ 1327879 w 2449"/>
                <a:gd name="T19" fmla="*/ 1833924 h 2047"/>
                <a:gd name="T20" fmla="*/ 0 w 2449"/>
                <a:gd name="T21" fmla="*/ 1833924 h 2047"/>
                <a:gd name="T22" fmla="*/ 0 w 2449"/>
                <a:gd name="T23" fmla="*/ 2010452 h 2047"/>
                <a:gd name="T24" fmla="*/ 0 w 2449"/>
                <a:gd name="T25" fmla="*/ 2775404 h 2047"/>
                <a:gd name="T26" fmla="*/ 1104277 w 2449"/>
                <a:gd name="T27" fmla="*/ 2775404 h 2047"/>
                <a:gd name="T28" fmla="*/ 876753 w 2449"/>
                <a:gd name="T29" fmla="*/ 3212800 h 2047"/>
                <a:gd name="T30" fmla="*/ 1981030 w 2449"/>
                <a:gd name="T31" fmla="*/ 3212800 h 2047"/>
                <a:gd name="T32" fmla="*/ 1767236 w 2449"/>
                <a:gd name="T33" fmla="*/ 3626659 h 2047"/>
                <a:gd name="T34" fmla="*/ 2873475 w 2449"/>
                <a:gd name="T35" fmla="*/ 3626659 h 2047"/>
                <a:gd name="T36" fmla="*/ 2669487 w 2449"/>
                <a:gd name="T37" fmla="*/ 4015019 h 2047"/>
                <a:gd name="T38" fmla="*/ 3773765 w 2449"/>
                <a:gd name="T39" fmla="*/ 4015019 h 2047"/>
                <a:gd name="T40" fmla="*/ 4803508 w 2449"/>
                <a:gd name="T41" fmla="*/ 2010452 h 2047"/>
                <a:gd name="T42" fmla="*/ 3773765 w 2449"/>
                <a:gd name="T43" fmla="*/ 0 h 20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449" h="2047">
                  <a:moveTo>
                    <a:pt x="1924" y="0"/>
                  </a:moveTo>
                  <a:lnTo>
                    <a:pt x="1881" y="0"/>
                  </a:lnTo>
                  <a:lnTo>
                    <a:pt x="2362" y="935"/>
                  </a:lnTo>
                  <a:lnTo>
                    <a:pt x="1799" y="935"/>
                  </a:lnTo>
                  <a:lnTo>
                    <a:pt x="1238" y="935"/>
                  </a:lnTo>
                  <a:lnTo>
                    <a:pt x="968" y="412"/>
                  </a:lnTo>
                  <a:lnTo>
                    <a:pt x="447" y="412"/>
                  </a:lnTo>
                  <a:lnTo>
                    <a:pt x="563" y="632"/>
                  </a:lnTo>
                  <a:lnTo>
                    <a:pt x="518" y="632"/>
                  </a:lnTo>
                  <a:lnTo>
                    <a:pt x="677" y="935"/>
                  </a:lnTo>
                  <a:lnTo>
                    <a:pt x="0" y="935"/>
                  </a:lnTo>
                  <a:lnTo>
                    <a:pt x="0" y="1025"/>
                  </a:lnTo>
                  <a:lnTo>
                    <a:pt x="0" y="1415"/>
                  </a:lnTo>
                  <a:lnTo>
                    <a:pt x="563" y="1415"/>
                  </a:lnTo>
                  <a:lnTo>
                    <a:pt x="447" y="1638"/>
                  </a:lnTo>
                  <a:lnTo>
                    <a:pt x="1010" y="1638"/>
                  </a:lnTo>
                  <a:lnTo>
                    <a:pt x="901" y="1849"/>
                  </a:lnTo>
                  <a:lnTo>
                    <a:pt x="1465" y="1849"/>
                  </a:lnTo>
                  <a:lnTo>
                    <a:pt x="1361" y="2047"/>
                  </a:lnTo>
                  <a:lnTo>
                    <a:pt x="1924" y="2047"/>
                  </a:lnTo>
                  <a:lnTo>
                    <a:pt x="2449" y="1025"/>
                  </a:lnTo>
                  <a:lnTo>
                    <a:pt x="19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5">
              <a:extLst>
                <a:ext uri="{FF2B5EF4-FFF2-40B4-BE49-F238E27FC236}">
                  <a16:creationId xmlns="" xmlns:a16="http://schemas.microsoft.com/office/drawing/2014/main" id="{9106971F-222D-4A3D-BB98-126F6947C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061" y="1605445"/>
              <a:ext cx="2077481" cy="1951473"/>
            </a:xfrm>
            <a:custGeom>
              <a:avLst/>
              <a:gdLst>
                <a:gd name="T0" fmla="*/ 0 w 1089"/>
                <a:gd name="T1" fmla="*/ 0 h 1023"/>
                <a:gd name="T2" fmla="*/ 1100354 w 1089"/>
                <a:gd name="T3" fmla="*/ 0 h 1023"/>
                <a:gd name="T4" fmla="*/ 2135982 w 1089"/>
                <a:gd name="T5" fmla="*/ 2006529 h 1023"/>
                <a:gd name="T6" fmla="*/ 1031705 w 1089"/>
                <a:gd name="T7" fmla="*/ 2006529 h 1023"/>
                <a:gd name="T8" fmla="*/ 0 w 1089"/>
                <a:gd name="T9" fmla="*/ 0 h 10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9" h="1023">
                  <a:moveTo>
                    <a:pt x="0" y="0"/>
                  </a:moveTo>
                  <a:lnTo>
                    <a:pt x="561" y="0"/>
                  </a:lnTo>
                  <a:lnTo>
                    <a:pt x="1089" y="1023"/>
                  </a:lnTo>
                  <a:lnTo>
                    <a:pt x="526" y="1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6">
              <a:extLst>
                <a:ext uri="{FF2B5EF4-FFF2-40B4-BE49-F238E27FC236}">
                  <a16:creationId xmlns="" xmlns:a16="http://schemas.microsoft.com/office/drawing/2014/main" id="{767BE242-E2CC-4845-92AC-61EA4E5FA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061" y="1605445"/>
              <a:ext cx="2077481" cy="1951473"/>
            </a:xfrm>
            <a:custGeom>
              <a:avLst/>
              <a:gdLst>
                <a:gd name="T0" fmla="*/ 0 w 1089"/>
                <a:gd name="T1" fmla="*/ 0 h 1023"/>
                <a:gd name="T2" fmla="*/ 1100354 w 1089"/>
                <a:gd name="T3" fmla="*/ 0 h 1023"/>
                <a:gd name="T4" fmla="*/ 2135982 w 1089"/>
                <a:gd name="T5" fmla="*/ 2006529 h 1023"/>
                <a:gd name="T6" fmla="*/ 1031705 w 1089"/>
                <a:gd name="T7" fmla="*/ 2006529 h 1023"/>
                <a:gd name="T8" fmla="*/ 0 w 1089"/>
                <a:gd name="T9" fmla="*/ 0 h 10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89" h="1023">
                  <a:moveTo>
                    <a:pt x="0" y="0"/>
                  </a:moveTo>
                  <a:lnTo>
                    <a:pt x="561" y="0"/>
                  </a:lnTo>
                  <a:lnTo>
                    <a:pt x="1089" y="1023"/>
                  </a:lnTo>
                  <a:lnTo>
                    <a:pt x="526" y="102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7">
              <a:extLst>
                <a:ext uri="{FF2B5EF4-FFF2-40B4-BE49-F238E27FC236}">
                  <a16:creationId xmlns="" xmlns:a16="http://schemas.microsoft.com/office/drawing/2014/main" id="{01DD2CBE-632C-40CF-86C0-F95B713F9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272" y="3556894"/>
              <a:ext cx="2076503" cy="1956080"/>
            </a:xfrm>
            <a:custGeom>
              <a:avLst/>
              <a:gdLst>
                <a:gd name="T0" fmla="*/ 0 w 1089"/>
                <a:gd name="T1" fmla="*/ 1025 h 1025"/>
                <a:gd name="T2" fmla="*/ 561 w 1089"/>
                <a:gd name="T3" fmla="*/ 1025 h 1025"/>
                <a:gd name="T4" fmla="*/ 1089 w 1089"/>
                <a:gd name="T5" fmla="*/ 0 h 1025"/>
                <a:gd name="T6" fmla="*/ 526 w 1089"/>
                <a:gd name="T7" fmla="*/ 0 h 1025"/>
                <a:gd name="T8" fmla="*/ 0 w 1089"/>
                <a:gd name="T9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9" h="1025">
                  <a:moveTo>
                    <a:pt x="0" y="1025"/>
                  </a:moveTo>
                  <a:lnTo>
                    <a:pt x="561" y="1025"/>
                  </a:lnTo>
                  <a:lnTo>
                    <a:pt x="1089" y="0"/>
                  </a:lnTo>
                  <a:lnTo>
                    <a:pt x="526" y="0"/>
                  </a:lnTo>
                  <a:lnTo>
                    <a:pt x="0" y="10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8">
              <a:extLst>
                <a:ext uri="{FF2B5EF4-FFF2-40B4-BE49-F238E27FC236}">
                  <a16:creationId xmlns="" xmlns:a16="http://schemas.microsoft.com/office/drawing/2014/main" id="{930D2591-4BB2-4E22-91E5-BDDE77D42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429" y="1988873"/>
              <a:ext cx="1879081" cy="1568046"/>
            </a:xfrm>
            <a:custGeom>
              <a:avLst/>
              <a:gdLst>
                <a:gd name="T0" fmla="*/ 0 w 985"/>
                <a:gd name="T1" fmla="*/ 0 h 822"/>
                <a:gd name="T2" fmla="*/ 1100355 w 985"/>
                <a:gd name="T3" fmla="*/ 0 h 822"/>
                <a:gd name="T4" fmla="*/ 1931995 w 985"/>
                <a:gd name="T5" fmla="*/ 1612284 h 822"/>
                <a:gd name="T6" fmla="*/ 831640 w 985"/>
                <a:gd name="T7" fmla="*/ 1612284 h 822"/>
                <a:gd name="T8" fmla="*/ 0 w 985"/>
                <a:gd name="T9" fmla="*/ 0 h 8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9">
              <a:extLst>
                <a:ext uri="{FF2B5EF4-FFF2-40B4-BE49-F238E27FC236}">
                  <a16:creationId xmlns="" xmlns:a16="http://schemas.microsoft.com/office/drawing/2014/main" id="{1D0D7B6A-A3DD-44AF-8732-DFFADD21B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429" y="1988873"/>
              <a:ext cx="1879081" cy="1568046"/>
            </a:xfrm>
            <a:custGeom>
              <a:avLst/>
              <a:gdLst>
                <a:gd name="T0" fmla="*/ 0 w 985"/>
                <a:gd name="T1" fmla="*/ 0 h 822"/>
                <a:gd name="T2" fmla="*/ 1100355 w 985"/>
                <a:gd name="T3" fmla="*/ 0 h 822"/>
                <a:gd name="T4" fmla="*/ 1931995 w 985"/>
                <a:gd name="T5" fmla="*/ 1612284 h 822"/>
                <a:gd name="T6" fmla="*/ 831640 w 985"/>
                <a:gd name="T7" fmla="*/ 1612284 h 822"/>
                <a:gd name="T8" fmla="*/ 0 w 985"/>
                <a:gd name="T9" fmla="*/ 0 h 8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5" h="822">
                  <a:moveTo>
                    <a:pt x="0" y="0"/>
                  </a:moveTo>
                  <a:lnTo>
                    <a:pt x="561" y="0"/>
                  </a:lnTo>
                  <a:lnTo>
                    <a:pt x="985" y="822"/>
                  </a:lnTo>
                  <a:lnTo>
                    <a:pt x="424" y="8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0">
              <a:extLst>
                <a:ext uri="{FF2B5EF4-FFF2-40B4-BE49-F238E27FC236}">
                  <a16:creationId xmlns="" xmlns:a16="http://schemas.microsoft.com/office/drawing/2014/main" id="{D77D36B0-ABF0-4184-AD02-1057ABDE0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900" y="3556894"/>
              <a:ext cx="1878887" cy="1571657"/>
            </a:xfrm>
            <a:custGeom>
              <a:avLst/>
              <a:gdLst>
                <a:gd name="T0" fmla="*/ 0 w 985"/>
                <a:gd name="T1" fmla="*/ 824 h 824"/>
                <a:gd name="T2" fmla="*/ 561 w 985"/>
                <a:gd name="T3" fmla="*/ 824 h 824"/>
                <a:gd name="T4" fmla="*/ 985 w 985"/>
                <a:gd name="T5" fmla="*/ 0 h 824"/>
                <a:gd name="T6" fmla="*/ 424 w 985"/>
                <a:gd name="T7" fmla="*/ 0 h 824"/>
                <a:gd name="T8" fmla="*/ 0 w 985"/>
                <a:gd name="T9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5" h="824">
                  <a:moveTo>
                    <a:pt x="0" y="824"/>
                  </a:moveTo>
                  <a:lnTo>
                    <a:pt x="561" y="824"/>
                  </a:lnTo>
                  <a:lnTo>
                    <a:pt x="985" y="0"/>
                  </a:lnTo>
                  <a:lnTo>
                    <a:pt x="424" y="0"/>
                  </a:lnTo>
                  <a:lnTo>
                    <a:pt x="0" y="82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1">
              <a:extLst>
                <a:ext uri="{FF2B5EF4-FFF2-40B4-BE49-F238E27FC236}">
                  <a16:creationId xmlns="" xmlns:a16="http://schemas.microsoft.com/office/drawing/2014/main" id="{6E72AE61-AE9C-4E1F-9A57-B29864665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702" y="2388186"/>
              <a:ext cx="1678184" cy="1168707"/>
            </a:xfrm>
            <a:custGeom>
              <a:avLst/>
              <a:gdLst>
                <a:gd name="T0" fmla="*/ 0 w 879"/>
                <a:gd name="T1" fmla="*/ 0 h 613"/>
                <a:gd name="T2" fmla="*/ 564 w 879"/>
                <a:gd name="T3" fmla="*/ 0 h 613"/>
                <a:gd name="T4" fmla="*/ 879 w 879"/>
                <a:gd name="T5" fmla="*/ 613 h 613"/>
                <a:gd name="T6" fmla="*/ 318 w 879"/>
                <a:gd name="T7" fmla="*/ 613 h 613"/>
                <a:gd name="T8" fmla="*/ 0 w 879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3">
                  <a:moveTo>
                    <a:pt x="0" y="0"/>
                  </a:moveTo>
                  <a:lnTo>
                    <a:pt x="564" y="0"/>
                  </a:lnTo>
                  <a:lnTo>
                    <a:pt x="879" y="613"/>
                  </a:lnTo>
                  <a:lnTo>
                    <a:pt x="318" y="6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2">
              <a:extLst>
                <a:ext uri="{FF2B5EF4-FFF2-40B4-BE49-F238E27FC236}">
                  <a16:creationId xmlns="" xmlns:a16="http://schemas.microsoft.com/office/drawing/2014/main" id="{92A8FCCB-F98E-456E-A546-68BD24449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702" y="3556894"/>
              <a:ext cx="1678184" cy="1173339"/>
            </a:xfrm>
            <a:custGeom>
              <a:avLst/>
              <a:gdLst>
                <a:gd name="T0" fmla="*/ 0 w 879"/>
                <a:gd name="T1" fmla="*/ 615 h 615"/>
                <a:gd name="T2" fmla="*/ 564 w 879"/>
                <a:gd name="T3" fmla="*/ 615 h 615"/>
                <a:gd name="T4" fmla="*/ 879 w 879"/>
                <a:gd name="T5" fmla="*/ 0 h 615"/>
                <a:gd name="T6" fmla="*/ 318 w 879"/>
                <a:gd name="T7" fmla="*/ 0 h 615"/>
                <a:gd name="T8" fmla="*/ 0 w 879"/>
                <a:gd name="T9" fmla="*/ 6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9" h="615">
                  <a:moveTo>
                    <a:pt x="0" y="615"/>
                  </a:moveTo>
                  <a:lnTo>
                    <a:pt x="564" y="615"/>
                  </a:lnTo>
                  <a:lnTo>
                    <a:pt x="879" y="0"/>
                  </a:lnTo>
                  <a:lnTo>
                    <a:pt x="318" y="0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3">
              <a:extLst>
                <a:ext uri="{FF2B5EF4-FFF2-40B4-BE49-F238E27FC236}">
                  <a16:creationId xmlns="" xmlns:a16="http://schemas.microsoft.com/office/drawing/2014/main" id="{78FE370C-D380-45B9-91FF-6710FC9A2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487" y="2811206"/>
              <a:ext cx="1458956" cy="745687"/>
            </a:xfrm>
            <a:custGeom>
              <a:avLst/>
              <a:gdLst>
                <a:gd name="T0" fmla="*/ 0 w 765"/>
                <a:gd name="T1" fmla="*/ 0 h 391"/>
                <a:gd name="T2" fmla="*/ 561 w 765"/>
                <a:gd name="T3" fmla="*/ 0 h 391"/>
                <a:gd name="T4" fmla="*/ 765 w 765"/>
                <a:gd name="T5" fmla="*/ 391 h 391"/>
                <a:gd name="T6" fmla="*/ 0 w 765"/>
                <a:gd name="T7" fmla="*/ 391 h 391"/>
                <a:gd name="T8" fmla="*/ 0 w 765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4">
              <a:extLst>
                <a:ext uri="{FF2B5EF4-FFF2-40B4-BE49-F238E27FC236}">
                  <a16:creationId xmlns="" xmlns:a16="http://schemas.microsoft.com/office/drawing/2014/main" id="{F9912C30-1A87-4E9E-A603-7FCAF1695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687" y="2811047"/>
              <a:ext cx="1459388" cy="745871"/>
            </a:xfrm>
            <a:custGeom>
              <a:avLst/>
              <a:gdLst>
                <a:gd name="T0" fmla="*/ 0 w 765"/>
                <a:gd name="T1" fmla="*/ 0 h 391"/>
                <a:gd name="T2" fmla="*/ 1100355 w 765"/>
                <a:gd name="T3" fmla="*/ 0 h 391"/>
                <a:gd name="T4" fmla="*/ 1500484 w 765"/>
                <a:gd name="T5" fmla="*/ 766914 h 391"/>
                <a:gd name="T6" fmla="*/ 0 w 765"/>
                <a:gd name="T7" fmla="*/ 766914 h 391"/>
                <a:gd name="T8" fmla="*/ 0 w 765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5" h="391">
                  <a:moveTo>
                    <a:pt x="0" y="0"/>
                  </a:moveTo>
                  <a:lnTo>
                    <a:pt x="561" y="0"/>
                  </a:lnTo>
                  <a:lnTo>
                    <a:pt x="765" y="391"/>
                  </a:lnTo>
                  <a:lnTo>
                    <a:pt x="0" y="39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5">
              <a:extLst>
                <a:ext uri="{FF2B5EF4-FFF2-40B4-BE49-F238E27FC236}">
                  <a16:creationId xmlns="" xmlns:a16="http://schemas.microsoft.com/office/drawing/2014/main" id="{A4DF5D73-DDF8-4C55-9D65-FF9506D7D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1487" y="3556894"/>
              <a:ext cx="1458956" cy="750320"/>
            </a:xfrm>
            <a:custGeom>
              <a:avLst/>
              <a:gdLst>
                <a:gd name="T0" fmla="*/ 0 w 765"/>
                <a:gd name="T1" fmla="*/ 393 h 393"/>
                <a:gd name="T2" fmla="*/ 561 w 765"/>
                <a:gd name="T3" fmla="*/ 393 h 393"/>
                <a:gd name="T4" fmla="*/ 765 w 765"/>
                <a:gd name="T5" fmla="*/ 0 h 393"/>
                <a:gd name="T6" fmla="*/ 0 w 765"/>
                <a:gd name="T7" fmla="*/ 0 h 393"/>
                <a:gd name="T8" fmla="*/ 0 w 765"/>
                <a:gd name="T9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93">
                  <a:moveTo>
                    <a:pt x="0" y="393"/>
                  </a:moveTo>
                  <a:lnTo>
                    <a:pt x="561" y="393"/>
                  </a:lnTo>
                  <a:lnTo>
                    <a:pt x="765" y="0"/>
                  </a:lnTo>
                  <a:lnTo>
                    <a:pt x="0" y="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solidFill>
                <a:schemeClr val="bg1">
                  <a:lumMod val="95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Rectangle 26">
              <a:extLst>
                <a:ext uri="{FF2B5EF4-FFF2-40B4-BE49-F238E27FC236}">
                  <a16:creationId xmlns="" xmlns:a16="http://schemas.microsoft.com/office/drawing/2014/main" id="{2EEE8217-2B7B-4F62-A86A-45582FD19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131" y="2811206"/>
              <a:ext cx="980356" cy="149600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TextBox 27">
              <a:extLst>
                <a:ext uri="{FF2B5EF4-FFF2-40B4-BE49-F238E27FC236}">
                  <a16:creationId xmlns="" xmlns:a16="http://schemas.microsoft.com/office/drawing/2014/main" id="{51E178BA-33DF-4319-9A17-351B7DAF4875}"/>
                </a:ext>
              </a:extLst>
            </p:cNvPr>
            <p:cNvSpPr txBox="1"/>
            <p:nvPr/>
          </p:nvSpPr>
          <p:spPr bwMode="auto">
            <a:xfrm>
              <a:off x="4689536" y="1610077"/>
              <a:ext cx="697627" cy="64633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54" name="TextBox 28">
              <a:extLst>
                <a:ext uri="{FF2B5EF4-FFF2-40B4-BE49-F238E27FC236}">
                  <a16:creationId xmlns="" xmlns:a16="http://schemas.microsoft.com/office/drawing/2014/main" id="{7423AD49-660F-4E00-8187-766925CB8C35}"/>
                </a:ext>
              </a:extLst>
            </p:cNvPr>
            <p:cNvSpPr txBox="1"/>
            <p:nvPr/>
          </p:nvSpPr>
          <p:spPr bwMode="auto">
            <a:xfrm>
              <a:off x="3784831" y="1974430"/>
              <a:ext cx="697627" cy="64633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55" name="TextBox 29">
              <a:extLst>
                <a:ext uri="{FF2B5EF4-FFF2-40B4-BE49-F238E27FC236}">
                  <a16:creationId xmlns="" xmlns:a16="http://schemas.microsoft.com/office/drawing/2014/main" id="{05D7516B-8E4A-44C0-AE21-14885B19964B}"/>
                </a:ext>
              </a:extLst>
            </p:cNvPr>
            <p:cNvSpPr txBox="1"/>
            <p:nvPr/>
          </p:nvSpPr>
          <p:spPr bwMode="auto">
            <a:xfrm>
              <a:off x="2934160" y="2378923"/>
              <a:ext cx="697627" cy="64633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56" name="TextBox 30">
              <a:extLst>
                <a:ext uri="{FF2B5EF4-FFF2-40B4-BE49-F238E27FC236}">
                  <a16:creationId xmlns="" xmlns:a16="http://schemas.microsoft.com/office/drawing/2014/main" id="{C45DAF82-AD0D-4F61-98F2-9E6A8FA1DBFB}"/>
                </a:ext>
              </a:extLst>
            </p:cNvPr>
            <p:cNvSpPr txBox="1"/>
            <p:nvPr/>
          </p:nvSpPr>
          <p:spPr bwMode="auto">
            <a:xfrm>
              <a:off x="1990856" y="2812749"/>
              <a:ext cx="697627" cy="64633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3600" b="1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B3FE128A-C518-4E48-B3C1-914623F8CE8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854777" y="1430776"/>
            <a:ext cx="4597674" cy="954108"/>
            <a:chOff x="6854777" y="1430776"/>
            <a:chExt cx="4597674" cy="954108"/>
          </a:xfrm>
        </p:grpSpPr>
        <p:sp>
          <p:nvSpPr>
            <p:cNvPr id="19" name="Freeform: Shape 39">
              <a:extLst>
                <a:ext uri="{FF2B5EF4-FFF2-40B4-BE49-F238E27FC236}">
                  <a16:creationId xmlns="" xmlns:a16="http://schemas.microsoft.com/office/drawing/2014/main" id="{C5E2D6E7-2E8B-44D0-ADE1-9695E270C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763" y="1738686"/>
              <a:ext cx="310781" cy="252191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40">
              <a:extLst>
                <a:ext uri="{FF2B5EF4-FFF2-40B4-BE49-F238E27FC236}">
                  <a16:creationId xmlns="" xmlns:a16="http://schemas.microsoft.com/office/drawing/2014/main" id="{3F086496-A00E-4BAB-BBCF-AAF179EBE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777" y="1676701"/>
              <a:ext cx="496739" cy="388051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1">
              <a:extLst>
                <a:ext uri="{FF2B5EF4-FFF2-40B4-BE49-F238E27FC236}">
                  <a16:creationId xmlns="" xmlns:a16="http://schemas.microsoft.com/office/drawing/2014/main" id="{E1BCD94F-2D2C-43A5-BAE4-DC1664C4E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828" y="1754821"/>
              <a:ext cx="46702" cy="458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2">
              <a:extLst>
                <a:ext uri="{FF2B5EF4-FFF2-40B4-BE49-F238E27FC236}">
                  <a16:creationId xmlns="" xmlns:a16="http://schemas.microsoft.com/office/drawing/2014/main" id="{B7EC5C28-A3AA-4804-80CE-D3E8DFB38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544" y="1956063"/>
              <a:ext cx="61986" cy="16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3">
              <a:extLst>
                <a:ext uri="{FF2B5EF4-FFF2-40B4-BE49-F238E27FC236}">
                  <a16:creationId xmlns="" xmlns:a16="http://schemas.microsoft.com/office/drawing/2014/main" id="{58047F39-75B7-40DE-B38B-DA2310D7F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828" y="1909361"/>
              <a:ext cx="62836" cy="161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4">
              <a:extLst>
                <a:ext uri="{FF2B5EF4-FFF2-40B4-BE49-F238E27FC236}">
                  <a16:creationId xmlns="" xmlns:a16="http://schemas.microsoft.com/office/drawing/2014/main" id="{F539FE12-6E66-477E-BE25-8651E0CD0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828" y="1863509"/>
              <a:ext cx="62836" cy="152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5">
              <a:extLst>
                <a:ext uri="{FF2B5EF4-FFF2-40B4-BE49-F238E27FC236}">
                  <a16:creationId xmlns="" xmlns:a16="http://schemas.microsoft.com/office/drawing/2014/main" id="{0F13A639-9170-4CBF-8858-49DD736CA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9599" y="1800673"/>
              <a:ext cx="92555" cy="65383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5">
              <a:extLst>
                <a:ext uri="{FF2B5EF4-FFF2-40B4-BE49-F238E27FC236}">
                  <a16:creationId xmlns="" xmlns:a16="http://schemas.microsoft.com/office/drawing/2014/main" id="{F8B967DA-E861-4F8E-B5F7-553882EDB9B0}"/>
                </a:ext>
              </a:extLst>
            </p:cNvPr>
            <p:cNvGrpSpPr/>
            <p:nvPr/>
          </p:nvGrpSpPr>
          <p:grpSpPr>
            <a:xfrm>
              <a:off x="7600311" y="1430776"/>
              <a:ext cx="3852140" cy="954108"/>
              <a:chOff x="7489339" y="1344533"/>
              <a:chExt cx="3963112" cy="954108"/>
            </a:xfrm>
          </p:grpSpPr>
          <p:sp>
            <p:nvSpPr>
              <p:cNvPr id="37" name="TextBox 37">
                <a:extLst>
                  <a:ext uri="{FF2B5EF4-FFF2-40B4-BE49-F238E27FC236}">
                    <a16:creationId xmlns="" xmlns:a16="http://schemas.microsoft.com/office/drawing/2014/main" id="{1CCC6EC9-AB86-48CA-BFF0-6AAF4754A40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489339" y="1344533"/>
                <a:ext cx="396311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eaLnBrk="1" hangingPunct="1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8" name="Rectangle 4">
                <a:extLst>
                  <a:ext uri="{FF2B5EF4-FFF2-40B4-BE49-F238E27FC236}">
                    <a16:creationId xmlns="" xmlns:a16="http://schemas.microsoft.com/office/drawing/2014/main" id="{EF521BCE-63B1-435F-8A71-96561949AE81}"/>
                  </a:ext>
                </a:extLst>
              </p:cNvPr>
              <p:cNvSpPr/>
              <p:nvPr/>
            </p:nvSpPr>
            <p:spPr>
              <a:xfrm>
                <a:off x="7489339" y="1652310"/>
                <a:ext cx="3963112" cy="646331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57" name="PA_库_组合 56">
            <a:extLst>
              <a:ext uri="{FF2B5EF4-FFF2-40B4-BE49-F238E27FC236}">
                <a16:creationId xmlns="" xmlns:a16="http://schemas.microsoft.com/office/drawing/2014/main" id="{94D4224C-1C83-4C90-AE34-D496D1AEAF3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854777" y="2636900"/>
            <a:ext cx="4597674" cy="954108"/>
            <a:chOff x="6854777" y="2636900"/>
            <a:chExt cx="4597674" cy="954108"/>
          </a:xfrm>
        </p:grpSpPr>
        <p:sp>
          <p:nvSpPr>
            <p:cNvPr id="16" name="Freeform: Shape 46">
              <a:extLst>
                <a:ext uri="{FF2B5EF4-FFF2-40B4-BE49-F238E27FC236}">
                  <a16:creationId xmlns="" xmlns:a16="http://schemas.microsoft.com/office/drawing/2014/main" id="{A8EE87CA-51E0-4667-8AA4-5B4E6B0B9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855" y="2781070"/>
              <a:ext cx="163032" cy="1630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47">
              <a:extLst>
                <a:ext uri="{FF2B5EF4-FFF2-40B4-BE49-F238E27FC236}">
                  <a16:creationId xmlns="" xmlns:a16="http://schemas.microsoft.com/office/drawing/2014/main" id="{02A51130-2238-4E42-A89F-657ECBD58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777" y="2719084"/>
              <a:ext cx="496739" cy="496739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48">
              <a:extLst>
                <a:ext uri="{FF2B5EF4-FFF2-40B4-BE49-F238E27FC236}">
                  <a16:creationId xmlns="" xmlns:a16="http://schemas.microsoft.com/office/drawing/2014/main" id="{F1B83085-9CCB-478F-A41E-346DBD31A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855" y="2719084"/>
              <a:ext cx="232661" cy="2326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70">
              <a:extLst>
                <a:ext uri="{FF2B5EF4-FFF2-40B4-BE49-F238E27FC236}">
                  <a16:creationId xmlns="" xmlns:a16="http://schemas.microsoft.com/office/drawing/2014/main" id="{B5B63A82-2F32-4B0C-AC2A-328388BBA15B}"/>
                </a:ext>
              </a:extLst>
            </p:cNvPr>
            <p:cNvGrpSpPr/>
            <p:nvPr/>
          </p:nvGrpSpPr>
          <p:grpSpPr>
            <a:xfrm>
              <a:off x="7600311" y="2636900"/>
              <a:ext cx="3852140" cy="954108"/>
              <a:chOff x="7489339" y="1344533"/>
              <a:chExt cx="3963112" cy="954108"/>
            </a:xfrm>
          </p:grpSpPr>
          <p:sp>
            <p:nvSpPr>
              <p:cNvPr id="35" name="TextBox 71">
                <a:extLst>
                  <a:ext uri="{FF2B5EF4-FFF2-40B4-BE49-F238E27FC236}">
                    <a16:creationId xmlns="" xmlns:a16="http://schemas.microsoft.com/office/drawing/2014/main" id="{6570DD1E-2E5F-4446-B083-1AC981F9FC8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489339" y="1344533"/>
                <a:ext cx="396311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eaLnBrk="1" hangingPunct="1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6" name="Rectangle 72">
                <a:extLst>
                  <a:ext uri="{FF2B5EF4-FFF2-40B4-BE49-F238E27FC236}">
                    <a16:creationId xmlns="" xmlns:a16="http://schemas.microsoft.com/office/drawing/2014/main" id="{E7032D63-E2AD-4FD2-97DB-74A51C40B998}"/>
                  </a:ext>
                </a:extLst>
              </p:cNvPr>
              <p:cNvSpPr/>
              <p:nvPr/>
            </p:nvSpPr>
            <p:spPr>
              <a:xfrm>
                <a:off x="7489339" y="1652310"/>
                <a:ext cx="3963112" cy="646331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58" name="PA_库_组合 57">
            <a:extLst>
              <a:ext uri="{FF2B5EF4-FFF2-40B4-BE49-F238E27FC236}">
                <a16:creationId xmlns="" xmlns:a16="http://schemas.microsoft.com/office/drawing/2014/main" id="{49072A5B-06FE-43BF-BBFC-6E262D9BB4C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854777" y="3843024"/>
            <a:ext cx="4597674" cy="954108"/>
            <a:chOff x="6854777" y="3843024"/>
            <a:chExt cx="4597674" cy="954108"/>
          </a:xfrm>
        </p:grpSpPr>
        <p:sp>
          <p:nvSpPr>
            <p:cNvPr id="4" name="Freeform: Shape 52">
              <a:extLst>
                <a:ext uri="{FF2B5EF4-FFF2-40B4-BE49-F238E27FC236}">
                  <a16:creationId xmlns="" xmlns:a16="http://schemas.microsoft.com/office/drawing/2014/main" id="{1173B4B0-99EA-448E-A486-198063B34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777" y="3867767"/>
              <a:ext cx="496739" cy="497589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3">
              <a:extLst>
                <a:ext uri="{FF2B5EF4-FFF2-40B4-BE49-F238E27FC236}">
                  <a16:creationId xmlns="" xmlns:a16="http://schemas.microsoft.com/office/drawing/2014/main" id="{C3BF91D2-4612-4B1A-B6B6-F55DC06C8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153" y="4085144"/>
              <a:ext cx="61986" cy="61987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4">
              <a:extLst>
                <a:ext uri="{FF2B5EF4-FFF2-40B4-BE49-F238E27FC236}">
                  <a16:creationId xmlns="" xmlns:a16="http://schemas.microsoft.com/office/drawing/2014/main" id="{94429212-8F33-48F6-BEF2-A4C9C87CB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317" y="4023158"/>
              <a:ext cx="186808" cy="186808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5">
              <a:extLst>
                <a:ext uri="{FF2B5EF4-FFF2-40B4-BE49-F238E27FC236}">
                  <a16:creationId xmlns="" xmlns:a16="http://schemas.microsoft.com/office/drawing/2014/main" id="{CE5E5D90-3146-412F-8BAD-B824050CC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4140" y="4147130"/>
              <a:ext cx="77270" cy="79818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56">
              <a:extLst>
                <a:ext uri="{FF2B5EF4-FFF2-40B4-BE49-F238E27FC236}">
                  <a16:creationId xmlns="" xmlns:a16="http://schemas.microsoft.com/office/drawing/2014/main" id="{2117515F-66E9-434D-A481-516232EF1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4708" y="4178548"/>
              <a:ext cx="111235" cy="113784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7">
              <a:extLst>
                <a:ext uri="{FF2B5EF4-FFF2-40B4-BE49-F238E27FC236}">
                  <a16:creationId xmlns="" xmlns:a16="http://schemas.microsoft.com/office/drawing/2014/main" id="{B7BA88D0-8EB1-4A72-B35B-B5C71391C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9423" y="4163263"/>
              <a:ext cx="94253" cy="95952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58">
              <a:extLst>
                <a:ext uri="{FF2B5EF4-FFF2-40B4-BE49-F238E27FC236}">
                  <a16:creationId xmlns="" xmlns:a16="http://schemas.microsoft.com/office/drawing/2014/main" id="{A5F83047-6CD5-424C-AAC0-F3443DABA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034" y="4007873"/>
              <a:ext cx="78120" cy="7896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59">
              <a:extLst>
                <a:ext uri="{FF2B5EF4-FFF2-40B4-BE49-F238E27FC236}">
                  <a16:creationId xmlns="" xmlns:a16="http://schemas.microsoft.com/office/drawing/2014/main" id="{B0F97064-30BD-4079-B39F-8F971AC09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047" y="3945887"/>
              <a:ext cx="111235" cy="112934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60">
              <a:extLst>
                <a:ext uri="{FF2B5EF4-FFF2-40B4-BE49-F238E27FC236}">
                  <a16:creationId xmlns="" xmlns:a16="http://schemas.microsoft.com/office/drawing/2014/main" id="{D20C95E3-877A-485A-9F42-207AB10FB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3465" y="3976455"/>
              <a:ext cx="94254" cy="96801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73">
              <a:extLst>
                <a:ext uri="{FF2B5EF4-FFF2-40B4-BE49-F238E27FC236}">
                  <a16:creationId xmlns="" xmlns:a16="http://schemas.microsoft.com/office/drawing/2014/main" id="{02D07B28-6A83-4FFB-8CD7-76DAAB36FBB1}"/>
                </a:ext>
              </a:extLst>
            </p:cNvPr>
            <p:cNvGrpSpPr/>
            <p:nvPr/>
          </p:nvGrpSpPr>
          <p:grpSpPr>
            <a:xfrm>
              <a:off x="7600311" y="3843024"/>
              <a:ext cx="3852140" cy="954108"/>
              <a:chOff x="7489339" y="1344533"/>
              <a:chExt cx="3963112" cy="954108"/>
            </a:xfrm>
          </p:grpSpPr>
          <p:sp>
            <p:nvSpPr>
              <p:cNvPr id="33" name="TextBox 74">
                <a:extLst>
                  <a:ext uri="{FF2B5EF4-FFF2-40B4-BE49-F238E27FC236}">
                    <a16:creationId xmlns="" xmlns:a16="http://schemas.microsoft.com/office/drawing/2014/main" id="{99B0AAED-8CBB-4A98-9A98-819AE12F0DD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489339" y="1344533"/>
                <a:ext cx="396311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eaLnBrk="1" hangingPunct="1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4" name="Rectangle 75">
                <a:extLst>
                  <a:ext uri="{FF2B5EF4-FFF2-40B4-BE49-F238E27FC236}">
                    <a16:creationId xmlns="" xmlns:a16="http://schemas.microsoft.com/office/drawing/2014/main" id="{10E6D434-BF66-4FB8-90FF-34E5B34FA0A5}"/>
                  </a:ext>
                </a:extLst>
              </p:cNvPr>
              <p:cNvSpPr/>
              <p:nvPr/>
            </p:nvSpPr>
            <p:spPr>
              <a:xfrm>
                <a:off x="7489339" y="1652310"/>
                <a:ext cx="3963112" cy="646331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  <p:grpSp>
        <p:nvGrpSpPr>
          <p:cNvPr id="59" name="PA_库_组合 58">
            <a:extLst>
              <a:ext uri="{FF2B5EF4-FFF2-40B4-BE49-F238E27FC236}">
                <a16:creationId xmlns="" xmlns:a16="http://schemas.microsoft.com/office/drawing/2014/main" id="{9F0BF7EE-B5E0-4042-A5F9-CD8C28252F1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854788" y="5017306"/>
            <a:ext cx="4597663" cy="985950"/>
            <a:chOff x="6854788" y="5017306"/>
            <a:chExt cx="4597663" cy="985950"/>
          </a:xfrm>
        </p:grpSpPr>
        <p:sp>
          <p:nvSpPr>
            <p:cNvPr id="13" name="Freeform: Shape 49">
              <a:extLst>
                <a:ext uri="{FF2B5EF4-FFF2-40B4-BE49-F238E27FC236}">
                  <a16:creationId xmlns="" xmlns:a16="http://schemas.microsoft.com/office/drawing/2014/main" id="{AB4E41B1-A28A-4060-84D2-6AB9AA6F4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9610" y="5125995"/>
              <a:ext cx="247946" cy="2479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50">
              <a:extLst>
                <a:ext uri="{FF2B5EF4-FFF2-40B4-BE49-F238E27FC236}">
                  <a16:creationId xmlns="" xmlns:a16="http://schemas.microsoft.com/office/drawing/2014/main" id="{E83579B3-D847-4B16-A89B-7CA14DBE5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1596" y="5187981"/>
              <a:ext cx="69629" cy="6962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51">
              <a:extLst>
                <a:ext uri="{FF2B5EF4-FFF2-40B4-BE49-F238E27FC236}">
                  <a16:creationId xmlns="" xmlns:a16="http://schemas.microsoft.com/office/drawing/2014/main" id="{1D978301-CB61-4D28-A1DF-4FE4C5204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788" y="5017306"/>
              <a:ext cx="497590" cy="418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76">
              <a:extLst>
                <a:ext uri="{FF2B5EF4-FFF2-40B4-BE49-F238E27FC236}">
                  <a16:creationId xmlns="" xmlns:a16="http://schemas.microsoft.com/office/drawing/2014/main" id="{21B3FC83-3F16-4D06-93D9-457559C807DF}"/>
                </a:ext>
              </a:extLst>
            </p:cNvPr>
            <p:cNvGrpSpPr/>
            <p:nvPr/>
          </p:nvGrpSpPr>
          <p:grpSpPr>
            <a:xfrm>
              <a:off x="7600311" y="5049148"/>
              <a:ext cx="3852140" cy="954108"/>
              <a:chOff x="7489339" y="1344533"/>
              <a:chExt cx="3963112" cy="954108"/>
            </a:xfrm>
          </p:grpSpPr>
          <p:sp>
            <p:nvSpPr>
              <p:cNvPr id="31" name="TextBox 77">
                <a:extLst>
                  <a:ext uri="{FF2B5EF4-FFF2-40B4-BE49-F238E27FC236}">
                    <a16:creationId xmlns="" xmlns:a16="http://schemas.microsoft.com/office/drawing/2014/main" id="{60D01507-9550-4536-972F-469330B773E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489339" y="1344533"/>
                <a:ext cx="396311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b" anchorCtr="0">
                <a:normAutofit/>
              </a:bodyPr>
              <a:lstStyle/>
              <a:p>
                <a:pPr eaLnBrk="1" hangingPunct="1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Rectangle 78">
                <a:extLst>
                  <a:ext uri="{FF2B5EF4-FFF2-40B4-BE49-F238E27FC236}">
                    <a16:creationId xmlns="" xmlns:a16="http://schemas.microsoft.com/office/drawing/2014/main" id="{23E690DB-B0B5-4942-BD31-3716A9C44D12}"/>
                  </a:ext>
                </a:extLst>
              </p:cNvPr>
              <p:cNvSpPr/>
              <p:nvPr/>
            </p:nvSpPr>
            <p:spPr>
              <a:xfrm>
                <a:off x="7489339" y="1652310"/>
                <a:ext cx="3963112" cy="646331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>输入替换内容</a:t>
                </a:r>
                <a:r>
                  <a:rPr lang="en-US" altLang="zh-CN" sz="1100" dirty="0"/>
                  <a:t>58pic.com</a:t>
                </a:r>
                <a:r>
                  <a:rPr lang="zh-CN" altLang="en-US" sz="1100" dirty="0"/>
                  <a:t/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2103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100C6A22-76AB-41DC-B95E-73F5850F947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19548" y="2084209"/>
            <a:ext cx="2043532" cy="3235161"/>
            <a:chOff x="1219548" y="2084209"/>
            <a:chExt cx="2043532" cy="3235161"/>
          </a:xfrm>
        </p:grpSpPr>
        <p:grpSp>
          <p:nvGrpSpPr>
            <p:cNvPr id="4" name="Group 4">
              <a:extLst>
                <a:ext uri="{FF2B5EF4-FFF2-40B4-BE49-F238E27FC236}">
                  <a16:creationId xmlns="" xmlns:a16="http://schemas.microsoft.com/office/drawing/2014/main" id="{8412A689-0B0F-424E-8746-6525B0AEA7B3}"/>
                </a:ext>
              </a:extLst>
            </p:cNvPr>
            <p:cNvGrpSpPr/>
            <p:nvPr/>
          </p:nvGrpSpPr>
          <p:grpSpPr>
            <a:xfrm>
              <a:off x="1284781" y="2084209"/>
              <a:ext cx="1978299" cy="1978299"/>
              <a:chOff x="1140357" y="1660936"/>
              <a:chExt cx="1224001" cy="1224001"/>
            </a:xfrm>
            <a:effectLst/>
          </p:grpSpPr>
          <p:sp>
            <p:nvSpPr>
              <p:cNvPr id="25" name="Oval 5">
                <a:extLst>
                  <a:ext uri="{FF2B5EF4-FFF2-40B4-BE49-F238E27FC236}">
                    <a16:creationId xmlns="" xmlns:a16="http://schemas.microsoft.com/office/drawing/2014/main" id="{31D61A76-4FB6-435A-8E81-02560551CA5A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Chord 6">
                <a:extLst>
                  <a:ext uri="{FF2B5EF4-FFF2-40B4-BE49-F238E27FC236}">
                    <a16:creationId xmlns="" xmlns:a16="http://schemas.microsoft.com/office/drawing/2014/main" id="{BFD02416-761B-43C8-A1DA-D3BEF9C6CA93}"/>
                  </a:ext>
                </a:extLst>
              </p:cNvPr>
              <p:cNvSpPr/>
              <p:nvPr/>
            </p:nvSpPr>
            <p:spPr>
              <a:xfrm>
                <a:off x="1140358" y="1660937"/>
                <a:ext cx="1224000" cy="1224000"/>
              </a:xfrm>
              <a:prstGeom prst="chord">
                <a:avLst>
                  <a:gd name="adj1" fmla="val 21580614"/>
                  <a:gd name="adj2" fmla="val 10795957"/>
                </a:avLst>
              </a:prstGeom>
              <a:solidFill>
                <a:schemeClr val="accent1"/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TextBox 7">
                <a:extLst>
                  <a:ext uri="{FF2B5EF4-FFF2-40B4-BE49-F238E27FC236}">
                    <a16:creationId xmlns="" xmlns:a16="http://schemas.microsoft.com/office/drawing/2014/main" id="{A2C17CBA-0686-49C9-B05E-8CB4A6B38D2A}"/>
                  </a:ext>
                </a:extLst>
              </p:cNvPr>
              <p:cNvSpPr txBox="1"/>
              <p:nvPr/>
            </p:nvSpPr>
            <p:spPr>
              <a:xfrm>
                <a:off x="1210690" y="2098262"/>
                <a:ext cx="1138554" cy="35891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nb-NO" sz="3000">
                    <a:solidFill>
                      <a:srgbClr val="FFFFFF"/>
                    </a:solidFill>
                  </a:rPr>
                  <a:t>50%</a:t>
                </a:r>
              </a:p>
            </p:txBody>
          </p:sp>
        </p:grpSp>
        <p:sp>
          <p:nvSpPr>
            <p:cNvPr id="8" name="Rectangle: Rounded Corners 20">
              <a:extLst>
                <a:ext uri="{FF2B5EF4-FFF2-40B4-BE49-F238E27FC236}">
                  <a16:creationId xmlns="" xmlns:a16="http://schemas.microsoft.com/office/drawing/2014/main" id="{6D959EC3-12AF-474A-BC65-6E349DF52CFB}"/>
                </a:ext>
              </a:extLst>
            </p:cNvPr>
            <p:cNvSpPr/>
            <p:nvPr/>
          </p:nvSpPr>
          <p:spPr>
            <a:xfrm>
              <a:off x="1284781" y="4238214"/>
              <a:ext cx="1978298" cy="35403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0" tIns="0" rIns="0" bIns="0" anchor="ctr">
              <a:normAutofit/>
            </a:bodyPr>
            <a:lstStyle/>
            <a:p>
              <a:pPr lvl="0" algn="ctr"/>
              <a:r>
                <a:rPr lang="zh-CN" altLang="en-US" sz="135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12" name="Rectangle 24">
              <a:extLst>
                <a:ext uri="{FF2B5EF4-FFF2-40B4-BE49-F238E27FC236}">
                  <a16:creationId xmlns="" xmlns:a16="http://schemas.microsoft.com/office/drawing/2014/main" id="{670E445A-D993-4518-8CC4-26C1E9B26994}"/>
                </a:ext>
              </a:extLst>
            </p:cNvPr>
            <p:cNvSpPr/>
            <p:nvPr/>
          </p:nvSpPr>
          <p:spPr>
            <a:xfrm>
              <a:off x="1219548" y="4771078"/>
              <a:ext cx="2043531" cy="548292"/>
            </a:xfrm>
            <a:prstGeom prst="rect">
              <a:avLst/>
            </a:prstGeom>
          </p:spPr>
          <p:txBody>
            <a:bodyPr wrap="square" lIns="0" rIns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/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28" name="PA_库_组合 27">
            <a:extLst>
              <a:ext uri="{FF2B5EF4-FFF2-40B4-BE49-F238E27FC236}">
                <a16:creationId xmlns="" xmlns:a16="http://schemas.microsoft.com/office/drawing/2014/main" id="{823DF8DE-A47B-46C8-AC9B-01550166C7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803542" y="2084209"/>
            <a:ext cx="2043531" cy="3235161"/>
            <a:chOff x="3803542" y="2084209"/>
            <a:chExt cx="2043531" cy="3235161"/>
          </a:xfrm>
        </p:grpSpPr>
        <p:grpSp>
          <p:nvGrpSpPr>
            <p:cNvPr id="5" name="Group 8">
              <a:extLst>
                <a:ext uri="{FF2B5EF4-FFF2-40B4-BE49-F238E27FC236}">
                  <a16:creationId xmlns="" xmlns:a16="http://schemas.microsoft.com/office/drawing/2014/main" id="{07EC095E-BFA3-487E-89AD-919F34998368}"/>
                </a:ext>
              </a:extLst>
            </p:cNvPr>
            <p:cNvGrpSpPr/>
            <p:nvPr/>
          </p:nvGrpSpPr>
          <p:grpSpPr>
            <a:xfrm>
              <a:off x="3836158" y="2084209"/>
              <a:ext cx="1978298" cy="1978298"/>
              <a:chOff x="1140357" y="1660936"/>
              <a:chExt cx="1224000" cy="1224000"/>
            </a:xfrm>
            <a:effectLst/>
          </p:grpSpPr>
          <p:sp>
            <p:nvSpPr>
              <p:cNvPr id="22" name="Oval 9">
                <a:extLst>
                  <a:ext uri="{FF2B5EF4-FFF2-40B4-BE49-F238E27FC236}">
                    <a16:creationId xmlns="" xmlns:a16="http://schemas.microsoft.com/office/drawing/2014/main" id="{81022E49-3FF9-4786-825D-997FCD813137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Chord 10">
                <a:extLst>
                  <a:ext uri="{FF2B5EF4-FFF2-40B4-BE49-F238E27FC236}">
                    <a16:creationId xmlns="" xmlns:a16="http://schemas.microsoft.com/office/drawing/2014/main" id="{414EE77F-1C0C-4F5A-85C8-94A453412200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chord">
                <a:avLst>
                  <a:gd name="adj1" fmla="val 19343047"/>
                  <a:gd name="adj2" fmla="val 13024249"/>
                </a:avLst>
              </a:prstGeom>
              <a:solidFill>
                <a:schemeClr val="accent2"/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TextBox 11">
                <a:extLst>
                  <a:ext uri="{FF2B5EF4-FFF2-40B4-BE49-F238E27FC236}">
                    <a16:creationId xmlns="" xmlns:a16="http://schemas.microsoft.com/office/drawing/2014/main" id="{8BE00BD4-7E81-45D4-A8B3-C4C8209A3684}"/>
                  </a:ext>
                </a:extLst>
              </p:cNvPr>
              <p:cNvSpPr txBox="1"/>
              <p:nvPr/>
            </p:nvSpPr>
            <p:spPr>
              <a:xfrm>
                <a:off x="1210690" y="2098262"/>
                <a:ext cx="1138554" cy="35891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nb-NO" sz="3000">
                    <a:solidFill>
                      <a:srgbClr val="FFFFFF"/>
                    </a:solidFill>
                  </a:rPr>
                  <a:t>80%</a:t>
                </a:r>
              </a:p>
            </p:txBody>
          </p:sp>
        </p:grpSp>
        <p:sp>
          <p:nvSpPr>
            <p:cNvPr id="9" name="Rectangle: Rounded Corners 21">
              <a:extLst>
                <a:ext uri="{FF2B5EF4-FFF2-40B4-BE49-F238E27FC236}">
                  <a16:creationId xmlns="" xmlns:a16="http://schemas.microsoft.com/office/drawing/2014/main" id="{BA41B717-02E3-4411-9483-A278DC89B13E}"/>
                </a:ext>
              </a:extLst>
            </p:cNvPr>
            <p:cNvSpPr/>
            <p:nvPr/>
          </p:nvSpPr>
          <p:spPr>
            <a:xfrm>
              <a:off x="3836158" y="4238214"/>
              <a:ext cx="1978298" cy="35403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0" tIns="0" rIns="0" bIns="0" anchor="ctr">
              <a:normAutofit/>
            </a:bodyPr>
            <a:lstStyle/>
            <a:p>
              <a:pPr lvl="0" algn="ctr"/>
              <a:r>
                <a:rPr lang="zh-CN" altLang="en-US" sz="135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13" name="Rectangle 25">
              <a:extLst>
                <a:ext uri="{FF2B5EF4-FFF2-40B4-BE49-F238E27FC236}">
                  <a16:creationId xmlns="" xmlns:a16="http://schemas.microsoft.com/office/drawing/2014/main" id="{48F7DBD0-665A-4521-A109-0EB120E4FD53}"/>
                </a:ext>
              </a:extLst>
            </p:cNvPr>
            <p:cNvSpPr/>
            <p:nvPr/>
          </p:nvSpPr>
          <p:spPr>
            <a:xfrm>
              <a:off x="3803542" y="4771078"/>
              <a:ext cx="2043531" cy="548292"/>
            </a:xfrm>
            <a:prstGeom prst="rect">
              <a:avLst/>
            </a:prstGeom>
          </p:spPr>
          <p:txBody>
            <a:bodyPr wrap="square" lIns="0" rIns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/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29" name="PA_库_组合 28">
            <a:extLst>
              <a:ext uri="{FF2B5EF4-FFF2-40B4-BE49-F238E27FC236}">
                <a16:creationId xmlns="" xmlns:a16="http://schemas.microsoft.com/office/drawing/2014/main" id="{3AB0C739-44D2-43CC-9C55-A393F89961B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97874" y="2084209"/>
            <a:ext cx="2067957" cy="3235161"/>
            <a:chOff x="6297874" y="2084209"/>
            <a:chExt cx="2067957" cy="3235161"/>
          </a:xfrm>
        </p:grpSpPr>
        <p:grpSp>
          <p:nvGrpSpPr>
            <p:cNvPr id="6" name="Group 12">
              <a:extLst>
                <a:ext uri="{FF2B5EF4-FFF2-40B4-BE49-F238E27FC236}">
                  <a16:creationId xmlns="" xmlns:a16="http://schemas.microsoft.com/office/drawing/2014/main" id="{4BE2CFA7-CFFF-40FF-A155-E81BC51C8848}"/>
                </a:ext>
              </a:extLst>
            </p:cNvPr>
            <p:cNvGrpSpPr/>
            <p:nvPr/>
          </p:nvGrpSpPr>
          <p:grpSpPr>
            <a:xfrm>
              <a:off x="6387533" y="2084209"/>
              <a:ext cx="1978298" cy="1978298"/>
              <a:chOff x="1140357" y="1660936"/>
              <a:chExt cx="1224000" cy="1224000"/>
            </a:xfrm>
            <a:effectLst/>
          </p:grpSpPr>
          <p:sp>
            <p:nvSpPr>
              <p:cNvPr id="19" name="Oval 13">
                <a:extLst>
                  <a:ext uri="{FF2B5EF4-FFF2-40B4-BE49-F238E27FC236}">
                    <a16:creationId xmlns="" xmlns:a16="http://schemas.microsoft.com/office/drawing/2014/main" id="{9B028C52-E420-436E-9BF2-5D6311AD7194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Chord 14">
                <a:extLst>
                  <a:ext uri="{FF2B5EF4-FFF2-40B4-BE49-F238E27FC236}">
                    <a16:creationId xmlns="" xmlns:a16="http://schemas.microsoft.com/office/drawing/2014/main" id="{93D08AF4-F47A-4EDA-9320-BF0C845D204E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chord">
                <a:avLst>
                  <a:gd name="adj1" fmla="val 1227871"/>
                  <a:gd name="adj2" fmla="val 9519582"/>
                </a:avLst>
              </a:prstGeom>
              <a:solidFill>
                <a:schemeClr val="accent3"/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TextBox 15">
                <a:extLst>
                  <a:ext uri="{FF2B5EF4-FFF2-40B4-BE49-F238E27FC236}">
                    <a16:creationId xmlns="" xmlns:a16="http://schemas.microsoft.com/office/drawing/2014/main" id="{F94AA5F8-8204-4261-ACD2-24FA4713FD2C}"/>
                  </a:ext>
                </a:extLst>
              </p:cNvPr>
              <p:cNvSpPr txBox="1"/>
              <p:nvPr/>
            </p:nvSpPr>
            <p:spPr>
              <a:xfrm>
                <a:off x="1210690" y="2098262"/>
                <a:ext cx="1138554" cy="35891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nb-NO" sz="3000">
                    <a:solidFill>
                      <a:schemeClr val="accent3"/>
                    </a:solidFill>
                  </a:rPr>
                  <a:t>30%</a:t>
                </a:r>
              </a:p>
            </p:txBody>
          </p:sp>
        </p:grpSp>
        <p:sp>
          <p:nvSpPr>
            <p:cNvPr id="10" name="Rectangle: Rounded Corners 22">
              <a:extLst>
                <a:ext uri="{FF2B5EF4-FFF2-40B4-BE49-F238E27FC236}">
                  <a16:creationId xmlns="" xmlns:a16="http://schemas.microsoft.com/office/drawing/2014/main" id="{DEAE9F19-6EBF-4C8C-B7B4-240EFA0BA636}"/>
                </a:ext>
              </a:extLst>
            </p:cNvPr>
            <p:cNvSpPr/>
            <p:nvPr/>
          </p:nvSpPr>
          <p:spPr>
            <a:xfrm>
              <a:off x="6387533" y="4238214"/>
              <a:ext cx="1978298" cy="35403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0" tIns="0" rIns="0" bIns="0" anchor="ctr">
              <a:normAutofit/>
            </a:bodyPr>
            <a:lstStyle/>
            <a:p>
              <a:pPr lvl="0" algn="ctr"/>
              <a:r>
                <a:rPr lang="zh-CN" altLang="en-US" sz="135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14" name="Rectangle 26">
              <a:extLst>
                <a:ext uri="{FF2B5EF4-FFF2-40B4-BE49-F238E27FC236}">
                  <a16:creationId xmlns="" xmlns:a16="http://schemas.microsoft.com/office/drawing/2014/main" id="{25110CB2-7A88-421C-99D1-6E9659EA1077}"/>
                </a:ext>
              </a:extLst>
            </p:cNvPr>
            <p:cNvSpPr/>
            <p:nvPr/>
          </p:nvSpPr>
          <p:spPr>
            <a:xfrm>
              <a:off x="6297874" y="4771078"/>
              <a:ext cx="2043531" cy="548292"/>
            </a:xfrm>
            <a:prstGeom prst="rect">
              <a:avLst/>
            </a:prstGeom>
          </p:spPr>
          <p:txBody>
            <a:bodyPr wrap="square" lIns="0" rIns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/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  <p:grpSp>
        <p:nvGrpSpPr>
          <p:cNvPr id="30" name="PA_库_组合 29">
            <a:extLst>
              <a:ext uri="{FF2B5EF4-FFF2-40B4-BE49-F238E27FC236}">
                <a16:creationId xmlns="" xmlns:a16="http://schemas.microsoft.com/office/drawing/2014/main" id="{9A7356FC-5D81-418D-84F5-A0BA75D369C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28921" y="2084209"/>
            <a:ext cx="2043531" cy="3235161"/>
            <a:chOff x="8928921" y="2084209"/>
            <a:chExt cx="2043531" cy="3235161"/>
          </a:xfrm>
        </p:grpSpPr>
        <p:grpSp>
          <p:nvGrpSpPr>
            <p:cNvPr id="7" name="Group 16">
              <a:extLst>
                <a:ext uri="{FF2B5EF4-FFF2-40B4-BE49-F238E27FC236}">
                  <a16:creationId xmlns="" xmlns:a16="http://schemas.microsoft.com/office/drawing/2014/main" id="{D8271C40-91BB-4949-BAD8-F792CAF9FD18}"/>
                </a:ext>
              </a:extLst>
            </p:cNvPr>
            <p:cNvGrpSpPr/>
            <p:nvPr/>
          </p:nvGrpSpPr>
          <p:grpSpPr>
            <a:xfrm>
              <a:off x="8938911" y="2084209"/>
              <a:ext cx="1978298" cy="1978298"/>
              <a:chOff x="1140357" y="1660936"/>
              <a:chExt cx="1224000" cy="1224000"/>
            </a:xfrm>
            <a:effectLst/>
          </p:grpSpPr>
          <p:sp>
            <p:nvSpPr>
              <p:cNvPr id="16" name="Oval 17">
                <a:extLst>
                  <a:ext uri="{FF2B5EF4-FFF2-40B4-BE49-F238E27FC236}">
                    <a16:creationId xmlns="" xmlns:a16="http://schemas.microsoft.com/office/drawing/2014/main" id="{83069314-860D-471C-B688-FC29886010AB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Chord 18">
                <a:extLst>
                  <a:ext uri="{FF2B5EF4-FFF2-40B4-BE49-F238E27FC236}">
                    <a16:creationId xmlns="" xmlns:a16="http://schemas.microsoft.com/office/drawing/2014/main" id="{A691592E-9786-452C-8DE2-5E7D167F8690}"/>
                  </a:ext>
                </a:extLst>
              </p:cNvPr>
              <p:cNvSpPr/>
              <p:nvPr/>
            </p:nvSpPr>
            <p:spPr>
              <a:xfrm>
                <a:off x="1140357" y="1660936"/>
                <a:ext cx="1224000" cy="1224000"/>
              </a:xfrm>
              <a:prstGeom prst="chord">
                <a:avLst>
                  <a:gd name="adj1" fmla="val 20572023"/>
                  <a:gd name="adj2" fmla="val 11837175"/>
                </a:avLst>
              </a:prstGeom>
              <a:solidFill>
                <a:schemeClr val="accent4"/>
              </a:solidFill>
              <a:ln w="101600" cap="flat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TextBox 19">
                <a:extLst>
                  <a:ext uri="{FF2B5EF4-FFF2-40B4-BE49-F238E27FC236}">
                    <a16:creationId xmlns="" xmlns:a16="http://schemas.microsoft.com/office/drawing/2014/main" id="{F4544BFA-6EEC-499B-891F-38BA769E02B9}"/>
                  </a:ext>
                </a:extLst>
              </p:cNvPr>
              <p:cNvSpPr txBox="1"/>
              <p:nvPr/>
            </p:nvSpPr>
            <p:spPr>
              <a:xfrm>
                <a:off x="1210690" y="2098262"/>
                <a:ext cx="1138554" cy="358912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nb-NO" sz="3000">
                    <a:solidFill>
                      <a:srgbClr val="FFFFFF"/>
                    </a:solidFill>
                  </a:rPr>
                  <a:t>65%</a:t>
                </a:r>
              </a:p>
            </p:txBody>
          </p:sp>
        </p:grpSp>
        <p:sp>
          <p:nvSpPr>
            <p:cNvPr id="11" name="Rectangle: Rounded Corners 23">
              <a:extLst>
                <a:ext uri="{FF2B5EF4-FFF2-40B4-BE49-F238E27FC236}">
                  <a16:creationId xmlns="" xmlns:a16="http://schemas.microsoft.com/office/drawing/2014/main" id="{A6B29D1A-68F7-44FC-A3D5-F8FFCD3A708D}"/>
                </a:ext>
              </a:extLst>
            </p:cNvPr>
            <p:cNvSpPr/>
            <p:nvPr/>
          </p:nvSpPr>
          <p:spPr>
            <a:xfrm>
              <a:off x="8938911" y="4238214"/>
              <a:ext cx="1978298" cy="35403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0" tIns="0" rIns="0" bIns="0" anchor="ctr">
              <a:normAutofit/>
            </a:bodyPr>
            <a:lstStyle/>
            <a:p>
              <a:pPr lvl="0" algn="ctr"/>
              <a:r>
                <a:rPr lang="zh-CN" altLang="en-US" sz="1350" b="1" dirty="0">
                  <a:solidFill>
                    <a:srgbClr val="FFFFFF"/>
                  </a:solidFill>
                </a:rPr>
                <a:t>输入标题文本</a:t>
              </a:r>
            </a:p>
          </p:txBody>
        </p:sp>
        <p:sp>
          <p:nvSpPr>
            <p:cNvPr id="15" name="Rectangle 27">
              <a:extLst>
                <a:ext uri="{FF2B5EF4-FFF2-40B4-BE49-F238E27FC236}">
                  <a16:creationId xmlns="" xmlns:a16="http://schemas.microsoft.com/office/drawing/2014/main" id="{B171BD38-F4F1-42F3-BD73-96FFEB51F7C4}"/>
                </a:ext>
              </a:extLst>
            </p:cNvPr>
            <p:cNvSpPr/>
            <p:nvPr/>
          </p:nvSpPr>
          <p:spPr>
            <a:xfrm>
              <a:off x="8928921" y="4771078"/>
              <a:ext cx="2043531" cy="548292"/>
            </a:xfrm>
            <a:prstGeom prst="rect">
              <a:avLst/>
            </a:prstGeom>
          </p:spPr>
          <p:txBody>
            <a:bodyPr wrap="square" lIns="0" rIns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>输入替换内容</a:t>
              </a:r>
              <a:r>
                <a:rPr lang="en-US" altLang="zh-CN" sz="1050" dirty="0"/>
                <a:t>58pic.com</a:t>
              </a:r>
              <a:r>
                <a:rPr lang="zh-CN" altLang="en-US" sz="1050" dirty="0"/>
                <a:t/>
              </a:r>
              <a:br>
                <a:rPr lang="zh-CN" altLang="en-US" sz="1050" dirty="0"/>
              </a:b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3818117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A2B1D552-4B69-434E-AD8D-A727B14D468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2540" y="1662385"/>
            <a:ext cx="4037702" cy="4040478"/>
            <a:chOff x="752540" y="1662385"/>
            <a:chExt cx="4037702" cy="4040478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A73EF1F2-F0B5-4E37-A18B-A8B72E96B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6654" y="1662385"/>
              <a:ext cx="2003588" cy="2480896"/>
            </a:xfrm>
            <a:custGeom>
              <a:avLst/>
              <a:gdLst/>
              <a:ahLst/>
              <a:cxnLst>
                <a:cxn ang="0">
                  <a:pos x="315" y="317"/>
                </a:cxn>
                <a:cxn ang="0">
                  <a:pos x="239" y="317"/>
                </a:cxn>
                <a:cxn ang="0">
                  <a:pos x="244" y="320"/>
                </a:cxn>
                <a:cxn ang="0">
                  <a:pos x="255" y="349"/>
                </a:cxn>
                <a:cxn ang="0">
                  <a:pos x="244" y="378"/>
                </a:cxn>
                <a:cxn ang="0">
                  <a:pos x="226" y="389"/>
                </a:cxn>
                <a:cxn ang="0">
                  <a:pos x="215" y="390"/>
                </a:cxn>
                <a:cxn ang="0">
                  <a:pos x="204" y="389"/>
                </a:cxn>
                <a:cxn ang="0">
                  <a:pos x="186" y="378"/>
                </a:cxn>
                <a:cxn ang="0">
                  <a:pos x="174" y="349"/>
                </a:cxn>
                <a:cxn ang="0">
                  <a:pos x="186" y="320"/>
                </a:cxn>
                <a:cxn ang="0">
                  <a:pos x="190" y="317"/>
                </a:cxn>
                <a:cxn ang="0">
                  <a:pos x="144" y="317"/>
                </a:cxn>
                <a:cxn ang="0">
                  <a:pos x="101" y="214"/>
                </a:cxn>
                <a:cxn ang="0">
                  <a:pos x="0" y="171"/>
                </a:cxn>
                <a:cxn ang="0">
                  <a:pos x="0" y="128"/>
                </a:cxn>
                <a:cxn ang="0">
                  <a:pos x="29" y="140"/>
                </a:cxn>
                <a:cxn ang="0">
                  <a:pos x="58" y="128"/>
                </a:cxn>
                <a:cxn ang="0">
                  <a:pos x="70" y="99"/>
                </a:cxn>
                <a:cxn ang="0">
                  <a:pos x="58" y="70"/>
                </a:cxn>
                <a:cxn ang="0">
                  <a:pos x="29" y="58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202" y="74"/>
                </a:cxn>
                <a:cxn ang="0">
                  <a:pos x="171" y="87"/>
                </a:cxn>
                <a:cxn ang="0">
                  <a:pos x="158" y="119"/>
                </a:cxn>
                <a:cxn ang="0">
                  <a:pos x="171" y="151"/>
                </a:cxn>
                <a:cxn ang="0">
                  <a:pos x="203" y="164"/>
                </a:cxn>
                <a:cxn ang="0">
                  <a:pos x="235" y="151"/>
                </a:cxn>
                <a:cxn ang="0">
                  <a:pos x="247" y="121"/>
                </a:cxn>
                <a:cxn ang="0">
                  <a:pos x="315" y="317"/>
                </a:cxn>
              </a:cxnLst>
              <a:rect l="0" t="0" r="r" b="b"/>
              <a:pathLst>
                <a:path w="315" h="390">
                  <a:moveTo>
                    <a:pt x="315" y="317"/>
                  </a:moveTo>
                  <a:cubicBezTo>
                    <a:pt x="239" y="317"/>
                    <a:pt x="239" y="317"/>
                    <a:pt x="239" y="317"/>
                  </a:cubicBezTo>
                  <a:cubicBezTo>
                    <a:pt x="241" y="318"/>
                    <a:pt x="242" y="319"/>
                    <a:pt x="244" y="320"/>
                  </a:cubicBezTo>
                  <a:cubicBezTo>
                    <a:pt x="251" y="328"/>
                    <a:pt x="255" y="338"/>
                    <a:pt x="255" y="349"/>
                  </a:cubicBezTo>
                  <a:cubicBezTo>
                    <a:pt x="255" y="361"/>
                    <a:pt x="251" y="370"/>
                    <a:pt x="244" y="378"/>
                  </a:cubicBezTo>
                  <a:cubicBezTo>
                    <a:pt x="238" y="384"/>
                    <a:pt x="232" y="387"/>
                    <a:pt x="226" y="389"/>
                  </a:cubicBezTo>
                  <a:cubicBezTo>
                    <a:pt x="222" y="390"/>
                    <a:pt x="218" y="390"/>
                    <a:pt x="215" y="390"/>
                  </a:cubicBezTo>
                  <a:cubicBezTo>
                    <a:pt x="211" y="390"/>
                    <a:pt x="207" y="390"/>
                    <a:pt x="204" y="389"/>
                  </a:cubicBezTo>
                  <a:cubicBezTo>
                    <a:pt x="197" y="387"/>
                    <a:pt x="191" y="384"/>
                    <a:pt x="186" y="378"/>
                  </a:cubicBezTo>
                  <a:cubicBezTo>
                    <a:pt x="178" y="370"/>
                    <a:pt x="174" y="361"/>
                    <a:pt x="174" y="349"/>
                  </a:cubicBezTo>
                  <a:cubicBezTo>
                    <a:pt x="174" y="338"/>
                    <a:pt x="178" y="328"/>
                    <a:pt x="186" y="320"/>
                  </a:cubicBezTo>
                  <a:cubicBezTo>
                    <a:pt x="187" y="319"/>
                    <a:pt x="189" y="318"/>
                    <a:pt x="190" y="317"/>
                  </a:cubicBezTo>
                  <a:cubicBezTo>
                    <a:pt x="144" y="317"/>
                    <a:pt x="144" y="317"/>
                    <a:pt x="144" y="317"/>
                  </a:cubicBezTo>
                  <a:cubicBezTo>
                    <a:pt x="144" y="277"/>
                    <a:pt x="129" y="242"/>
                    <a:pt x="101" y="214"/>
                  </a:cubicBezTo>
                  <a:cubicBezTo>
                    <a:pt x="73" y="186"/>
                    <a:pt x="40" y="172"/>
                    <a:pt x="0" y="17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" y="136"/>
                    <a:pt x="18" y="140"/>
                    <a:pt x="29" y="140"/>
                  </a:cubicBezTo>
                  <a:cubicBezTo>
                    <a:pt x="41" y="140"/>
                    <a:pt x="50" y="136"/>
                    <a:pt x="58" y="128"/>
                  </a:cubicBezTo>
                  <a:cubicBezTo>
                    <a:pt x="66" y="120"/>
                    <a:pt x="70" y="110"/>
                    <a:pt x="70" y="99"/>
                  </a:cubicBezTo>
                  <a:cubicBezTo>
                    <a:pt x="70" y="88"/>
                    <a:pt x="66" y="78"/>
                    <a:pt x="58" y="70"/>
                  </a:cubicBezTo>
                  <a:cubicBezTo>
                    <a:pt x="50" y="62"/>
                    <a:pt x="41" y="58"/>
                    <a:pt x="29" y="58"/>
                  </a:cubicBezTo>
                  <a:cubicBezTo>
                    <a:pt x="18" y="58"/>
                    <a:pt x="8" y="62"/>
                    <a:pt x="0" y="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7" y="1"/>
                    <a:pt x="145" y="25"/>
                    <a:pt x="202" y="74"/>
                  </a:cubicBezTo>
                  <a:cubicBezTo>
                    <a:pt x="190" y="74"/>
                    <a:pt x="180" y="79"/>
                    <a:pt x="171" y="87"/>
                  </a:cubicBezTo>
                  <a:cubicBezTo>
                    <a:pt x="162" y="96"/>
                    <a:pt x="158" y="107"/>
                    <a:pt x="158" y="119"/>
                  </a:cubicBezTo>
                  <a:cubicBezTo>
                    <a:pt x="158" y="131"/>
                    <a:pt x="162" y="142"/>
                    <a:pt x="171" y="151"/>
                  </a:cubicBezTo>
                  <a:cubicBezTo>
                    <a:pt x="180" y="159"/>
                    <a:pt x="190" y="164"/>
                    <a:pt x="203" y="164"/>
                  </a:cubicBezTo>
                  <a:cubicBezTo>
                    <a:pt x="215" y="164"/>
                    <a:pt x="226" y="159"/>
                    <a:pt x="235" y="151"/>
                  </a:cubicBezTo>
                  <a:cubicBezTo>
                    <a:pt x="243" y="142"/>
                    <a:pt x="247" y="133"/>
                    <a:pt x="247" y="121"/>
                  </a:cubicBezTo>
                  <a:cubicBezTo>
                    <a:pt x="292" y="177"/>
                    <a:pt x="315" y="242"/>
                    <a:pt x="315" y="317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80A89764-93C9-44D6-B44C-173D7C4BA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220" y="3679850"/>
              <a:ext cx="2467021" cy="2023013"/>
            </a:xfrm>
            <a:custGeom>
              <a:avLst/>
              <a:gdLst/>
              <a:ahLst/>
              <a:cxnLst>
                <a:cxn ang="0">
                  <a:pos x="73" y="318"/>
                </a:cxn>
                <a:cxn ang="0">
                  <a:pos x="73" y="243"/>
                </a:cxn>
                <a:cxn ang="0">
                  <a:pos x="70" y="247"/>
                </a:cxn>
                <a:cxn ang="0">
                  <a:pos x="41" y="259"/>
                </a:cxn>
                <a:cxn ang="0">
                  <a:pos x="12" y="247"/>
                </a:cxn>
                <a:cxn ang="0">
                  <a:pos x="0" y="218"/>
                </a:cxn>
                <a:cxn ang="0">
                  <a:pos x="12" y="189"/>
                </a:cxn>
                <a:cxn ang="0">
                  <a:pos x="41" y="177"/>
                </a:cxn>
                <a:cxn ang="0">
                  <a:pos x="70" y="189"/>
                </a:cxn>
                <a:cxn ang="0">
                  <a:pos x="73" y="192"/>
                </a:cxn>
                <a:cxn ang="0">
                  <a:pos x="73" y="147"/>
                </a:cxn>
                <a:cxn ang="0">
                  <a:pos x="124" y="137"/>
                </a:cxn>
                <a:cxn ang="0">
                  <a:pos x="174" y="104"/>
                </a:cxn>
                <a:cxn ang="0">
                  <a:pos x="199" y="72"/>
                </a:cxn>
                <a:cxn ang="0">
                  <a:pos x="217" y="1"/>
                </a:cxn>
                <a:cxn ang="0">
                  <a:pos x="217" y="0"/>
                </a:cxn>
                <a:cxn ang="0">
                  <a:pos x="263" y="0"/>
                </a:cxn>
                <a:cxn ang="0">
                  <a:pos x="259" y="3"/>
                </a:cxn>
                <a:cxn ang="0">
                  <a:pos x="247" y="32"/>
                </a:cxn>
                <a:cxn ang="0">
                  <a:pos x="259" y="61"/>
                </a:cxn>
                <a:cxn ang="0">
                  <a:pos x="277" y="72"/>
                </a:cxn>
                <a:cxn ang="0">
                  <a:pos x="288" y="73"/>
                </a:cxn>
                <a:cxn ang="0">
                  <a:pos x="299" y="72"/>
                </a:cxn>
                <a:cxn ang="0">
                  <a:pos x="317" y="61"/>
                </a:cxn>
                <a:cxn ang="0">
                  <a:pos x="328" y="32"/>
                </a:cxn>
                <a:cxn ang="0">
                  <a:pos x="317" y="3"/>
                </a:cxn>
                <a:cxn ang="0">
                  <a:pos x="312" y="0"/>
                </a:cxn>
                <a:cxn ang="0">
                  <a:pos x="388" y="0"/>
                </a:cxn>
                <a:cxn ang="0">
                  <a:pos x="388" y="0"/>
                </a:cxn>
                <a:cxn ang="0">
                  <a:pos x="380" y="72"/>
                </a:cxn>
                <a:cxn ang="0">
                  <a:pos x="316" y="202"/>
                </a:cxn>
                <a:cxn ang="0">
                  <a:pos x="342" y="214"/>
                </a:cxn>
                <a:cxn ang="0">
                  <a:pos x="353" y="243"/>
                </a:cxn>
                <a:cxn ang="0">
                  <a:pos x="342" y="272"/>
                </a:cxn>
                <a:cxn ang="0">
                  <a:pos x="341" y="272"/>
                </a:cxn>
                <a:cxn ang="0">
                  <a:pos x="313" y="284"/>
                </a:cxn>
                <a:cxn ang="0">
                  <a:pos x="284" y="272"/>
                </a:cxn>
                <a:cxn ang="0">
                  <a:pos x="284" y="272"/>
                </a:cxn>
                <a:cxn ang="0">
                  <a:pos x="272" y="246"/>
                </a:cxn>
                <a:cxn ang="0">
                  <a:pos x="236" y="272"/>
                </a:cxn>
                <a:cxn ang="0">
                  <a:pos x="73" y="318"/>
                </a:cxn>
              </a:cxnLst>
              <a:rect l="0" t="0" r="r" b="b"/>
              <a:pathLst>
                <a:path w="388" h="318">
                  <a:moveTo>
                    <a:pt x="73" y="318"/>
                  </a:moveTo>
                  <a:cubicBezTo>
                    <a:pt x="73" y="243"/>
                    <a:pt x="73" y="243"/>
                    <a:pt x="73" y="243"/>
                  </a:cubicBezTo>
                  <a:cubicBezTo>
                    <a:pt x="72" y="244"/>
                    <a:pt x="71" y="245"/>
                    <a:pt x="70" y="247"/>
                  </a:cubicBezTo>
                  <a:cubicBezTo>
                    <a:pt x="62" y="255"/>
                    <a:pt x="53" y="259"/>
                    <a:pt x="41" y="259"/>
                  </a:cubicBezTo>
                  <a:cubicBezTo>
                    <a:pt x="30" y="259"/>
                    <a:pt x="20" y="255"/>
                    <a:pt x="12" y="247"/>
                  </a:cubicBezTo>
                  <a:cubicBezTo>
                    <a:pt x="4" y="239"/>
                    <a:pt x="0" y="229"/>
                    <a:pt x="0" y="218"/>
                  </a:cubicBezTo>
                  <a:cubicBezTo>
                    <a:pt x="0" y="206"/>
                    <a:pt x="4" y="197"/>
                    <a:pt x="12" y="189"/>
                  </a:cubicBezTo>
                  <a:cubicBezTo>
                    <a:pt x="20" y="181"/>
                    <a:pt x="30" y="177"/>
                    <a:pt x="41" y="177"/>
                  </a:cubicBezTo>
                  <a:cubicBezTo>
                    <a:pt x="53" y="177"/>
                    <a:pt x="62" y="181"/>
                    <a:pt x="70" y="189"/>
                  </a:cubicBezTo>
                  <a:cubicBezTo>
                    <a:pt x="71" y="190"/>
                    <a:pt x="72" y="191"/>
                    <a:pt x="73" y="192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91" y="147"/>
                    <a:pt x="108" y="143"/>
                    <a:pt x="124" y="137"/>
                  </a:cubicBezTo>
                  <a:cubicBezTo>
                    <a:pt x="142" y="130"/>
                    <a:pt x="159" y="119"/>
                    <a:pt x="174" y="104"/>
                  </a:cubicBezTo>
                  <a:cubicBezTo>
                    <a:pt x="184" y="94"/>
                    <a:pt x="192" y="83"/>
                    <a:pt x="199" y="72"/>
                  </a:cubicBezTo>
                  <a:cubicBezTo>
                    <a:pt x="211" y="51"/>
                    <a:pt x="217" y="27"/>
                    <a:pt x="217" y="1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2" y="1"/>
                    <a:pt x="260" y="2"/>
                    <a:pt x="259" y="3"/>
                  </a:cubicBezTo>
                  <a:cubicBezTo>
                    <a:pt x="251" y="11"/>
                    <a:pt x="247" y="21"/>
                    <a:pt x="247" y="32"/>
                  </a:cubicBezTo>
                  <a:cubicBezTo>
                    <a:pt x="247" y="44"/>
                    <a:pt x="251" y="53"/>
                    <a:pt x="259" y="61"/>
                  </a:cubicBezTo>
                  <a:cubicBezTo>
                    <a:pt x="264" y="67"/>
                    <a:pt x="270" y="70"/>
                    <a:pt x="277" y="72"/>
                  </a:cubicBezTo>
                  <a:cubicBezTo>
                    <a:pt x="280" y="73"/>
                    <a:pt x="284" y="73"/>
                    <a:pt x="288" y="73"/>
                  </a:cubicBezTo>
                  <a:cubicBezTo>
                    <a:pt x="291" y="73"/>
                    <a:pt x="295" y="73"/>
                    <a:pt x="299" y="72"/>
                  </a:cubicBezTo>
                  <a:cubicBezTo>
                    <a:pt x="305" y="70"/>
                    <a:pt x="311" y="67"/>
                    <a:pt x="317" y="61"/>
                  </a:cubicBezTo>
                  <a:cubicBezTo>
                    <a:pt x="324" y="53"/>
                    <a:pt x="328" y="44"/>
                    <a:pt x="328" y="32"/>
                  </a:cubicBezTo>
                  <a:cubicBezTo>
                    <a:pt x="328" y="21"/>
                    <a:pt x="324" y="11"/>
                    <a:pt x="317" y="3"/>
                  </a:cubicBezTo>
                  <a:cubicBezTo>
                    <a:pt x="315" y="2"/>
                    <a:pt x="314" y="1"/>
                    <a:pt x="312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25"/>
                    <a:pt x="385" y="49"/>
                    <a:pt x="380" y="72"/>
                  </a:cubicBezTo>
                  <a:cubicBezTo>
                    <a:pt x="370" y="120"/>
                    <a:pt x="348" y="163"/>
                    <a:pt x="316" y="202"/>
                  </a:cubicBezTo>
                  <a:cubicBezTo>
                    <a:pt x="326" y="203"/>
                    <a:pt x="334" y="207"/>
                    <a:pt x="342" y="214"/>
                  </a:cubicBezTo>
                  <a:cubicBezTo>
                    <a:pt x="349" y="222"/>
                    <a:pt x="353" y="231"/>
                    <a:pt x="353" y="243"/>
                  </a:cubicBezTo>
                  <a:cubicBezTo>
                    <a:pt x="353" y="254"/>
                    <a:pt x="349" y="264"/>
                    <a:pt x="342" y="272"/>
                  </a:cubicBezTo>
                  <a:cubicBezTo>
                    <a:pt x="341" y="272"/>
                    <a:pt x="341" y="272"/>
                    <a:pt x="341" y="272"/>
                  </a:cubicBezTo>
                  <a:cubicBezTo>
                    <a:pt x="333" y="280"/>
                    <a:pt x="324" y="284"/>
                    <a:pt x="313" y="284"/>
                  </a:cubicBezTo>
                  <a:cubicBezTo>
                    <a:pt x="302" y="284"/>
                    <a:pt x="292" y="280"/>
                    <a:pt x="284" y="272"/>
                  </a:cubicBezTo>
                  <a:cubicBezTo>
                    <a:pt x="284" y="272"/>
                    <a:pt x="284" y="272"/>
                    <a:pt x="284" y="272"/>
                  </a:cubicBezTo>
                  <a:cubicBezTo>
                    <a:pt x="277" y="265"/>
                    <a:pt x="273" y="256"/>
                    <a:pt x="272" y="246"/>
                  </a:cubicBezTo>
                  <a:cubicBezTo>
                    <a:pt x="261" y="256"/>
                    <a:pt x="249" y="264"/>
                    <a:pt x="236" y="272"/>
                  </a:cubicBezTo>
                  <a:cubicBezTo>
                    <a:pt x="188" y="302"/>
                    <a:pt x="134" y="317"/>
                    <a:pt x="73" y="318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671E9F1B-9C65-41BF-845C-E325CB12C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541" y="3221964"/>
              <a:ext cx="2034113" cy="2480896"/>
            </a:xfrm>
            <a:custGeom>
              <a:avLst/>
              <a:gdLst/>
              <a:ahLst/>
              <a:cxnLst>
                <a:cxn ang="0">
                  <a:pos x="172" y="72"/>
                </a:cxn>
                <a:cxn ang="0">
                  <a:pos x="172" y="73"/>
                </a:cxn>
                <a:cxn ang="0">
                  <a:pos x="214" y="176"/>
                </a:cxn>
                <a:cxn ang="0">
                  <a:pos x="318" y="219"/>
                </a:cxn>
                <a:cxn ang="0">
                  <a:pos x="320" y="219"/>
                </a:cxn>
                <a:cxn ang="0">
                  <a:pos x="320" y="264"/>
                </a:cxn>
                <a:cxn ang="0">
                  <a:pos x="317" y="261"/>
                </a:cxn>
                <a:cxn ang="0">
                  <a:pos x="288" y="249"/>
                </a:cxn>
                <a:cxn ang="0">
                  <a:pos x="259" y="261"/>
                </a:cxn>
                <a:cxn ang="0">
                  <a:pos x="247" y="290"/>
                </a:cxn>
                <a:cxn ang="0">
                  <a:pos x="259" y="319"/>
                </a:cxn>
                <a:cxn ang="0">
                  <a:pos x="288" y="331"/>
                </a:cxn>
                <a:cxn ang="0">
                  <a:pos x="317" y="319"/>
                </a:cxn>
                <a:cxn ang="0">
                  <a:pos x="320" y="315"/>
                </a:cxn>
                <a:cxn ang="0">
                  <a:pos x="320" y="390"/>
                </a:cxn>
                <a:cxn ang="0">
                  <a:pos x="318" y="390"/>
                </a:cxn>
                <a:cxn ang="0">
                  <a:pos x="117" y="319"/>
                </a:cxn>
                <a:cxn ang="0">
                  <a:pos x="119" y="317"/>
                </a:cxn>
                <a:cxn ang="0">
                  <a:pos x="151" y="303"/>
                </a:cxn>
                <a:cxn ang="0">
                  <a:pos x="164" y="272"/>
                </a:cxn>
                <a:cxn ang="0">
                  <a:pos x="151" y="240"/>
                </a:cxn>
                <a:cxn ang="0">
                  <a:pos x="119" y="227"/>
                </a:cxn>
                <a:cxn ang="0">
                  <a:pos x="87" y="240"/>
                </a:cxn>
                <a:cxn ang="0">
                  <a:pos x="74" y="272"/>
                </a:cxn>
                <a:cxn ang="0">
                  <a:pos x="72" y="27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74" y="72"/>
                </a:cxn>
                <a:cxn ang="0">
                  <a:pos x="71" y="69"/>
                </a:cxn>
                <a:cxn ang="0">
                  <a:pos x="59" y="40"/>
                </a:cxn>
                <a:cxn ang="0">
                  <a:pos x="71" y="11"/>
                </a:cxn>
                <a:cxn ang="0">
                  <a:pos x="100" y="0"/>
                </a:cxn>
                <a:cxn ang="0">
                  <a:pos x="129" y="11"/>
                </a:cxn>
                <a:cxn ang="0">
                  <a:pos x="141" y="40"/>
                </a:cxn>
                <a:cxn ang="0">
                  <a:pos x="129" y="69"/>
                </a:cxn>
                <a:cxn ang="0">
                  <a:pos x="126" y="72"/>
                </a:cxn>
                <a:cxn ang="0">
                  <a:pos x="172" y="72"/>
                </a:cxn>
              </a:cxnLst>
              <a:rect l="0" t="0" r="r" b="b"/>
              <a:pathLst>
                <a:path w="320" h="390">
                  <a:moveTo>
                    <a:pt x="172" y="72"/>
                  </a:moveTo>
                  <a:cubicBezTo>
                    <a:pt x="172" y="72"/>
                    <a:pt x="172" y="72"/>
                    <a:pt x="172" y="73"/>
                  </a:cubicBezTo>
                  <a:cubicBezTo>
                    <a:pt x="172" y="113"/>
                    <a:pt x="186" y="147"/>
                    <a:pt x="214" y="176"/>
                  </a:cubicBezTo>
                  <a:cubicBezTo>
                    <a:pt x="243" y="205"/>
                    <a:pt x="277" y="219"/>
                    <a:pt x="318" y="219"/>
                  </a:cubicBezTo>
                  <a:cubicBezTo>
                    <a:pt x="319" y="219"/>
                    <a:pt x="320" y="219"/>
                    <a:pt x="320" y="219"/>
                  </a:cubicBezTo>
                  <a:cubicBezTo>
                    <a:pt x="320" y="264"/>
                    <a:pt x="320" y="264"/>
                    <a:pt x="320" y="264"/>
                  </a:cubicBezTo>
                  <a:cubicBezTo>
                    <a:pt x="319" y="263"/>
                    <a:pt x="318" y="262"/>
                    <a:pt x="317" y="261"/>
                  </a:cubicBezTo>
                  <a:cubicBezTo>
                    <a:pt x="309" y="253"/>
                    <a:pt x="300" y="249"/>
                    <a:pt x="288" y="249"/>
                  </a:cubicBezTo>
                  <a:cubicBezTo>
                    <a:pt x="277" y="249"/>
                    <a:pt x="267" y="253"/>
                    <a:pt x="259" y="261"/>
                  </a:cubicBezTo>
                  <a:cubicBezTo>
                    <a:pt x="251" y="269"/>
                    <a:pt x="247" y="278"/>
                    <a:pt x="247" y="290"/>
                  </a:cubicBezTo>
                  <a:cubicBezTo>
                    <a:pt x="247" y="301"/>
                    <a:pt x="251" y="311"/>
                    <a:pt x="259" y="319"/>
                  </a:cubicBezTo>
                  <a:cubicBezTo>
                    <a:pt x="267" y="327"/>
                    <a:pt x="277" y="331"/>
                    <a:pt x="288" y="331"/>
                  </a:cubicBezTo>
                  <a:cubicBezTo>
                    <a:pt x="300" y="331"/>
                    <a:pt x="309" y="327"/>
                    <a:pt x="317" y="319"/>
                  </a:cubicBezTo>
                  <a:cubicBezTo>
                    <a:pt x="318" y="317"/>
                    <a:pt x="319" y="316"/>
                    <a:pt x="320" y="315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19" y="390"/>
                    <a:pt x="319" y="390"/>
                    <a:pt x="318" y="390"/>
                  </a:cubicBezTo>
                  <a:cubicBezTo>
                    <a:pt x="241" y="390"/>
                    <a:pt x="174" y="366"/>
                    <a:pt x="117" y="319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32" y="317"/>
                    <a:pt x="142" y="312"/>
                    <a:pt x="151" y="303"/>
                  </a:cubicBezTo>
                  <a:cubicBezTo>
                    <a:pt x="160" y="295"/>
                    <a:pt x="164" y="284"/>
                    <a:pt x="164" y="272"/>
                  </a:cubicBezTo>
                  <a:cubicBezTo>
                    <a:pt x="164" y="259"/>
                    <a:pt x="160" y="249"/>
                    <a:pt x="151" y="240"/>
                  </a:cubicBezTo>
                  <a:cubicBezTo>
                    <a:pt x="142" y="231"/>
                    <a:pt x="132" y="227"/>
                    <a:pt x="119" y="227"/>
                  </a:cubicBezTo>
                  <a:cubicBezTo>
                    <a:pt x="107" y="227"/>
                    <a:pt x="96" y="231"/>
                    <a:pt x="87" y="240"/>
                  </a:cubicBezTo>
                  <a:cubicBezTo>
                    <a:pt x="79" y="249"/>
                    <a:pt x="74" y="259"/>
                    <a:pt x="74" y="272"/>
                  </a:cubicBezTo>
                  <a:cubicBezTo>
                    <a:pt x="72" y="274"/>
                    <a:pt x="72" y="274"/>
                    <a:pt x="72" y="274"/>
                  </a:cubicBezTo>
                  <a:cubicBezTo>
                    <a:pt x="24" y="217"/>
                    <a:pt x="0" y="149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3" y="71"/>
                    <a:pt x="72" y="70"/>
                    <a:pt x="71" y="69"/>
                  </a:cubicBezTo>
                  <a:cubicBezTo>
                    <a:pt x="63" y="61"/>
                    <a:pt x="59" y="52"/>
                    <a:pt x="59" y="40"/>
                  </a:cubicBezTo>
                  <a:cubicBezTo>
                    <a:pt x="59" y="29"/>
                    <a:pt x="63" y="19"/>
                    <a:pt x="71" y="11"/>
                  </a:cubicBezTo>
                  <a:cubicBezTo>
                    <a:pt x="79" y="4"/>
                    <a:pt x="89" y="0"/>
                    <a:pt x="100" y="0"/>
                  </a:cubicBezTo>
                  <a:cubicBezTo>
                    <a:pt x="111" y="0"/>
                    <a:pt x="121" y="4"/>
                    <a:pt x="129" y="11"/>
                  </a:cubicBezTo>
                  <a:cubicBezTo>
                    <a:pt x="137" y="19"/>
                    <a:pt x="141" y="29"/>
                    <a:pt x="141" y="40"/>
                  </a:cubicBezTo>
                  <a:cubicBezTo>
                    <a:pt x="141" y="52"/>
                    <a:pt x="137" y="61"/>
                    <a:pt x="129" y="69"/>
                  </a:cubicBezTo>
                  <a:cubicBezTo>
                    <a:pt x="128" y="70"/>
                    <a:pt x="127" y="71"/>
                    <a:pt x="126" y="72"/>
                  </a:cubicBezTo>
                  <a:lnTo>
                    <a:pt x="172" y="72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2F2F8767-D3A9-454E-8233-D46831240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540" y="1662385"/>
              <a:ext cx="2480896" cy="2017464"/>
            </a:xfrm>
            <a:custGeom>
              <a:avLst/>
              <a:gdLst/>
              <a:ahLst/>
              <a:cxnLst>
                <a:cxn ang="0">
                  <a:pos x="172" y="317"/>
                </a:cxn>
                <a:cxn ang="0">
                  <a:pos x="126" y="317"/>
                </a:cxn>
                <a:cxn ang="0">
                  <a:pos x="129" y="314"/>
                </a:cxn>
                <a:cxn ang="0">
                  <a:pos x="141" y="285"/>
                </a:cxn>
                <a:cxn ang="0">
                  <a:pos x="129" y="256"/>
                </a:cxn>
                <a:cxn ang="0">
                  <a:pos x="100" y="245"/>
                </a:cxn>
                <a:cxn ang="0">
                  <a:pos x="71" y="256"/>
                </a:cxn>
                <a:cxn ang="0">
                  <a:pos x="59" y="285"/>
                </a:cxn>
                <a:cxn ang="0">
                  <a:pos x="71" y="314"/>
                </a:cxn>
                <a:cxn ang="0">
                  <a:pos x="74" y="317"/>
                </a:cxn>
                <a:cxn ang="0">
                  <a:pos x="0" y="317"/>
                </a:cxn>
                <a:cxn ang="0">
                  <a:pos x="74" y="114"/>
                </a:cxn>
                <a:cxn ang="0">
                  <a:pos x="72" y="114"/>
                </a:cxn>
                <a:cxn ang="0">
                  <a:pos x="43" y="102"/>
                </a:cxn>
                <a:cxn ang="0">
                  <a:pos x="31" y="73"/>
                </a:cxn>
                <a:cxn ang="0">
                  <a:pos x="43" y="44"/>
                </a:cxn>
                <a:cxn ang="0">
                  <a:pos x="72" y="32"/>
                </a:cxn>
                <a:cxn ang="0">
                  <a:pos x="101" y="44"/>
                </a:cxn>
                <a:cxn ang="0">
                  <a:pos x="113" y="73"/>
                </a:cxn>
                <a:cxn ang="0">
                  <a:pos x="113" y="75"/>
                </a:cxn>
                <a:cxn ang="0">
                  <a:pos x="318" y="0"/>
                </a:cxn>
                <a:cxn ang="0">
                  <a:pos x="320" y="0"/>
                </a:cxn>
                <a:cxn ang="0">
                  <a:pos x="320" y="70"/>
                </a:cxn>
                <a:cxn ang="0">
                  <a:pos x="349" y="58"/>
                </a:cxn>
                <a:cxn ang="0">
                  <a:pos x="378" y="70"/>
                </a:cxn>
                <a:cxn ang="0">
                  <a:pos x="390" y="99"/>
                </a:cxn>
                <a:cxn ang="0">
                  <a:pos x="378" y="128"/>
                </a:cxn>
                <a:cxn ang="0">
                  <a:pos x="349" y="140"/>
                </a:cxn>
                <a:cxn ang="0">
                  <a:pos x="320" y="128"/>
                </a:cxn>
                <a:cxn ang="0">
                  <a:pos x="320" y="171"/>
                </a:cxn>
                <a:cxn ang="0">
                  <a:pos x="318" y="171"/>
                </a:cxn>
                <a:cxn ang="0">
                  <a:pos x="214" y="214"/>
                </a:cxn>
                <a:cxn ang="0">
                  <a:pos x="172" y="317"/>
                </a:cxn>
              </a:cxnLst>
              <a:rect l="0" t="0" r="r" b="b"/>
              <a:pathLst>
                <a:path w="390" h="317">
                  <a:moveTo>
                    <a:pt x="172" y="317"/>
                  </a:moveTo>
                  <a:cubicBezTo>
                    <a:pt x="126" y="317"/>
                    <a:pt x="126" y="317"/>
                    <a:pt x="126" y="317"/>
                  </a:cubicBezTo>
                  <a:cubicBezTo>
                    <a:pt x="127" y="316"/>
                    <a:pt x="128" y="315"/>
                    <a:pt x="129" y="314"/>
                  </a:cubicBezTo>
                  <a:cubicBezTo>
                    <a:pt x="137" y="306"/>
                    <a:pt x="141" y="297"/>
                    <a:pt x="141" y="285"/>
                  </a:cubicBezTo>
                  <a:cubicBezTo>
                    <a:pt x="141" y="274"/>
                    <a:pt x="137" y="264"/>
                    <a:pt x="129" y="256"/>
                  </a:cubicBezTo>
                  <a:cubicBezTo>
                    <a:pt x="121" y="249"/>
                    <a:pt x="111" y="245"/>
                    <a:pt x="100" y="245"/>
                  </a:cubicBezTo>
                  <a:cubicBezTo>
                    <a:pt x="89" y="245"/>
                    <a:pt x="79" y="249"/>
                    <a:pt x="71" y="256"/>
                  </a:cubicBezTo>
                  <a:cubicBezTo>
                    <a:pt x="63" y="264"/>
                    <a:pt x="59" y="274"/>
                    <a:pt x="59" y="285"/>
                  </a:cubicBezTo>
                  <a:cubicBezTo>
                    <a:pt x="59" y="297"/>
                    <a:pt x="63" y="306"/>
                    <a:pt x="71" y="314"/>
                  </a:cubicBezTo>
                  <a:cubicBezTo>
                    <a:pt x="72" y="315"/>
                    <a:pt x="73" y="316"/>
                    <a:pt x="74" y="317"/>
                  </a:cubicBezTo>
                  <a:cubicBezTo>
                    <a:pt x="0" y="317"/>
                    <a:pt x="0" y="317"/>
                    <a:pt x="0" y="317"/>
                  </a:cubicBezTo>
                  <a:cubicBezTo>
                    <a:pt x="0" y="239"/>
                    <a:pt x="25" y="171"/>
                    <a:pt x="74" y="114"/>
                  </a:cubicBezTo>
                  <a:cubicBezTo>
                    <a:pt x="73" y="114"/>
                    <a:pt x="73" y="114"/>
                    <a:pt x="72" y="114"/>
                  </a:cubicBezTo>
                  <a:cubicBezTo>
                    <a:pt x="61" y="114"/>
                    <a:pt x="51" y="110"/>
                    <a:pt x="43" y="102"/>
                  </a:cubicBezTo>
                  <a:cubicBezTo>
                    <a:pt x="35" y="94"/>
                    <a:pt x="31" y="84"/>
                    <a:pt x="31" y="73"/>
                  </a:cubicBezTo>
                  <a:cubicBezTo>
                    <a:pt x="31" y="62"/>
                    <a:pt x="35" y="52"/>
                    <a:pt x="43" y="44"/>
                  </a:cubicBezTo>
                  <a:cubicBezTo>
                    <a:pt x="51" y="36"/>
                    <a:pt x="61" y="32"/>
                    <a:pt x="72" y="32"/>
                  </a:cubicBezTo>
                  <a:cubicBezTo>
                    <a:pt x="83" y="32"/>
                    <a:pt x="93" y="36"/>
                    <a:pt x="101" y="44"/>
                  </a:cubicBezTo>
                  <a:cubicBezTo>
                    <a:pt x="109" y="52"/>
                    <a:pt x="113" y="62"/>
                    <a:pt x="113" y="73"/>
                  </a:cubicBezTo>
                  <a:cubicBezTo>
                    <a:pt x="113" y="74"/>
                    <a:pt x="113" y="74"/>
                    <a:pt x="113" y="75"/>
                  </a:cubicBezTo>
                  <a:cubicBezTo>
                    <a:pt x="170" y="25"/>
                    <a:pt x="239" y="0"/>
                    <a:pt x="318" y="0"/>
                  </a:cubicBezTo>
                  <a:cubicBezTo>
                    <a:pt x="319" y="0"/>
                    <a:pt x="319" y="0"/>
                    <a:pt x="320" y="0"/>
                  </a:cubicBezTo>
                  <a:cubicBezTo>
                    <a:pt x="320" y="70"/>
                    <a:pt x="320" y="70"/>
                    <a:pt x="320" y="70"/>
                  </a:cubicBezTo>
                  <a:cubicBezTo>
                    <a:pt x="328" y="62"/>
                    <a:pt x="338" y="58"/>
                    <a:pt x="349" y="58"/>
                  </a:cubicBezTo>
                  <a:cubicBezTo>
                    <a:pt x="361" y="58"/>
                    <a:pt x="370" y="62"/>
                    <a:pt x="378" y="70"/>
                  </a:cubicBezTo>
                  <a:cubicBezTo>
                    <a:pt x="386" y="78"/>
                    <a:pt x="390" y="88"/>
                    <a:pt x="390" y="99"/>
                  </a:cubicBezTo>
                  <a:cubicBezTo>
                    <a:pt x="390" y="110"/>
                    <a:pt x="386" y="120"/>
                    <a:pt x="378" y="128"/>
                  </a:cubicBezTo>
                  <a:cubicBezTo>
                    <a:pt x="370" y="136"/>
                    <a:pt x="361" y="140"/>
                    <a:pt x="349" y="140"/>
                  </a:cubicBezTo>
                  <a:cubicBezTo>
                    <a:pt x="338" y="140"/>
                    <a:pt x="328" y="136"/>
                    <a:pt x="320" y="128"/>
                  </a:cubicBezTo>
                  <a:cubicBezTo>
                    <a:pt x="320" y="171"/>
                    <a:pt x="320" y="171"/>
                    <a:pt x="320" y="171"/>
                  </a:cubicBezTo>
                  <a:cubicBezTo>
                    <a:pt x="320" y="171"/>
                    <a:pt x="319" y="171"/>
                    <a:pt x="318" y="171"/>
                  </a:cubicBezTo>
                  <a:cubicBezTo>
                    <a:pt x="277" y="171"/>
                    <a:pt x="243" y="186"/>
                    <a:pt x="214" y="214"/>
                  </a:cubicBezTo>
                  <a:cubicBezTo>
                    <a:pt x="186" y="242"/>
                    <a:pt x="172" y="277"/>
                    <a:pt x="172" y="317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4188F8B0-454C-42A0-9895-D53206E3B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633" y="2448927"/>
              <a:ext cx="436849" cy="534327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6" y="58"/>
                </a:cxn>
                <a:cxn ang="0">
                  <a:pos x="36" y="65"/>
                </a:cxn>
                <a:cxn ang="0">
                  <a:pos x="34" y="68"/>
                </a:cxn>
                <a:cxn ang="0">
                  <a:pos x="22" y="68"/>
                </a:cxn>
                <a:cxn ang="0">
                  <a:pos x="20" y="65"/>
                </a:cxn>
                <a:cxn ang="0">
                  <a:pos x="20" y="58"/>
                </a:cxn>
                <a:cxn ang="0">
                  <a:pos x="2" y="58"/>
                </a:cxn>
                <a:cxn ang="0">
                  <a:pos x="0" y="56"/>
                </a:cxn>
                <a:cxn ang="0">
                  <a:pos x="1" y="54"/>
                </a:cxn>
                <a:cxn ang="0">
                  <a:pos x="16" y="39"/>
                </a:cxn>
                <a:cxn ang="0">
                  <a:pos x="7" y="39"/>
                </a:cxn>
                <a:cxn ang="0">
                  <a:pos x="5" y="36"/>
                </a:cxn>
                <a:cxn ang="0">
                  <a:pos x="6" y="34"/>
                </a:cxn>
                <a:cxn ang="0">
                  <a:pos x="21" y="19"/>
                </a:cxn>
                <a:cxn ang="0">
                  <a:pos x="13" y="19"/>
                </a:cxn>
                <a:cxn ang="0">
                  <a:pos x="11" y="17"/>
                </a:cxn>
                <a:cxn ang="0">
                  <a:pos x="12" y="15"/>
                </a:cxn>
                <a:cxn ang="0">
                  <a:pos x="26" y="0"/>
                </a:cxn>
                <a:cxn ang="0">
                  <a:pos x="28" y="0"/>
                </a:cxn>
                <a:cxn ang="0">
                  <a:pos x="30" y="0"/>
                </a:cxn>
                <a:cxn ang="0">
                  <a:pos x="44" y="15"/>
                </a:cxn>
                <a:cxn ang="0">
                  <a:pos x="45" y="17"/>
                </a:cxn>
                <a:cxn ang="0">
                  <a:pos x="42" y="19"/>
                </a:cxn>
                <a:cxn ang="0">
                  <a:pos x="35" y="19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49" y="39"/>
                </a:cxn>
                <a:cxn ang="0">
                  <a:pos x="40" y="39"/>
                </a:cxn>
                <a:cxn ang="0">
                  <a:pos x="55" y="54"/>
                </a:cxn>
                <a:cxn ang="0">
                  <a:pos x="56" y="56"/>
                </a:cxn>
                <a:cxn ang="0">
                  <a:pos x="53" y="58"/>
                </a:cxn>
              </a:cxnLst>
              <a:rect l="0" t="0" r="r" b="b"/>
              <a:pathLst>
                <a:path w="56" h="68">
                  <a:moveTo>
                    <a:pt x="53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60"/>
                    <a:pt x="36" y="63"/>
                    <a:pt x="36" y="65"/>
                  </a:cubicBezTo>
                  <a:cubicBezTo>
                    <a:pt x="36" y="67"/>
                    <a:pt x="35" y="68"/>
                    <a:pt x="34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1" y="68"/>
                    <a:pt x="20" y="67"/>
                    <a:pt x="20" y="65"/>
                  </a:cubicBezTo>
                  <a:cubicBezTo>
                    <a:pt x="20" y="63"/>
                    <a:pt x="20" y="60"/>
                    <a:pt x="20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6"/>
                  </a:cubicBezTo>
                  <a:cubicBezTo>
                    <a:pt x="0" y="55"/>
                    <a:pt x="0" y="54"/>
                    <a:pt x="1" y="54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9"/>
                    <a:pt x="5" y="37"/>
                    <a:pt x="5" y="36"/>
                  </a:cubicBezTo>
                  <a:cubicBezTo>
                    <a:pt x="5" y="35"/>
                    <a:pt x="5" y="35"/>
                    <a:pt x="6" y="3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9"/>
                    <a:pt x="11" y="18"/>
                    <a:pt x="11" y="17"/>
                  </a:cubicBezTo>
                  <a:cubicBezTo>
                    <a:pt x="11" y="16"/>
                    <a:pt x="11" y="15"/>
                    <a:pt x="12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6"/>
                    <a:pt x="45" y="17"/>
                  </a:cubicBezTo>
                  <a:cubicBezTo>
                    <a:pt x="45" y="18"/>
                    <a:pt x="44" y="19"/>
                    <a:pt x="42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5"/>
                    <a:pt x="51" y="35"/>
                    <a:pt x="51" y="36"/>
                  </a:cubicBezTo>
                  <a:cubicBezTo>
                    <a:pt x="51" y="37"/>
                    <a:pt x="50" y="39"/>
                    <a:pt x="49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5"/>
                    <a:pt x="56" y="56"/>
                  </a:cubicBezTo>
                  <a:cubicBezTo>
                    <a:pt x="56" y="57"/>
                    <a:pt x="55" y="58"/>
                    <a:pt x="53" y="5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D3A3EB82-6622-4B22-A3EE-FCE01B7B8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456" y="3908304"/>
              <a:ext cx="597413" cy="55816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7099FA08-1ACD-45B4-A1C0-411852592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521" y="3006097"/>
              <a:ext cx="522304" cy="518160"/>
            </a:xfrm>
            <a:custGeom>
              <a:avLst/>
              <a:gdLst/>
              <a:ahLst/>
              <a:cxnLst>
                <a:cxn ang="0">
                  <a:pos x="58" y="50"/>
                </a:cxn>
                <a:cxn ang="0">
                  <a:pos x="51" y="58"/>
                </a:cxn>
                <a:cxn ang="0">
                  <a:pos x="7" y="58"/>
                </a:cxn>
                <a:cxn ang="0">
                  <a:pos x="0" y="50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51" y="0"/>
                </a:cxn>
                <a:cxn ang="0">
                  <a:pos x="58" y="7"/>
                </a:cxn>
                <a:cxn ang="0">
                  <a:pos x="58" y="50"/>
                </a:cxn>
                <a:cxn ang="0">
                  <a:pos x="51" y="24"/>
                </a:cxn>
                <a:cxn ang="0">
                  <a:pos x="46" y="24"/>
                </a:cxn>
                <a:cxn ang="0">
                  <a:pos x="47" y="29"/>
                </a:cxn>
                <a:cxn ang="0">
                  <a:pos x="29" y="47"/>
                </a:cxn>
                <a:cxn ang="0">
                  <a:pos x="11" y="29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6" y="49"/>
                </a:cxn>
                <a:cxn ang="0">
                  <a:pos x="9" y="51"/>
                </a:cxn>
                <a:cxn ang="0">
                  <a:pos x="49" y="51"/>
                </a:cxn>
                <a:cxn ang="0">
                  <a:pos x="51" y="49"/>
                </a:cxn>
                <a:cxn ang="0">
                  <a:pos x="51" y="24"/>
                </a:cxn>
                <a:cxn ang="0">
                  <a:pos x="29" y="17"/>
                </a:cxn>
                <a:cxn ang="0">
                  <a:pos x="17" y="29"/>
                </a:cxn>
                <a:cxn ang="0">
                  <a:pos x="29" y="40"/>
                </a:cxn>
                <a:cxn ang="0">
                  <a:pos x="41" y="29"/>
                </a:cxn>
                <a:cxn ang="0">
                  <a:pos x="29" y="17"/>
                </a:cxn>
                <a:cxn ang="0">
                  <a:pos x="51" y="9"/>
                </a:cxn>
                <a:cxn ang="0">
                  <a:pos x="49" y="6"/>
                </a:cxn>
                <a:cxn ang="0">
                  <a:pos x="42" y="6"/>
                </a:cxn>
                <a:cxn ang="0">
                  <a:pos x="40" y="9"/>
                </a:cxn>
                <a:cxn ang="0">
                  <a:pos x="40" y="15"/>
                </a:cxn>
                <a:cxn ang="0">
                  <a:pos x="42" y="18"/>
                </a:cxn>
                <a:cxn ang="0">
                  <a:pos x="49" y="18"/>
                </a:cxn>
                <a:cxn ang="0">
                  <a:pos x="51" y="15"/>
                </a:cxn>
                <a:cxn ang="0">
                  <a:pos x="51" y="9"/>
                </a:cxn>
              </a:cxnLst>
              <a:rect l="0" t="0" r="r" b="b"/>
              <a:pathLst>
                <a:path w="58" h="58">
                  <a:moveTo>
                    <a:pt x="58" y="50"/>
                  </a:moveTo>
                  <a:cubicBezTo>
                    <a:pt x="58" y="54"/>
                    <a:pt x="55" y="58"/>
                    <a:pt x="51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8" y="3"/>
                    <a:pt x="58" y="7"/>
                  </a:cubicBezTo>
                  <a:lnTo>
                    <a:pt x="58" y="50"/>
                  </a:lnTo>
                  <a:close/>
                  <a:moveTo>
                    <a:pt x="51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7" y="26"/>
                    <a:pt x="47" y="27"/>
                    <a:pt x="47" y="29"/>
                  </a:cubicBezTo>
                  <a:cubicBezTo>
                    <a:pt x="47" y="39"/>
                    <a:pt x="39" y="47"/>
                    <a:pt x="29" y="47"/>
                  </a:cubicBezTo>
                  <a:cubicBezTo>
                    <a:pt x="19" y="47"/>
                    <a:pt x="11" y="39"/>
                    <a:pt x="11" y="29"/>
                  </a:cubicBezTo>
                  <a:cubicBezTo>
                    <a:pt x="11" y="27"/>
                    <a:pt x="11" y="26"/>
                    <a:pt x="12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7" y="51"/>
                    <a:pt x="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1"/>
                    <a:pt x="51" y="50"/>
                    <a:pt x="51" y="49"/>
                  </a:cubicBezTo>
                  <a:lnTo>
                    <a:pt x="51" y="24"/>
                  </a:lnTo>
                  <a:close/>
                  <a:moveTo>
                    <a:pt x="29" y="17"/>
                  </a:moveTo>
                  <a:cubicBezTo>
                    <a:pt x="23" y="17"/>
                    <a:pt x="17" y="22"/>
                    <a:pt x="17" y="29"/>
                  </a:cubicBezTo>
                  <a:cubicBezTo>
                    <a:pt x="17" y="35"/>
                    <a:pt x="23" y="40"/>
                    <a:pt x="29" y="40"/>
                  </a:cubicBezTo>
                  <a:cubicBezTo>
                    <a:pt x="35" y="40"/>
                    <a:pt x="41" y="35"/>
                    <a:pt x="41" y="29"/>
                  </a:cubicBezTo>
                  <a:cubicBezTo>
                    <a:pt x="41" y="22"/>
                    <a:pt x="35" y="17"/>
                    <a:pt x="29" y="17"/>
                  </a:cubicBezTo>
                  <a:close/>
                  <a:moveTo>
                    <a:pt x="51" y="9"/>
                  </a:moveTo>
                  <a:cubicBezTo>
                    <a:pt x="51" y="7"/>
                    <a:pt x="50" y="6"/>
                    <a:pt x="4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7"/>
                    <a:pt x="40" y="9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1" y="18"/>
                    <a:pt x="42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6"/>
                    <a:pt x="51" y="15"/>
                  </a:cubicBezTo>
                  <a:lnTo>
                    <a:pt x="5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BCC440FA-E002-4983-9396-89AA3D0F8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6239" y="4566526"/>
              <a:ext cx="527292" cy="493919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910B44A4-4352-4C10-98AD-56401AECD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734" y="3397372"/>
              <a:ext cx="649687" cy="639456"/>
            </a:xfrm>
            <a:custGeom>
              <a:avLst/>
              <a:gdLst/>
              <a:ahLst/>
              <a:cxnLst>
                <a:cxn ang="0">
                  <a:pos x="58" y="35"/>
                </a:cxn>
                <a:cxn ang="0">
                  <a:pos x="29" y="58"/>
                </a:cxn>
                <a:cxn ang="0">
                  <a:pos x="9" y="50"/>
                </a:cxn>
                <a:cxn ang="0">
                  <a:pos x="5" y="55"/>
                </a:cxn>
                <a:cxn ang="0">
                  <a:pos x="3" y="55"/>
                </a:cxn>
                <a:cxn ang="0">
                  <a:pos x="0" y="53"/>
                </a:cxn>
                <a:cxn ang="0">
                  <a:pos x="0" y="36"/>
                </a:cxn>
                <a:cxn ang="0">
                  <a:pos x="3" y="34"/>
                </a:cxn>
                <a:cxn ang="0">
                  <a:pos x="20" y="34"/>
                </a:cxn>
                <a:cxn ang="0">
                  <a:pos x="22" y="36"/>
                </a:cxn>
                <a:cxn ang="0">
                  <a:pos x="22" y="38"/>
                </a:cxn>
                <a:cxn ang="0">
                  <a:pos x="16" y="43"/>
                </a:cxn>
                <a:cxn ang="0">
                  <a:pos x="30" y="48"/>
                </a:cxn>
                <a:cxn ang="0">
                  <a:pos x="46" y="39"/>
                </a:cxn>
                <a:cxn ang="0">
                  <a:pos x="48" y="34"/>
                </a:cxn>
                <a:cxn ang="0">
                  <a:pos x="49" y="34"/>
                </a:cxn>
                <a:cxn ang="0">
                  <a:pos x="57" y="34"/>
                </a:cxn>
                <a:cxn ang="0">
                  <a:pos x="58" y="35"/>
                </a:cxn>
                <a:cxn ang="0">
                  <a:pos x="58" y="35"/>
                </a:cxn>
                <a:cxn ang="0">
                  <a:pos x="59" y="21"/>
                </a:cxn>
                <a:cxn ang="0">
                  <a:pos x="56" y="24"/>
                </a:cxn>
                <a:cxn ang="0">
                  <a:pos x="39" y="24"/>
                </a:cxn>
                <a:cxn ang="0">
                  <a:pos x="37" y="21"/>
                </a:cxn>
                <a:cxn ang="0">
                  <a:pos x="38" y="20"/>
                </a:cxn>
                <a:cxn ang="0">
                  <a:pos x="43" y="14"/>
                </a:cxn>
                <a:cxn ang="0">
                  <a:pos x="30" y="9"/>
                </a:cxn>
                <a:cxn ang="0">
                  <a:pos x="13" y="19"/>
                </a:cxn>
                <a:cxn ang="0">
                  <a:pos x="11" y="23"/>
                </a:cxn>
                <a:cxn ang="0">
                  <a:pos x="10" y="24"/>
                </a:cxn>
                <a:cxn ang="0">
                  <a:pos x="2" y="24"/>
                </a:cxn>
                <a:cxn ang="0">
                  <a:pos x="1" y="23"/>
                </a:cxn>
                <a:cxn ang="0">
                  <a:pos x="1" y="22"/>
                </a:cxn>
                <a:cxn ang="0">
                  <a:pos x="30" y="0"/>
                </a:cxn>
                <a:cxn ang="0">
                  <a:pos x="50" y="8"/>
                </a:cxn>
                <a:cxn ang="0">
                  <a:pos x="55" y="3"/>
                </a:cxn>
                <a:cxn ang="0">
                  <a:pos x="56" y="2"/>
                </a:cxn>
                <a:cxn ang="0">
                  <a:pos x="59" y="4"/>
                </a:cxn>
                <a:cxn ang="0">
                  <a:pos x="59" y="21"/>
                </a:cxn>
              </a:cxnLst>
              <a:rect l="0" t="0" r="r" b="b"/>
              <a:pathLst>
                <a:path w="59" h="58">
                  <a:moveTo>
                    <a:pt x="58" y="35"/>
                  </a:moveTo>
                  <a:cubicBezTo>
                    <a:pt x="55" y="48"/>
                    <a:pt x="43" y="58"/>
                    <a:pt x="29" y="58"/>
                  </a:cubicBezTo>
                  <a:cubicBezTo>
                    <a:pt x="22" y="58"/>
                    <a:pt x="15" y="55"/>
                    <a:pt x="9" y="50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2" y="55"/>
                    <a:pt x="0" y="54"/>
                    <a:pt x="0" y="5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2" y="34"/>
                    <a:pt x="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2" y="37"/>
                    <a:pt x="22" y="37"/>
                    <a:pt x="22" y="38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20" y="46"/>
                    <a:pt x="25" y="48"/>
                    <a:pt x="30" y="48"/>
                  </a:cubicBezTo>
                  <a:cubicBezTo>
                    <a:pt x="36" y="48"/>
                    <a:pt x="43" y="45"/>
                    <a:pt x="46" y="39"/>
                  </a:cubicBezTo>
                  <a:cubicBezTo>
                    <a:pt x="47" y="37"/>
                    <a:pt x="48" y="36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8" y="34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9" y="21"/>
                  </a:moveTo>
                  <a:cubicBezTo>
                    <a:pt x="59" y="23"/>
                    <a:pt x="58" y="24"/>
                    <a:pt x="56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4"/>
                    <a:pt x="37" y="23"/>
                    <a:pt x="37" y="21"/>
                  </a:cubicBezTo>
                  <a:cubicBezTo>
                    <a:pt x="37" y="21"/>
                    <a:pt x="37" y="20"/>
                    <a:pt x="38" y="2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9" y="11"/>
                    <a:pt x="34" y="9"/>
                    <a:pt x="30" y="9"/>
                  </a:cubicBezTo>
                  <a:cubicBezTo>
                    <a:pt x="23" y="9"/>
                    <a:pt x="17" y="13"/>
                    <a:pt x="13" y="19"/>
                  </a:cubicBezTo>
                  <a:cubicBezTo>
                    <a:pt x="12" y="20"/>
                    <a:pt x="12" y="21"/>
                    <a:pt x="11" y="23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3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4" y="9"/>
                    <a:pt x="16" y="0"/>
                    <a:pt x="30" y="0"/>
                  </a:cubicBezTo>
                  <a:cubicBezTo>
                    <a:pt x="37" y="0"/>
                    <a:pt x="44" y="3"/>
                    <a:pt x="50" y="8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6" y="2"/>
                    <a:pt x="56" y="2"/>
                  </a:cubicBezTo>
                  <a:cubicBezTo>
                    <a:pt x="58" y="2"/>
                    <a:pt x="59" y="3"/>
                    <a:pt x="59" y="4"/>
                  </a:cubicBezTo>
                  <a:lnTo>
                    <a:pt x="59" y="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PA_库_组合 36">
            <a:extLst>
              <a:ext uri="{FF2B5EF4-FFF2-40B4-BE49-F238E27FC236}">
                <a16:creationId xmlns="" xmlns:a16="http://schemas.microsoft.com/office/drawing/2014/main" id="{BF142487-F044-4DCB-AB38-0520319AD6E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103138" y="1668154"/>
            <a:ext cx="6371726" cy="878042"/>
            <a:chOff x="5103138" y="1668154"/>
            <a:chExt cx="6371726" cy="878042"/>
          </a:xfrm>
        </p:grpSpPr>
        <p:grpSp>
          <p:nvGrpSpPr>
            <p:cNvPr id="13" name="Group 13">
              <a:extLst>
                <a:ext uri="{FF2B5EF4-FFF2-40B4-BE49-F238E27FC236}">
                  <a16:creationId xmlns="" xmlns:a16="http://schemas.microsoft.com/office/drawing/2014/main" id="{FE55EF49-8C11-450D-9C6A-EE338BD20FC3}"/>
                </a:ext>
              </a:extLst>
            </p:cNvPr>
            <p:cNvGrpSpPr/>
            <p:nvPr/>
          </p:nvGrpSpPr>
          <p:grpSpPr>
            <a:xfrm>
              <a:off x="5103138" y="1680807"/>
              <a:ext cx="864665" cy="865389"/>
              <a:chOff x="3287425" y="1417883"/>
              <a:chExt cx="648499" cy="649042"/>
            </a:xfrm>
          </p:grpSpPr>
          <p:sp>
            <p:nvSpPr>
              <p:cNvPr id="35" name="Oval 14">
                <a:extLst>
                  <a:ext uri="{FF2B5EF4-FFF2-40B4-BE49-F238E27FC236}">
                    <a16:creationId xmlns="" xmlns:a16="http://schemas.microsoft.com/office/drawing/2014/main" id="{F495D523-F6A3-4DCE-A17C-BCA97F6FF0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87425" y="1417883"/>
                <a:ext cx="648499" cy="6490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15">
                <a:extLst>
                  <a:ext uri="{FF2B5EF4-FFF2-40B4-BE49-F238E27FC236}">
                    <a16:creationId xmlns="" xmlns:a16="http://schemas.microsoft.com/office/drawing/2014/main" id="{06F10192-EA9C-4DFC-B102-28326D6F74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2252" y="1492773"/>
                <a:ext cx="498845" cy="499263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17" name="Group 28">
              <a:extLst>
                <a:ext uri="{FF2B5EF4-FFF2-40B4-BE49-F238E27FC236}">
                  <a16:creationId xmlns="" xmlns:a16="http://schemas.microsoft.com/office/drawing/2014/main" id="{E7366838-A02C-4324-AF51-26105276F57C}"/>
                </a:ext>
              </a:extLst>
            </p:cNvPr>
            <p:cNvGrpSpPr/>
            <p:nvPr/>
          </p:nvGrpSpPr>
          <p:grpSpPr>
            <a:xfrm>
              <a:off x="5967802" y="1668154"/>
              <a:ext cx="5507062" cy="871457"/>
              <a:chOff x="1398307" y="2180815"/>
              <a:chExt cx="3175476" cy="871457"/>
            </a:xfrm>
          </p:grpSpPr>
          <p:sp>
            <p:nvSpPr>
              <p:cNvPr id="27" name="TextBox 29">
                <a:extLst>
                  <a:ext uri="{FF2B5EF4-FFF2-40B4-BE49-F238E27FC236}">
                    <a16:creationId xmlns="" xmlns:a16="http://schemas.microsoft.com/office/drawing/2014/main" id="{024DB34E-0BD0-4FC9-A163-789A27534F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788832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8" name="Rectangle 30">
                <a:extLst>
                  <a:ext uri="{FF2B5EF4-FFF2-40B4-BE49-F238E27FC236}">
                    <a16:creationId xmlns="" xmlns:a16="http://schemas.microsoft.com/office/drawing/2014/main" id="{D1E6403A-0055-4985-AA9B-D37FC7E74066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PA_库_组合 37">
            <a:extLst>
              <a:ext uri="{FF2B5EF4-FFF2-40B4-BE49-F238E27FC236}">
                <a16:creationId xmlns="" xmlns:a16="http://schemas.microsoft.com/office/drawing/2014/main" id="{1B534F26-C570-4D2B-8914-52173B7EB11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103138" y="2674568"/>
            <a:ext cx="6371726" cy="871457"/>
            <a:chOff x="5103138" y="2674568"/>
            <a:chExt cx="6371726" cy="871457"/>
          </a:xfrm>
        </p:grpSpPr>
        <p:grpSp>
          <p:nvGrpSpPr>
            <p:cNvPr id="14" name="Group 16">
              <a:extLst>
                <a:ext uri="{FF2B5EF4-FFF2-40B4-BE49-F238E27FC236}">
                  <a16:creationId xmlns="" xmlns:a16="http://schemas.microsoft.com/office/drawing/2014/main" id="{4E76BC23-462A-4310-A493-2D7B6A63B1A1}"/>
                </a:ext>
              </a:extLst>
            </p:cNvPr>
            <p:cNvGrpSpPr/>
            <p:nvPr/>
          </p:nvGrpSpPr>
          <p:grpSpPr>
            <a:xfrm>
              <a:off x="5103138" y="2677603"/>
              <a:ext cx="864665" cy="865389"/>
              <a:chOff x="2779491" y="2517212"/>
              <a:chExt cx="648499" cy="649042"/>
            </a:xfrm>
          </p:grpSpPr>
          <p:sp>
            <p:nvSpPr>
              <p:cNvPr id="33" name="Oval 17">
                <a:extLst>
                  <a:ext uri="{FF2B5EF4-FFF2-40B4-BE49-F238E27FC236}">
                    <a16:creationId xmlns="" xmlns:a16="http://schemas.microsoft.com/office/drawing/2014/main" id="{B5D05BAC-8B63-4BE5-A751-F6E9B38216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9491" y="2517212"/>
                <a:ext cx="648499" cy="649042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18">
                <a:extLst>
                  <a:ext uri="{FF2B5EF4-FFF2-40B4-BE49-F238E27FC236}">
                    <a16:creationId xmlns="" xmlns:a16="http://schemas.microsoft.com/office/drawing/2014/main" id="{7FE68465-775D-4788-A79C-CAD2669F7F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4318" y="2592102"/>
                <a:ext cx="498845" cy="499263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18" name="Group 31">
              <a:extLst>
                <a:ext uri="{FF2B5EF4-FFF2-40B4-BE49-F238E27FC236}">
                  <a16:creationId xmlns="" xmlns:a16="http://schemas.microsoft.com/office/drawing/2014/main" id="{FA751CDC-5B93-4658-BC4A-02DBF4096A3B}"/>
                </a:ext>
              </a:extLst>
            </p:cNvPr>
            <p:cNvGrpSpPr/>
            <p:nvPr/>
          </p:nvGrpSpPr>
          <p:grpSpPr>
            <a:xfrm>
              <a:off x="5967802" y="2674568"/>
              <a:ext cx="5507062" cy="871457"/>
              <a:chOff x="1398307" y="2180815"/>
              <a:chExt cx="3175476" cy="871457"/>
            </a:xfrm>
          </p:grpSpPr>
          <p:sp>
            <p:nvSpPr>
              <p:cNvPr id="25" name="TextBox 32">
                <a:extLst>
                  <a:ext uri="{FF2B5EF4-FFF2-40B4-BE49-F238E27FC236}">
                    <a16:creationId xmlns="" xmlns:a16="http://schemas.microsoft.com/office/drawing/2014/main" id="{0A1BFDEE-90BD-4DBA-95C4-876191EF53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788832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6" name="Rectangle 33">
                <a:extLst>
                  <a:ext uri="{FF2B5EF4-FFF2-40B4-BE49-F238E27FC236}">
                    <a16:creationId xmlns="" xmlns:a16="http://schemas.microsoft.com/office/drawing/2014/main" id="{DA18BCD6-D097-4846-B4B8-56CF480B3320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PA_库_组合 38">
            <a:extLst>
              <a:ext uri="{FF2B5EF4-FFF2-40B4-BE49-F238E27FC236}">
                <a16:creationId xmlns="" xmlns:a16="http://schemas.microsoft.com/office/drawing/2014/main" id="{29A17DB3-9A4D-4CD7-8377-BAD7F930C94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103138" y="3680982"/>
            <a:ext cx="6371726" cy="888759"/>
            <a:chOff x="5103138" y="3680982"/>
            <a:chExt cx="6371726" cy="888759"/>
          </a:xfrm>
        </p:grpSpPr>
        <p:grpSp>
          <p:nvGrpSpPr>
            <p:cNvPr id="15" name="Group 19">
              <a:extLst>
                <a:ext uri="{FF2B5EF4-FFF2-40B4-BE49-F238E27FC236}">
                  <a16:creationId xmlns="" xmlns:a16="http://schemas.microsoft.com/office/drawing/2014/main" id="{223D3949-380B-4082-8B41-23CE149BDA66}"/>
                </a:ext>
              </a:extLst>
            </p:cNvPr>
            <p:cNvGrpSpPr/>
            <p:nvPr/>
          </p:nvGrpSpPr>
          <p:grpSpPr>
            <a:xfrm>
              <a:off x="5103138" y="3704352"/>
              <a:ext cx="864665" cy="865389"/>
              <a:chOff x="3287425" y="3613920"/>
              <a:chExt cx="648499" cy="649042"/>
            </a:xfrm>
          </p:grpSpPr>
          <p:sp>
            <p:nvSpPr>
              <p:cNvPr id="31" name="Oval 20">
                <a:extLst>
                  <a:ext uri="{FF2B5EF4-FFF2-40B4-BE49-F238E27FC236}">
                    <a16:creationId xmlns="" xmlns:a16="http://schemas.microsoft.com/office/drawing/2014/main" id="{F98FADD5-3D83-40F7-857E-F72D2E8961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87425" y="3613920"/>
                <a:ext cx="648499" cy="64904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21">
                <a:extLst>
                  <a:ext uri="{FF2B5EF4-FFF2-40B4-BE49-F238E27FC236}">
                    <a16:creationId xmlns="" xmlns:a16="http://schemas.microsoft.com/office/drawing/2014/main" id="{ED80DA96-576E-4F8D-BFA0-E7CC564462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2252" y="3688810"/>
                <a:ext cx="498845" cy="499263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grpSp>
          <p:nvGrpSpPr>
            <p:cNvPr id="19" name="Group 34">
              <a:extLst>
                <a:ext uri="{FF2B5EF4-FFF2-40B4-BE49-F238E27FC236}">
                  <a16:creationId xmlns="" xmlns:a16="http://schemas.microsoft.com/office/drawing/2014/main" id="{FE34CE37-4F02-4229-8542-D84543A3D7F2}"/>
                </a:ext>
              </a:extLst>
            </p:cNvPr>
            <p:cNvGrpSpPr/>
            <p:nvPr/>
          </p:nvGrpSpPr>
          <p:grpSpPr>
            <a:xfrm>
              <a:off x="5967802" y="3680982"/>
              <a:ext cx="5507062" cy="871457"/>
              <a:chOff x="1398307" y="2180815"/>
              <a:chExt cx="3175476" cy="871457"/>
            </a:xfrm>
          </p:grpSpPr>
          <p:sp>
            <p:nvSpPr>
              <p:cNvPr id="23" name="TextBox 35">
                <a:extLst>
                  <a:ext uri="{FF2B5EF4-FFF2-40B4-BE49-F238E27FC236}">
                    <a16:creationId xmlns="" xmlns:a16="http://schemas.microsoft.com/office/drawing/2014/main" id="{4EDD136F-8319-4608-87D7-EA61A6C09A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788832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4" name="Rectangle 36">
                <a:extLst>
                  <a:ext uri="{FF2B5EF4-FFF2-40B4-BE49-F238E27FC236}">
                    <a16:creationId xmlns="" xmlns:a16="http://schemas.microsoft.com/office/drawing/2014/main" id="{E756C7D1-1F37-49D2-9982-9F449CE67A14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0" name="PA_库_组合 39">
            <a:extLst>
              <a:ext uri="{FF2B5EF4-FFF2-40B4-BE49-F238E27FC236}">
                <a16:creationId xmlns="" xmlns:a16="http://schemas.microsoft.com/office/drawing/2014/main" id="{238EACCC-A14B-4124-B150-27E2209DA6B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103138" y="4687396"/>
            <a:ext cx="6371726" cy="917056"/>
            <a:chOff x="5103138" y="4687396"/>
            <a:chExt cx="6371726" cy="917056"/>
          </a:xfrm>
        </p:grpSpPr>
        <p:grpSp>
          <p:nvGrpSpPr>
            <p:cNvPr id="16" name="Group 22">
              <a:extLst>
                <a:ext uri="{FF2B5EF4-FFF2-40B4-BE49-F238E27FC236}">
                  <a16:creationId xmlns="" xmlns:a16="http://schemas.microsoft.com/office/drawing/2014/main" id="{7DF5E446-DDBB-4176-AF39-5D8504EB72D2}"/>
                </a:ext>
              </a:extLst>
            </p:cNvPr>
            <p:cNvGrpSpPr/>
            <p:nvPr/>
          </p:nvGrpSpPr>
          <p:grpSpPr>
            <a:xfrm>
              <a:off x="5103138" y="4739063"/>
              <a:ext cx="864665" cy="865389"/>
              <a:chOff x="5249342" y="1406453"/>
              <a:chExt cx="648499" cy="649042"/>
            </a:xfrm>
          </p:grpSpPr>
          <p:sp>
            <p:nvSpPr>
              <p:cNvPr id="29" name="Oval 23">
                <a:extLst>
                  <a:ext uri="{FF2B5EF4-FFF2-40B4-BE49-F238E27FC236}">
                    <a16:creationId xmlns="" xmlns:a16="http://schemas.microsoft.com/office/drawing/2014/main" id="{77C7388F-D764-438B-AD4B-508F32A094D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49342" y="1406453"/>
                <a:ext cx="648499" cy="649042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24">
                <a:extLst>
                  <a:ext uri="{FF2B5EF4-FFF2-40B4-BE49-F238E27FC236}">
                    <a16:creationId xmlns="" xmlns:a16="http://schemas.microsoft.com/office/drawing/2014/main" id="{7AB316BC-D72D-4614-B21C-A834918A73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24169" y="1481343"/>
                <a:ext cx="498845" cy="499263"/>
              </a:xfrm>
              <a:prstGeom prst="ellipse">
                <a:avLst/>
              </a:prstGeom>
              <a:solidFill>
                <a:schemeClr val="accent6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grpSp>
          <p:nvGrpSpPr>
            <p:cNvPr id="20" name="Group 37">
              <a:extLst>
                <a:ext uri="{FF2B5EF4-FFF2-40B4-BE49-F238E27FC236}">
                  <a16:creationId xmlns="" xmlns:a16="http://schemas.microsoft.com/office/drawing/2014/main" id="{2E003C3A-929F-4033-B8AD-CF6FAF4DF363}"/>
                </a:ext>
              </a:extLst>
            </p:cNvPr>
            <p:cNvGrpSpPr/>
            <p:nvPr/>
          </p:nvGrpSpPr>
          <p:grpSpPr>
            <a:xfrm>
              <a:off x="5967802" y="4687396"/>
              <a:ext cx="5507062" cy="871457"/>
              <a:chOff x="1398307" y="2180815"/>
              <a:chExt cx="3175476" cy="871457"/>
            </a:xfrm>
          </p:grpSpPr>
          <p:sp>
            <p:nvSpPr>
              <p:cNvPr id="21" name="TextBox 38">
                <a:extLst>
                  <a:ext uri="{FF2B5EF4-FFF2-40B4-BE49-F238E27FC236}">
                    <a16:creationId xmlns="" xmlns:a16="http://schemas.microsoft.com/office/drawing/2014/main" id="{4A26EE37-C136-47B0-804A-A7170C46F3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98307" y="2180815"/>
                <a:ext cx="788832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l"/>
                <a:r>
                  <a:rPr lang="zh-CN" altLang="en-US" sz="1400" b="1" dirty="0">
                    <a:solidFill>
                      <a:schemeClr val="accent6"/>
                    </a:solidFill>
                  </a:rPr>
                  <a:t>输入标题文本</a:t>
                </a:r>
              </a:p>
            </p:txBody>
          </p:sp>
          <p:sp>
            <p:nvSpPr>
              <p:cNvPr id="22" name="Rectangle 39">
                <a:extLst>
                  <a:ext uri="{FF2B5EF4-FFF2-40B4-BE49-F238E27FC236}">
                    <a16:creationId xmlns="" xmlns:a16="http://schemas.microsoft.com/office/drawing/2014/main" id="{B81C4123-5578-41C8-8325-DCBD496F5174}"/>
                  </a:ext>
                </a:extLst>
              </p:cNvPr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020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AAAE7DBB-99B4-4D10-ACD7-C47E2DFF2D3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227944" y="1743582"/>
            <a:ext cx="4353269" cy="3949225"/>
            <a:chOff x="4227944" y="1743582"/>
            <a:chExt cx="4353269" cy="3949225"/>
          </a:xfrm>
        </p:grpSpPr>
        <p:grpSp>
          <p:nvGrpSpPr>
            <p:cNvPr id="4" name="Group 85">
              <a:extLst>
                <a:ext uri="{FF2B5EF4-FFF2-40B4-BE49-F238E27FC236}">
                  <a16:creationId xmlns="" xmlns:a16="http://schemas.microsoft.com/office/drawing/2014/main" id="{6EC67316-4C1D-4B99-BBA6-7942022A2008}"/>
                </a:ext>
              </a:extLst>
            </p:cNvPr>
            <p:cNvGrpSpPr/>
            <p:nvPr/>
          </p:nvGrpSpPr>
          <p:grpSpPr>
            <a:xfrm>
              <a:off x="5091097" y="3392998"/>
              <a:ext cx="2429184" cy="2299809"/>
              <a:chOff x="3567113" y="2686050"/>
              <a:chExt cx="1997075" cy="1890713"/>
            </a:xfrm>
            <a:effectLst/>
          </p:grpSpPr>
          <p:sp>
            <p:nvSpPr>
              <p:cNvPr id="63" name="Freeform: Shape 86">
                <a:extLst>
                  <a:ext uri="{FF2B5EF4-FFF2-40B4-BE49-F238E27FC236}">
                    <a16:creationId xmlns="" xmlns:a16="http://schemas.microsoft.com/office/drawing/2014/main" id="{0C72FBF2-CD86-4089-97B5-70F99C00F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3" y="3463925"/>
                <a:ext cx="1003300" cy="1112838"/>
              </a:xfrm>
              <a:custGeom>
                <a:avLst/>
                <a:gdLst/>
                <a:ahLst/>
                <a:cxnLst>
                  <a:cxn ang="0">
                    <a:pos x="632" y="504"/>
                  </a:cxn>
                  <a:cxn ang="0">
                    <a:pos x="0" y="0"/>
                  </a:cxn>
                  <a:cxn ang="0">
                    <a:pos x="632" y="701"/>
                  </a:cxn>
                  <a:cxn ang="0">
                    <a:pos x="632" y="504"/>
                  </a:cxn>
                  <a:cxn ang="0">
                    <a:pos x="632" y="504"/>
                  </a:cxn>
                  <a:cxn ang="0">
                    <a:pos x="632" y="504"/>
                  </a:cxn>
                </a:cxnLst>
                <a:rect l="0" t="0" r="r" b="b"/>
                <a:pathLst>
                  <a:path w="632" h="701">
                    <a:moveTo>
                      <a:pt x="632" y="504"/>
                    </a:moveTo>
                    <a:lnTo>
                      <a:pt x="0" y="0"/>
                    </a:lnTo>
                    <a:lnTo>
                      <a:pt x="632" y="701"/>
                    </a:lnTo>
                    <a:lnTo>
                      <a:pt x="632" y="504"/>
                    </a:lnTo>
                    <a:lnTo>
                      <a:pt x="632" y="504"/>
                    </a:lnTo>
                    <a:lnTo>
                      <a:pt x="632" y="50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87">
                <a:extLst>
                  <a:ext uri="{FF2B5EF4-FFF2-40B4-BE49-F238E27FC236}">
                    <a16:creationId xmlns="" xmlns:a16="http://schemas.microsoft.com/office/drawing/2014/main" id="{7C3F66E5-2461-400E-B807-76E5BEC94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3473450"/>
                <a:ext cx="993775" cy="1103313"/>
              </a:xfrm>
              <a:custGeom>
                <a:avLst/>
                <a:gdLst/>
                <a:ahLst/>
                <a:cxnLst>
                  <a:cxn ang="0">
                    <a:pos x="0" y="498"/>
                  </a:cxn>
                  <a:cxn ang="0">
                    <a:pos x="626" y="0"/>
                  </a:cxn>
                  <a:cxn ang="0">
                    <a:pos x="0" y="695"/>
                  </a:cxn>
                  <a:cxn ang="0">
                    <a:pos x="0" y="498"/>
                  </a:cxn>
                  <a:cxn ang="0">
                    <a:pos x="0" y="498"/>
                  </a:cxn>
                  <a:cxn ang="0">
                    <a:pos x="0" y="498"/>
                  </a:cxn>
                </a:cxnLst>
                <a:rect l="0" t="0" r="r" b="b"/>
                <a:pathLst>
                  <a:path w="626" h="695">
                    <a:moveTo>
                      <a:pt x="0" y="498"/>
                    </a:moveTo>
                    <a:lnTo>
                      <a:pt x="626" y="0"/>
                    </a:lnTo>
                    <a:lnTo>
                      <a:pt x="0" y="695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88">
                <a:extLst>
                  <a:ext uri="{FF2B5EF4-FFF2-40B4-BE49-F238E27FC236}">
                    <a16:creationId xmlns="" xmlns:a16="http://schemas.microsoft.com/office/drawing/2014/main" id="{EB36F0F1-8413-4F19-998D-17501B400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7113" y="2686050"/>
                <a:ext cx="1997075" cy="1577975"/>
              </a:xfrm>
              <a:custGeom>
                <a:avLst/>
                <a:gdLst/>
                <a:ahLst/>
                <a:cxnLst>
                  <a:cxn ang="0">
                    <a:pos x="0" y="490"/>
                  </a:cxn>
                  <a:cxn ang="0">
                    <a:pos x="632" y="0"/>
                  </a:cxn>
                  <a:cxn ang="0">
                    <a:pos x="1258" y="496"/>
                  </a:cxn>
                  <a:cxn ang="0">
                    <a:pos x="632" y="994"/>
                  </a:cxn>
                  <a:cxn ang="0">
                    <a:pos x="33" y="518"/>
                  </a:cxn>
                  <a:cxn ang="0">
                    <a:pos x="0" y="490"/>
                  </a:cxn>
                </a:cxnLst>
                <a:rect l="0" t="0" r="r" b="b"/>
                <a:pathLst>
                  <a:path w="1258" h="994">
                    <a:moveTo>
                      <a:pt x="0" y="490"/>
                    </a:moveTo>
                    <a:lnTo>
                      <a:pt x="632" y="0"/>
                    </a:lnTo>
                    <a:lnTo>
                      <a:pt x="1258" y="496"/>
                    </a:lnTo>
                    <a:lnTo>
                      <a:pt x="632" y="994"/>
                    </a:lnTo>
                    <a:lnTo>
                      <a:pt x="33" y="518"/>
                    </a:lnTo>
                    <a:lnTo>
                      <a:pt x="0" y="49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89">
              <a:extLst>
                <a:ext uri="{FF2B5EF4-FFF2-40B4-BE49-F238E27FC236}">
                  <a16:creationId xmlns="" xmlns:a16="http://schemas.microsoft.com/office/drawing/2014/main" id="{867FC7AC-8F37-4CFB-A399-20DFCE8204E3}"/>
                </a:ext>
              </a:extLst>
            </p:cNvPr>
            <p:cNvGrpSpPr/>
            <p:nvPr/>
          </p:nvGrpSpPr>
          <p:grpSpPr>
            <a:xfrm>
              <a:off x="4870964" y="3411939"/>
              <a:ext cx="2881035" cy="1793888"/>
              <a:chOff x="3386138" y="2730500"/>
              <a:chExt cx="2368550" cy="1474788"/>
            </a:xfrm>
            <a:effectLst/>
          </p:grpSpPr>
          <p:sp>
            <p:nvSpPr>
              <p:cNvPr id="60" name="Freeform: Shape 90">
                <a:extLst>
                  <a:ext uri="{FF2B5EF4-FFF2-40B4-BE49-F238E27FC236}">
                    <a16:creationId xmlns="" xmlns:a16="http://schemas.microsoft.com/office/drawing/2014/main" id="{D94B3550-FBFC-437E-B542-3DB879019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2730500"/>
                <a:ext cx="2368550" cy="1135063"/>
              </a:xfrm>
              <a:custGeom>
                <a:avLst/>
                <a:gdLst/>
                <a:ahLst/>
                <a:cxnLst>
                  <a:cxn ang="0">
                    <a:pos x="1492" y="214"/>
                  </a:cxn>
                  <a:cxn ang="0">
                    <a:pos x="745" y="0"/>
                  </a:cxn>
                  <a:cxn ang="0">
                    <a:pos x="0" y="215"/>
                  </a:cxn>
                  <a:cxn ang="0">
                    <a:pos x="746" y="715"/>
                  </a:cxn>
                  <a:cxn ang="0">
                    <a:pos x="1492" y="214"/>
                  </a:cxn>
                  <a:cxn ang="0">
                    <a:pos x="1492" y="214"/>
                  </a:cxn>
                  <a:cxn ang="0">
                    <a:pos x="1492" y="214"/>
                  </a:cxn>
                </a:cxnLst>
                <a:rect l="0" t="0" r="r" b="b"/>
                <a:pathLst>
                  <a:path w="1492" h="715">
                    <a:moveTo>
                      <a:pt x="1492" y="214"/>
                    </a:moveTo>
                    <a:lnTo>
                      <a:pt x="745" y="0"/>
                    </a:lnTo>
                    <a:lnTo>
                      <a:pt x="0" y="215"/>
                    </a:lnTo>
                    <a:lnTo>
                      <a:pt x="746" y="715"/>
                    </a:lnTo>
                    <a:lnTo>
                      <a:pt x="1492" y="214"/>
                    </a:lnTo>
                    <a:lnTo>
                      <a:pt x="1492" y="214"/>
                    </a:lnTo>
                    <a:lnTo>
                      <a:pt x="1492" y="214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91">
                <a:extLst>
                  <a:ext uri="{FF2B5EF4-FFF2-40B4-BE49-F238E27FC236}">
                    <a16:creationId xmlns="" xmlns:a16="http://schemas.microsoft.com/office/drawing/2014/main" id="{2478D51B-8038-4ED8-AEB8-B3E1CB013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3071813"/>
                <a:ext cx="1195388" cy="1133475"/>
              </a:xfrm>
              <a:custGeom>
                <a:avLst/>
                <a:gdLst/>
                <a:ahLst/>
                <a:cxnLst>
                  <a:cxn ang="0">
                    <a:pos x="746" y="714"/>
                  </a:cxn>
                  <a:cxn ang="0">
                    <a:pos x="753" y="451"/>
                  </a:cxn>
                  <a:cxn ang="0">
                    <a:pos x="0" y="0"/>
                  </a:cxn>
                  <a:cxn ang="0">
                    <a:pos x="101" y="201"/>
                  </a:cxn>
                  <a:cxn ang="0">
                    <a:pos x="746" y="714"/>
                  </a:cxn>
                  <a:cxn ang="0">
                    <a:pos x="746" y="714"/>
                  </a:cxn>
                  <a:cxn ang="0">
                    <a:pos x="746" y="714"/>
                  </a:cxn>
                </a:cxnLst>
                <a:rect l="0" t="0" r="r" b="b"/>
                <a:pathLst>
                  <a:path w="753" h="714">
                    <a:moveTo>
                      <a:pt x="746" y="714"/>
                    </a:moveTo>
                    <a:lnTo>
                      <a:pt x="753" y="451"/>
                    </a:lnTo>
                    <a:lnTo>
                      <a:pt x="0" y="0"/>
                    </a:lnTo>
                    <a:lnTo>
                      <a:pt x="101" y="201"/>
                    </a:lnTo>
                    <a:lnTo>
                      <a:pt x="746" y="714"/>
                    </a:lnTo>
                    <a:lnTo>
                      <a:pt x="746" y="714"/>
                    </a:lnTo>
                    <a:lnTo>
                      <a:pt x="746" y="71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92">
                <a:extLst>
                  <a:ext uri="{FF2B5EF4-FFF2-40B4-BE49-F238E27FC236}">
                    <a16:creationId xmlns="" xmlns:a16="http://schemas.microsoft.com/office/drawing/2014/main" id="{351D3720-EEF0-4C53-B65C-E5EC0AAEE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3071813"/>
                <a:ext cx="1184275" cy="1133475"/>
              </a:xfrm>
              <a:custGeom>
                <a:avLst/>
                <a:gdLst/>
                <a:ahLst/>
                <a:cxnLst>
                  <a:cxn ang="0">
                    <a:pos x="0" y="714"/>
                  </a:cxn>
                  <a:cxn ang="0">
                    <a:pos x="7" y="451"/>
                  </a:cxn>
                  <a:cxn ang="0">
                    <a:pos x="746" y="0"/>
                  </a:cxn>
                  <a:cxn ang="0">
                    <a:pos x="644" y="195"/>
                  </a:cxn>
                  <a:cxn ang="0">
                    <a:pos x="0" y="714"/>
                  </a:cxn>
                  <a:cxn ang="0">
                    <a:pos x="0" y="714"/>
                  </a:cxn>
                  <a:cxn ang="0">
                    <a:pos x="0" y="714"/>
                  </a:cxn>
                </a:cxnLst>
                <a:rect l="0" t="0" r="r" b="b"/>
                <a:pathLst>
                  <a:path w="746" h="714">
                    <a:moveTo>
                      <a:pt x="0" y="714"/>
                    </a:moveTo>
                    <a:lnTo>
                      <a:pt x="7" y="451"/>
                    </a:lnTo>
                    <a:lnTo>
                      <a:pt x="746" y="0"/>
                    </a:lnTo>
                    <a:lnTo>
                      <a:pt x="644" y="195"/>
                    </a:lnTo>
                    <a:lnTo>
                      <a:pt x="0" y="714"/>
                    </a:lnTo>
                    <a:lnTo>
                      <a:pt x="0" y="714"/>
                    </a:lnTo>
                    <a:lnTo>
                      <a:pt x="0" y="71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93">
              <a:extLst>
                <a:ext uri="{FF2B5EF4-FFF2-40B4-BE49-F238E27FC236}">
                  <a16:creationId xmlns="" xmlns:a16="http://schemas.microsoft.com/office/drawing/2014/main" id="{527FF805-B859-4C38-B142-F0B94B2BEEC8}"/>
                </a:ext>
              </a:extLst>
            </p:cNvPr>
            <p:cNvGrpSpPr/>
            <p:nvPr/>
          </p:nvGrpSpPr>
          <p:grpSpPr>
            <a:xfrm>
              <a:off x="4870965" y="2705197"/>
              <a:ext cx="2881036" cy="1805474"/>
              <a:chOff x="3386138" y="2149475"/>
              <a:chExt cx="2368550" cy="1484313"/>
            </a:xfrm>
            <a:effectLst/>
          </p:grpSpPr>
          <p:sp>
            <p:nvSpPr>
              <p:cNvPr id="57" name="Freeform: Shape 94">
                <a:extLst>
                  <a:ext uri="{FF2B5EF4-FFF2-40B4-BE49-F238E27FC236}">
                    <a16:creationId xmlns="" xmlns:a16="http://schemas.microsoft.com/office/drawing/2014/main" id="{D952E598-6981-4364-B901-549A55825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746" y="266"/>
                  </a:cxn>
                  <a:cxn ang="0">
                    <a:pos x="743" y="664"/>
                  </a:cxn>
                  <a:cxn ang="0">
                    <a:pos x="0" y="266"/>
                  </a:cxn>
                  <a:cxn ang="0">
                    <a:pos x="190" y="0"/>
                  </a:cxn>
                  <a:cxn ang="0">
                    <a:pos x="746" y="266"/>
                  </a:cxn>
                  <a:cxn ang="0">
                    <a:pos x="746" y="266"/>
                  </a:cxn>
                  <a:cxn ang="0">
                    <a:pos x="746" y="266"/>
                  </a:cxn>
                </a:cxnLst>
                <a:rect l="0" t="0" r="r" b="b"/>
                <a:pathLst>
                  <a:path w="746" h="664">
                    <a:moveTo>
                      <a:pt x="746" y="266"/>
                    </a:moveTo>
                    <a:lnTo>
                      <a:pt x="743" y="664"/>
                    </a:lnTo>
                    <a:lnTo>
                      <a:pt x="0" y="266"/>
                    </a:lnTo>
                    <a:lnTo>
                      <a:pt x="190" y="0"/>
                    </a:lnTo>
                    <a:lnTo>
                      <a:pt x="746" y="266"/>
                    </a:lnTo>
                    <a:lnTo>
                      <a:pt x="746" y="266"/>
                    </a:lnTo>
                    <a:lnTo>
                      <a:pt x="746" y="26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5">
                <a:extLst>
                  <a:ext uri="{FF2B5EF4-FFF2-40B4-BE49-F238E27FC236}">
                    <a16:creationId xmlns="" xmlns:a16="http://schemas.microsoft.com/office/drawing/2014/main" id="{EB4AAE2B-F6C0-44DB-9735-B5C9D87BF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2579688"/>
                <a:ext cx="1184275" cy="1054100"/>
              </a:xfrm>
              <a:custGeom>
                <a:avLst/>
                <a:gdLst/>
                <a:ahLst/>
                <a:cxnLst>
                  <a:cxn ang="0">
                    <a:pos x="3" y="266"/>
                  </a:cxn>
                  <a:cxn ang="0">
                    <a:pos x="0" y="664"/>
                  </a:cxn>
                  <a:cxn ang="0">
                    <a:pos x="746" y="266"/>
                  </a:cxn>
                  <a:cxn ang="0">
                    <a:pos x="555" y="0"/>
                  </a:cxn>
                  <a:cxn ang="0">
                    <a:pos x="3" y="266"/>
                  </a:cxn>
                  <a:cxn ang="0">
                    <a:pos x="3" y="266"/>
                  </a:cxn>
                  <a:cxn ang="0">
                    <a:pos x="3" y="266"/>
                  </a:cxn>
                </a:cxnLst>
                <a:rect l="0" t="0" r="r" b="b"/>
                <a:pathLst>
                  <a:path w="746" h="664">
                    <a:moveTo>
                      <a:pt x="3" y="266"/>
                    </a:moveTo>
                    <a:lnTo>
                      <a:pt x="0" y="664"/>
                    </a:lnTo>
                    <a:lnTo>
                      <a:pt x="746" y="266"/>
                    </a:lnTo>
                    <a:lnTo>
                      <a:pt x="555" y="0"/>
                    </a:lnTo>
                    <a:lnTo>
                      <a:pt x="3" y="266"/>
                    </a:lnTo>
                    <a:lnTo>
                      <a:pt x="3" y="266"/>
                    </a:lnTo>
                    <a:lnTo>
                      <a:pt x="3" y="26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96">
                <a:extLst>
                  <a:ext uri="{FF2B5EF4-FFF2-40B4-BE49-F238E27FC236}">
                    <a16:creationId xmlns="" xmlns:a16="http://schemas.microsoft.com/office/drawing/2014/main" id="{8BB7E055-278F-421A-89D9-753CB2109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763" y="2149475"/>
                <a:ext cx="1766888" cy="852488"/>
              </a:xfrm>
              <a:custGeom>
                <a:avLst/>
                <a:gdLst/>
                <a:ahLst/>
                <a:cxnLst>
                  <a:cxn ang="0">
                    <a:pos x="0" y="268"/>
                  </a:cxn>
                  <a:cxn ang="0">
                    <a:pos x="556" y="0"/>
                  </a:cxn>
                  <a:cxn ang="0">
                    <a:pos x="1113" y="268"/>
                  </a:cxn>
                  <a:cxn ang="0">
                    <a:pos x="556" y="537"/>
                  </a:cxn>
                  <a:cxn ang="0">
                    <a:pos x="0" y="268"/>
                  </a:cxn>
                  <a:cxn ang="0">
                    <a:pos x="0" y="268"/>
                  </a:cxn>
                </a:cxnLst>
                <a:rect l="0" t="0" r="r" b="b"/>
                <a:pathLst>
                  <a:path w="1113" h="537">
                    <a:moveTo>
                      <a:pt x="0" y="268"/>
                    </a:moveTo>
                    <a:lnTo>
                      <a:pt x="556" y="0"/>
                    </a:lnTo>
                    <a:lnTo>
                      <a:pt x="1113" y="268"/>
                    </a:lnTo>
                    <a:lnTo>
                      <a:pt x="556" y="537"/>
                    </a:lnTo>
                    <a:lnTo>
                      <a:pt x="0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97">
              <a:extLst>
                <a:ext uri="{FF2B5EF4-FFF2-40B4-BE49-F238E27FC236}">
                  <a16:creationId xmlns="" xmlns:a16="http://schemas.microsoft.com/office/drawing/2014/main" id="{65985B19-030F-4807-8894-9EC5AD4F5FE7}"/>
                </a:ext>
              </a:extLst>
            </p:cNvPr>
            <p:cNvGrpSpPr/>
            <p:nvPr/>
          </p:nvGrpSpPr>
          <p:grpSpPr>
            <a:xfrm>
              <a:off x="5334401" y="1874874"/>
              <a:ext cx="1954162" cy="1647134"/>
              <a:chOff x="3767138" y="1466850"/>
              <a:chExt cx="1606551" cy="1354138"/>
            </a:xfrm>
            <a:effectLst/>
          </p:grpSpPr>
          <p:sp>
            <p:nvSpPr>
              <p:cNvPr id="55" name="Freeform: Shape 98">
                <a:extLst>
                  <a:ext uri="{FF2B5EF4-FFF2-40B4-BE49-F238E27FC236}">
                    <a16:creationId xmlns="" xmlns:a16="http://schemas.microsoft.com/office/drawing/2014/main" id="{5EE9539B-60DF-4C52-9906-A8EEC235F3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7138" y="1466850"/>
                <a:ext cx="823913" cy="1354138"/>
              </a:xfrm>
              <a:custGeom>
                <a:avLst/>
                <a:gdLst/>
                <a:ahLst/>
                <a:cxnLst>
                  <a:cxn ang="0">
                    <a:pos x="519" y="853"/>
                  </a:cxn>
                  <a:cxn ang="0">
                    <a:pos x="0" y="621"/>
                  </a:cxn>
                  <a:cxn ang="0">
                    <a:pos x="516" y="0"/>
                  </a:cxn>
                  <a:cxn ang="0">
                    <a:pos x="519" y="853"/>
                  </a:cxn>
                  <a:cxn ang="0">
                    <a:pos x="519" y="853"/>
                  </a:cxn>
                  <a:cxn ang="0">
                    <a:pos x="519" y="853"/>
                  </a:cxn>
                </a:cxnLst>
                <a:rect l="0" t="0" r="r" b="b"/>
                <a:pathLst>
                  <a:path w="519" h="853">
                    <a:moveTo>
                      <a:pt x="519" y="853"/>
                    </a:moveTo>
                    <a:lnTo>
                      <a:pt x="0" y="621"/>
                    </a:lnTo>
                    <a:lnTo>
                      <a:pt x="516" y="0"/>
                    </a:lnTo>
                    <a:lnTo>
                      <a:pt x="519" y="853"/>
                    </a:lnTo>
                    <a:lnTo>
                      <a:pt x="519" y="853"/>
                    </a:lnTo>
                    <a:lnTo>
                      <a:pt x="519" y="853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99">
                <a:extLst>
                  <a:ext uri="{FF2B5EF4-FFF2-40B4-BE49-F238E27FC236}">
                    <a16:creationId xmlns="" xmlns:a16="http://schemas.microsoft.com/office/drawing/2014/main" id="{F0AE28FD-1861-4968-A24B-D3DBDB497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6" y="1466850"/>
                <a:ext cx="792163" cy="1354138"/>
              </a:xfrm>
              <a:custGeom>
                <a:avLst/>
                <a:gdLst/>
                <a:ahLst/>
                <a:cxnLst>
                  <a:cxn ang="0">
                    <a:pos x="1" y="853"/>
                  </a:cxn>
                  <a:cxn ang="0">
                    <a:pos x="499" y="632"/>
                  </a:cxn>
                  <a:cxn ang="0">
                    <a:pos x="0" y="0"/>
                  </a:cxn>
                  <a:cxn ang="0">
                    <a:pos x="1" y="853"/>
                  </a:cxn>
                  <a:cxn ang="0">
                    <a:pos x="1" y="853"/>
                  </a:cxn>
                  <a:cxn ang="0">
                    <a:pos x="1" y="853"/>
                  </a:cxn>
                </a:cxnLst>
                <a:rect l="0" t="0" r="r" b="b"/>
                <a:pathLst>
                  <a:path w="499" h="853">
                    <a:moveTo>
                      <a:pt x="1" y="853"/>
                    </a:moveTo>
                    <a:lnTo>
                      <a:pt x="499" y="632"/>
                    </a:lnTo>
                    <a:lnTo>
                      <a:pt x="0" y="0"/>
                    </a:lnTo>
                    <a:lnTo>
                      <a:pt x="1" y="853"/>
                    </a:lnTo>
                    <a:lnTo>
                      <a:pt x="1" y="853"/>
                    </a:lnTo>
                    <a:lnTo>
                      <a:pt x="1" y="85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" name="Straight Arrow Connector 100">
              <a:extLst>
                <a:ext uri="{FF2B5EF4-FFF2-40B4-BE49-F238E27FC236}">
                  <a16:creationId xmlns="" xmlns:a16="http://schemas.microsoft.com/office/drawing/2014/main" id="{F606FBDC-55F6-4406-AF78-D682E3E116B4}"/>
                </a:ext>
              </a:extLst>
            </p:cNvPr>
            <p:cNvCxnSpPr/>
            <p:nvPr/>
          </p:nvCxnSpPr>
          <p:spPr>
            <a:xfrm rot="10800000" flipV="1">
              <a:off x="6869537" y="2141715"/>
              <a:ext cx="345390" cy="299524"/>
            </a:xfrm>
            <a:prstGeom prst="straightConnector1">
              <a:avLst/>
            </a:prstGeom>
            <a:ln w="38100">
              <a:solidFill>
                <a:schemeClr val="accent4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101">
              <a:extLst>
                <a:ext uri="{FF2B5EF4-FFF2-40B4-BE49-F238E27FC236}">
                  <a16:creationId xmlns="" xmlns:a16="http://schemas.microsoft.com/office/drawing/2014/main" id="{84DCC1B8-10BF-4B49-91AE-441E52EAB34B}"/>
                </a:ext>
              </a:extLst>
            </p:cNvPr>
            <p:cNvGrpSpPr/>
            <p:nvPr/>
          </p:nvGrpSpPr>
          <p:grpSpPr>
            <a:xfrm>
              <a:off x="4227944" y="2830265"/>
              <a:ext cx="328918" cy="506029"/>
              <a:chOff x="6486526" y="4619625"/>
              <a:chExt cx="103188" cy="158750"/>
            </a:xfrm>
            <a:solidFill>
              <a:schemeClr val="accent3"/>
            </a:solidFill>
          </p:grpSpPr>
          <p:sp>
            <p:nvSpPr>
              <p:cNvPr id="52" name="Freeform: Shape 102">
                <a:extLst>
                  <a:ext uri="{FF2B5EF4-FFF2-40B4-BE49-F238E27FC236}">
                    <a16:creationId xmlns="" xmlns:a16="http://schemas.microsoft.com/office/drawing/2014/main" id="{6A87F9E1-548E-4AC3-A555-8B5EBE909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1" y="4756150"/>
                <a:ext cx="58738" cy="2222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10" y="8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8" y="4"/>
                  </a:cxn>
                  <a:cxn ang="0">
                    <a:pos x="20" y="2"/>
                  </a:cxn>
                  <a:cxn ang="0">
                    <a:pos x="18" y="0"/>
                  </a:cxn>
                </a:cxnLst>
                <a:rect l="0" t="0" r="r" b="b"/>
                <a:pathLst>
                  <a:path w="20" h="8"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7" y="8"/>
                      <a:pt x="10" y="8"/>
                    </a:cubicBezTo>
                    <a:cubicBezTo>
                      <a:pt x="13" y="8"/>
                      <a:pt x="15" y="6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3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03">
                <a:extLst>
                  <a:ext uri="{FF2B5EF4-FFF2-40B4-BE49-F238E27FC236}">
                    <a16:creationId xmlns="" xmlns:a16="http://schemas.microsoft.com/office/drawing/2014/main" id="{4039ED2A-2257-43D1-AC56-FC43BF3F9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6526" y="4619625"/>
                <a:ext cx="103188" cy="115887"/>
              </a:xfrm>
              <a:custGeom>
                <a:avLst/>
                <a:gdLst/>
                <a:ahLst/>
                <a:cxnLst>
                  <a:cxn ang="0">
                    <a:pos x="36" y="18"/>
                  </a:cxn>
                  <a:cxn ang="0">
                    <a:pos x="18" y="0"/>
                  </a:cxn>
                  <a:cxn ang="0">
                    <a:pos x="0" y="18"/>
                  </a:cxn>
                  <a:cxn ang="0">
                    <a:pos x="8" y="40"/>
                  </a:cxn>
                  <a:cxn ang="0">
                    <a:pos x="29" y="40"/>
                  </a:cxn>
                  <a:cxn ang="0">
                    <a:pos x="36" y="18"/>
                  </a:cxn>
                  <a:cxn ang="0">
                    <a:pos x="18" y="4"/>
                  </a:cxn>
                  <a:cxn ang="0">
                    <a:pos x="22" y="8"/>
                  </a:cxn>
                  <a:cxn ang="0">
                    <a:pos x="18" y="11"/>
                  </a:cxn>
                  <a:cxn ang="0">
                    <a:pos x="14" y="8"/>
                  </a:cxn>
                  <a:cxn ang="0">
                    <a:pos x="18" y="4"/>
                  </a:cxn>
                  <a:cxn ang="0">
                    <a:pos x="25" y="23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22" y="37"/>
                  </a:cxn>
                  <a:cxn ang="0">
                    <a:pos x="20" y="39"/>
                  </a:cxn>
                  <a:cxn ang="0">
                    <a:pos x="18" y="37"/>
                  </a:cxn>
                  <a:cxn ang="0">
                    <a:pos x="16" y="39"/>
                  </a:cxn>
                  <a:cxn ang="0">
                    <a:pos x="14" y="37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1" y="23"/>
                  </a:cxn>
                  <a:cxn ang="0">
                    <a:pos x="11" y="16"/>
                  </a:cxn>
                  <a:cxn ang="0">
                    <a:pos x="14" y="13"/>
                  </a:cxn>
                  <a:cxn ang="0">
                    <a:pos x="15" y="13"/>
                  </a:cxn>
                  <a:cxn ang="0">
                    <a:pos x="18" y="16"/>
                  </a:cxn>
                  <a:cxn ang="0">
                    <a:pos x="21" y="13"/>
                  </a:cxn>
                  <a:cxn ang="0">
                    <a:pos x="22" y="13"/>
                  </a:cxn>
                  <a:cxn ang="0">
                    <a:pos x="25" y="16"/>
                  </a:cxn>
                  <a:cxn ang="0">
                    <a:pos x="25" y="23"/>
                  </a:cxn>
                </a:cxnLst>
                <a:rect l="0" t="0" r="r" b="b"/>
                <a:pathLst>
                  <a:path w="36" h="40">
                    <a:moveTo>
                      <a:pt x="36" y="18"/>
                    </a:move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1"/>
                      <a:pt x="8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1"/>
                      <a:pt x="36" y="27"/>
                      <a:pt x="36" y="18"/>
                    </a:cubicBezTo>
                    <a:close/>
                    <a:moveTo>
                      <a:pt x="18" y="4"/>
                    </a:moveTo>
                    <a:cubicBezTo>
                      <a:pt x="20" y="4"/>
                      <a:pt x="22" y="6"/>
                      <a:pt x="22" y="8"/>
                    </a:cubicBezTo>
                    <a:cubicBezTo>
                      <a:pt x="22" y="10"/>
                      <a:pt x="20" y="11"/>
                      <a:pt x="18" y="11"/>
                    </a:cubicBezTo>
                    <a:cubicBezTo>
                      <a:pt x="16" y="11"/>
                      <a:pt x="14" y="10"/>
                      <a:pt x="14" y="8"/>
                    </a:cubicBezTo>
                    <a:cubicBezTo>
                      <a:pt x="14" y="6"/>
                      <a:pt x="16" y="4"/>
                      <a:pt x="18" y="4"/>
                    </a:cubicBezTo>
                    <a:close/>
                    <a:moveTo>
                      <a:pt x="25" y="23"/>
                    </a:moveTo>
                    <a:cubicBezTo>
                      <a:pt x="25" y="24"/>
                      <a:pt x="24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8"/>
                      <a:pt x="21" y="39"/>
                      <a:pt x="20" y="39"/>
                    </a:cubicBezTo>
                    <a:cubicBezTo>
                      <a:pt x="19" y="39"/>
                      <a:pt x="18" y="38"/>
                      <a:pt x="18" y="37"/>
                    </a:cubicBezTo>
                    <a:cubicBezTo>
                      <a:pt x="18" y="38"/>
                      <a:pt x="17" y="39"/>
                      <a:pt x="16" y="39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6"/>
                      <a:pt x="11" y="24"/>
                      <a:pt x="11" y="23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4"/>
                      <a:pt x="12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4" y="13"/>
                      <a:pt x="25" y="14"/>
                      <a:pt x="25" y="16"/>
                    </a:cubicBezTo>
                    <a:lnTo>
                      <a:pt x="25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04">
                <a:extLst>
                  <a:ext uri="{FF2B5EF4-FFF2-40B4-BE49-F238E27FC236}">
                    <a16:creationId xmlns="" xmlns:a16="http://schemas.microsoft.com/office/drawing/2014/main" id="{E9C8733A-5EFD-4D5D-9788-B79EE2F23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1" y="4741863"/>
                <a:ext cx="58738" cy="7937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19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0" y="2"/>
                  </a:cxn>
                </a:cxnLst>
                <a:rect l="0" t="0" r="r" b="b"/>
                <a:pathLst>
                  <a:path w="20" h="3">
                    <a:moveTo>
                      <a:pt x="20" y="2"/>
                    </a:moveTo>
                    <a:cubicBezTo>
                      <a:pt x="20" y="2"/>
                      <a:pt x="20" y="3"/>
                      <a:pt x="19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1"/>
                      <a:pt x="2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05">
              <a:extLst>
                <a:ext uri="{FF2B5EF4-FFF2-40B4-BE49-F238E27FC236}">
                  <a16:creationId xmlns="" xmlns:a16="http://schemas.microsoft.com/office/drawing/2014/main" id="{CAA5761D-8398-43AB-8CF2-924C10B87C60}"/>
                </a:ext>
              </a:extLst>
            </p:cNvPr>
            <p:cNvGrpSpPr/>
            <p:nvPr/>
          </p:nvGrpSpPr>
          <p:grpSpPr>
            <a:xfrm>
              <a:off x="8120731" y="4289742"/>
              <a:ext cx="460482" cy="607225"/>
              <a:chOff x="6221413" y="4573588"/>
              <a:chExt cx="144463" cy="190499"/>
            </a:xfrm>
            <a:solidFill>
              <a:schemeClr val="accent2"/>
            </a:solidFill>
          </p:grpSpPr>
          <p:sp>
            <p:nvSpPr>
              <p:cNvPr id="44" name="Oval 106">
                <a:extLst>
                  <a:ext uri="{FF2B5EF4-FFF2-40B4-BE49-F238E27FC236}">
                    <a16:creationId xmlns="" xmlns:a16="http://schemas.microsoft.com/office/drawing/2014/main" id="{C678C0E1-5F1C-44CA-BC85-8DED07516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526" y="4683125"/>
                <a:ext cx="34925" cy="349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07">
                <a:extLst>
                  <a:ext uri="{FF2B5EF4-FFF2-40B4-BE49-F238E27FC236}">
                    <a16:creationId xmlns="" xmlns:a16="http://schemas.microsoft.com/office/drawing/2014/main" id="{48AC8631-B9E8-493E-A608-38882D74A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1413" y="4718050"/>
                <a:ext cx="57150" cy="4603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0" y="6"/>
                  </a:cxn>
                  <a:cxn ang="0">
                    <a:pos x="5" y="0"/>
                  </a:cxn>
                  <a:cxn ang="0">
                    <a:pos x="0" y="11"/>
                  </a:cxn>
                  <a:cxn ang="0">
                    <a:pos x="0" y="15"/>
                  </a:cxn>
                  <a:cxn ang="0">
                    <a:pos x="10" y="16"/>
                  </a:cxn>
                  <a:cxn ang="0">
                    <a:pos x="20" y="15"/>
                  </a:cxn>
                  <a:cxn ang="0">
                    <a:pos x="20" y="11"/>
                  </a:cxn>
                  <a:cxn ang="0">
                    <a:pos x="15" y="0"/>
                  </a:cxn>
                </a:cxnLst>
                <a:rect l="0" t="0" r="r" b="b"/>
                <a:pathLst>
                  <a:path w="20" h="16">
                    <a:moveTo>
                      <a:pt x="15" y="0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2"/>
                      <a:pt x="0" y="6"/>
                      <a:pt x="0" y="11"/>
                    </a:cubicBezTo>
                    <a:cubicBezTo>
                      <a:pt x="0" y="12"/>
                      <a:pt x="0" y="13"/>
                      <a:pt x="0" y="15"/>
                    </a:cubicBezTo>
                    <a:cubicBezTo>
                      <a:pt x="3" y="15"/>
                      <a:pt x="7" y="16"/>
                      <a:pt x="10" y="16"/>
                    </a:cubicBezTo>
                    <a:cubicBezTo>
                      <a:pt x="14" y="16"/>
                      <a:pt x="17" y="15"/>
                      <a:pt x="20" y="15"/>
                    </a:cubicBezTo>
                    <a:cubicBezTo>
                      <a:pt x="20" y="13"/>
                      <a:pt x="20" y="12"/>
                      <a:pt x="20" y="11"/>
                    </a:cubicBezTo>
                    <a:cubicBezTo>
                      <a:pt x="20" y="6"/>
                      <a:pt x="18" y="2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108">
                <a:extLst>
                  <a:ext uri="{FF2B5EF4-FFF2-40B4-BE49-F238E27FC236}">
                    <a16:creationId xmlns="" xmlns:a16="http://schemas.microsoft.com/office/drawing/2014/main" id="{DCA758CA-7717-44FC-99AB-8ABDFAFFC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9838" y="4683125"/>
                <a:ext cx="31750" cy="349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09">
                <a:extLst>
                  <a:ext uri="{FF2B5EF4-FFF2-40B4-BE49-F238E27FC236}">
                    <a16:creationId xmlns="" xmlns:a16="http://schemas.microsoft.com/office/drawing/2014/main" id="{BF10E50E-CE11-45ED-8648-882AAC1A5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5551" y="4718050"/>
                <a:ext cx="60325" cy="4603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1" y="6"/>
                  </a:cxn>
                  <a:cxn ang="0">
                    <a:pos x="5" y="0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11" y="16"/>
                  </a:cxn>
                  <a:cxn ang="0">
                    <a:pos x="20" y="15"/>
                  </a:cxn>
                  <a:cxn ang="0">
                    <a:pos x="21" y="11"/>
                  </a:cxn>
                  <a:cxn ang="0">
                    <a:pos x="16" y="0"/>
                  </a:cxn>
                </a:cxnLst>
                <a:rect l="0" t="0" r="r" b="b"/>
                <a:pathLst>
                  <a:path w="21" h="16">
                    <a:moveTo>
                      <a:pt x="16" y="0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2"/>
                      <a:pt x="0" y="6"/>
                      <a:pt x="0" y="11"/>
                    </a:cubicBezTo>
                    <a:cubicBezTo>
                      <a:pt x="0" y="12"/>
                      <a:pt x="0" y="13"/>
                      <a:pt x="1" y="15"/>
                    </a:cubicBezTo>
                    <a:cubicBezTo>
                      <a:pt x="4" y="15"/>
                      <a:pt x="7" y="16"/>
                      <a:pt x="11" y="16"/>
                    </a:cubicBezTo>
                    <a:cubicBezTo>
                      <a:pt x="14" y="16"/>
                      <a:pt x="17" y="15"/>
                      <a:pt x="20" y="15"/>
                    </a:cubicBezTo>
                    <a:cubicBezTo>
                      <a:pt x="21" y="13"/>
                      <a:pt x="21" y="12"/>
                      <a:pt x="21" y="11"/>
                    </a:cubicBezTo>
                    <a:cubicBezTo>
                      <a:pt x="21" y="6"/>
                      <a:pt x="19" y="2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10">
                <a:extLst>
                  <a:ext uri="{FF2B5EF4-FFF2-40B4-BE49-F238E27FC236}">
                    <a16:creationId xmlns="" xmlns:a16="http://schemas.microsoft.com/office/drawing/2014/main" id="{FFC51785-B648-4E24-9F8C-D49FAAF6F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276" y="4605338"/>
                <a:ext cx="60325" cy="6350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1" y="1"/>
                  </a:cxn>
                </a:cxnLst>
                <a:rect l="0" t="0" r="r" b="b"/>
                <a:pathLst>
                  <a:path w="21" h="2">
                    <a:moveTo>
                      <a:pt x="21" y="1"/>
                    </a:moveTo>
                    <a:cubicBezTo>
                      <a:pt x="21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1"/>
                      <a:pt x="2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11">
                <a:extLst>
                  <a:ext uri="{FF2B5EF4-FFF2-40B4-BE49-F238E27FC236}">
                    <a16:creationId xmlns="" xmlns:a16="http://schemas.microsoft.com/office/drawing/2014/main" id="{CA989F21-69F8-4202-B36F-A579FD2E20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276" y="4619625"/>
                <a:ext cx="60325" cy="6350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1" y="1"/>
                  </a:cxn>
                </a:cxnLst>
                <a:rect l="0" t="0" r="r" b="b"/>
                <a:pathLst>
                  <a:path w="21" h="2">
                    <a:moveTo>
                      <a:pt x="21" y="1"/>
                    </a:moveTo>
                    <a:cubicBezTo>
                      <a:pt x="21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1"/>
                      <a:pt x="2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112">
                <a:extLst>
                  <a:ext uri="{FF2B5EF4-FFF2-40B4-BE49-F238E27FC236}">
                    <a16:creationId xmlns="" xmlns:a16="http://schemas.microsoft.com/office/drawing/2014/main" id="{D844C9C3-5679-4FAE-B4A5-C9026C124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4276" y="4633913"/>
                <a:ext cx="60325" cy="6350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19" y="2"/>
                  </a:cxn>
                  <a:cxn ang="0">
                    <a:pos x="1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9" y="0"/>
                  </a:cxn>
                  <a:cxn ang="0">
                    <a:pos x="21" y="1"/>
                  </a:cxn>
                </a:cxnLst>
                <a:rect l="0" t="0" r="r" b="b"/>
                <a:pathLst>
                  <a:path w="21" h="2">
                    <a:moveTo>
                      <a:pt x="21" y="1"/>
                    </a:moveTo>
                    <a:cubicBezTo>
                      <a:pt x="21" y="2"/>
                      <a:pt x="20" y="2"/>
                      <a:pt x="19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1"/>
                      <a:pt x="2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13">
                <a:extLst>
                  <a:ext uri="{FF2B5EF4-FFF2-40B4-BE49-F238E27FC236}">
                    <a16:creationId xmlns="" xmlns:a16="http://schemas.microsoft.com/office/drawing/2014/main" id="{8465DEE2-1C4E-4687-89D8-DD42F9644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5701" y="4573588"/>
                <a:ext cx="115888" cy="130175"/>
              </a:xfrm>
              <a:custGeom>
                <a:avLst/>
                <a:gdLst/>
                <a:ahLst/>
                <a:cxnLst>
                  <a:cxn ang="0">
                    <a:pos x="20" y="45"/>
                  </a:cxn>
                  <a:cxn ang="0">
                    <a:pos x="15" y="33"/>
                  </a:cxn>
                  <a:cxn ang="0">
                    <a:pos x="0" y="17"/>
                  </a:cxn>
                  <a:cxn ang="0">
                    <a:pos x="20" y="0"/>
                  </a:cxn>
                  <a:cxn ang="0">
                    <a:pos x="40" y="17"/>
                  </a:cxn>
                  <a:cxn ang="0">
                    <a:pos x="25" y="33"/>
                  </a:cxn>
                  <a:cxn ang="0">
                    <a:pos x="20" y="45"/>
                  </a:cxn>
                  <a:cxn ang="0">
                    <a:pos x="20" y="4"/>
                  </a:cxn>
                  <a:cxn ang="0">
                    <a:pos x="3" y="17"/>
                  </a:cxn>
                  <a:cxn ang="0">
                    <a:pos x="17" y="30"/>
                  </a:cxn>
                  <a:cxn ang="0">
                    <a:pos x="18" y="30"/>
                  </a:cxn>
                  <a:cxn ang="0">
                    <a:pos x="20" y="36"/>
                  </a:cxn>
                  <a:cxn ang="0">
                    <a:pos x="22" y="30"/>
                  </a:cxn>
                  <a:cxn ang="0">
                    <a:pos x="23" y="30"/>
                  </a:cxn>
                  <a:cxn ang="0">
                    <a:pos x="36" y="17"/>
                  </a:cxn>
                  <a:cxn ang="0">
                    <a:pos x="20" y="4"/>
                  </a:cxn>
                </a:cxnLst>
                <a:rect l="0" t="0" r="r" b="b"/>
                <a:pathLst>
                  <a:path w="40" h="45">
                    <a:moveTo>
                      <a:pt x="20" y="45"/>
                    </a:moveTo>
                    <a:cubicBezTo>
                      <a:pt x="15" y="33"/>
                      <a:pt x="15" y="33"/>
                      <a:pt x="15" y="33"/>
                    </a:cubicBezTo>
                    <a:cubicBezTo>
                      <a:pt x="6" y="31"/>
                      <a:pt x="0" y="24"/>
                      <a:pt x="0" y="17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7"/>
                    </a:cubicBezTo>
                    <a:cubicBezTo>
                      <a:pt x="40" y="24"/>
                      <a:pt x="34" y="31"/>
                      <a:pt x="25" y="33"/>
                    </a:cubicBezTo>
                    <a:lnTo>
                      <a:pt x="20" y="45"/>
                    </a:lnTo>
                    <a:close/>
                    <a:moveTo>
                      <a:pt x="20" y="4"/>
                    </a:moveTo>
                    <a:cubicBezTo>
                      <a:pt x="11" y="4"/>
                      <a:pt x="3" y="9"/>
                      <a:pt x="3" y="17"/>
                    </a:cubicBezTo>
                    <a:cubicBezTo>
                      <a:pt x="3" y="23"/>
                      <a:pt x="9" y="28"/>
                      <a:pt x="17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31" y="28"/>
                      <a:pt x="36" y="23"/>
                      <a:pt x="36" y="17"/>
                    </a:cubicBezTo>
                    <a:cubicBezTo>
                      <a:pt x="36" y="9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14">
              <a:extLst>
                <a:ext uri="{FF2B5EF4-FFF2-40B4-BE49-F238E27FC236}">
                  <a16:creationId xmlns="" xmlns:a16="http://schemas.microsoft.com/office/drawing/2014/main" id="{EED0AAD4-7CC0-441B-848A-132AF15E95B4}"/>
                </a:ext>
              </a:extLst>
            </p:cNvPr>
            <p:cNvGrpSpPr/>
            <p:nvPr/>
          </p:nvGrpSpPr>
          <p:grpSpPr>
            <a:xfrm>
              <a:off x="7255864" y="1743582"/>
              <a:ext cx="586993" cy="556627"/>
              <a:chOff x="5937251" y="4586288"/>
              <a:chExt cx="184150" cy="174624"/>
            </a:xfrm>
            <a:solidFill>
              <a:schemeClr val="accent4"/>
            </a:solidFill>
          </p:grpSpPr>
          <p:sp>
            <p:nvSpPr>
              <p:cNvPr id="33" name="Freeform: Shape 115">
                <a:extLst>
                  <a:ext uri="{FF2B5EF4-FFF2-40B4-BE49-F238E27FC236}">
                    <a16:creationId xmlns="" xmlns:a16="http://schemas.microsoft.com/office/drawing/2014/main" id="{87717912-F40F-4D5E-B234-8CB0C5C8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4726" y="4597400"/>
                <a:ext cx="52388" cy="53975"/>
              </a:xfrm>
              <a:custGeom>
                <a:avLst/>
                <a:gdLst/>
                <a:ahLst/>
                <a:cxnLst>
                  <a:cxn ang="0">
                    <a:pos x="18" y="1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9"/>
                  </a:cxn>
                  <a:cxn ang="0">
                    <a:pos x="18" y="19"/>
                  </a:cxn>
                  <a:cxn ang="0">
                    <a:pos x="18" y="18"/>
                  </a:cxn>
                </a:cxnLst>
                <a:rect l="0" t="0" r="r" b="b"/>
                <a:pathLst>
                  <a:path w="18" h="19">
                    <a:moveTo>
                      <a:pt x="18" y="18"/>
                    </a:moveTo>
                    <a:cubicBezTo>
                      <a:pt x="18" y="8"/>
                      <a:pt x="1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8"/>
                      <a:pt x="18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16">
                <a:extLst>
                  <a:ext uri="{FF2B5EF4-FFF2-40B4-BE49-F238E27FC236}">
                    <a16:creationId xmlns="" xmlns:a16="http://schemas.microsoft.com/office/drawing/2014/main" id="{0B1877C4-93F1-4205-B487-B21A23EDB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5201" y="4654550"/>
                <a:ext cx="61913" cy="31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1" y="1"/>
                  </a:cxn>
                  <a:cxn ang="0">
                    <a:pos x="21" y="0"/>
                  </a:cxn>
                  <a:cxn ang="0">
                    <a:pos x="2" y="0"/>
                  </a:cxn>
                  <a:cxn ang="0">
                    <a:pos x="0" y="1"/>
                  </a:cxn>
                </a:cxnLst>
                <a:rect l="0" t="0" r="r" b="b"/>
                <a:pathLst>
                  <a:path w="21" h="1">
                    <a:moveTo>
                      <a:pt x="0" y="1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17">
                <a:extLst>
                  <a:ext uri="{FF2B5EF4-FFF2-40B4-BE49-F238E27FC236}">
                    <a16:creationId xmlns="" xmlns:a16="http://schemas.microsoft.com/office/drawing/2014/main" id="{5A52B62F-C408-48A8-AEFD-3278AE04A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7263" y="4664075"/>
                <a:ext cx="69850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3" y="1"/>
                  </a:cxn>
                  <a:cxn ang="0">
                    <a:pos x="24" y="0"/>
                  </a:cxn>
                  <a:cxn ang="0">
                    <a:pos x="2" y="0"/>
                  </a:cxn>
                  <a:cxn ang="0">
                    <a:pos x="0" y="1"/>
                  </a:cxn>
                </a:cxnLst>
                <a:rect l="0" t="0" r="r" b="b"/>
                <a:pathLst>
                  <a:path w="24" h="1">
                    <a:moveTo>
                      <a:pt x="0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4" y="0"/>
                      <a:pt x="24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18">
                <a:extLst>
                  <a:ext uri="{FF2B5EF4-FFF2-40B4-BE49-F238E27FC236}">
                    <a16:creationId xmlns="" xmlns:a16="http://schemas.microsoft.com/office/drawing/2014/main" id="{EDA2D0FA-D2B6-4D95-AC6D-E0A13578B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9326" y="4668838"/>
                <a:ext cx="74613" cy="317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5" y="1"/>
                  </a:cxn>
                  <a:cxn ang="0">
                    <a:pos x="26" y="0"/>
                  </a:cxn>
                  <a:cxn ang="0">
                    <a:pos x="2" y="0"/>
                  </a:cxn>
                  <a:cxn ang="0">
                    <a:pos x="0" y="1"/>
                  </a:cxn>
                </a:cxnLst>
                <a:rect l="0" t="0" r="r" b="b"/>
                <a:pathLst>
                  <a:path w="26" h="1">
                    <a:moveTo>
                      <a:pt x="0" y="1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19">
                <a:extLst>
                  <a:ext uri="{FF2B5EF4-FFF2-40B4-BE49-F238E27FC236}">
                    <a16:creationId xmlns="" xmlns:a16="http://schemas.microsoft.com/office/drawing/2014/main" id="{41F2220B-6C66-45A2-8989-CCD5A8B05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9801" y="4678363"/>
                <a:ext cx="777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7" y="1"/>
                  </a:cxn>
                  <a:cxn ang="0">
                    <a:pos x="27" y="0"/>
                  </a:cxn>
                  <a:cxn ang="0">
                    <a:pos x="2" y="0"/>
                  </a:cxn>
                  <a:cxn ang="0">
                    <a:pos x="0" y="1"/>
                  </a:cxn>
                </a:cxnLst>
                <a:rect l="0" t="0" r="r" b="b"/>
                <a:pathLst>
                  <a:path w="27" h="1">
                    <a:moveTo>
                      <a:pt x="0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20">
                <a:extLst>
                  <a:ext uri="{FF2B5EF4-FFF2-40B4-BE49-F238E27FC236}">
                    <a16:creationId xmlns="" xmlns:a16="http://schemas.microsoft.com/office/drawing/2014/main" id="{74D6EB25-D293-4B58-AA19-0070E081D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2976" y="4692650"/>
                <a:ext cx="63500" cy="317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20" y="1"/>
                  </a:cxn>
                  <a:cxn ang="0">
                    <a:pos x="22" y="0"/>
                  </a:cxn>
                </a:cxnLst>
                <a:rect l="0" t="0" r="r" b="b"/>
                <a:pathLst>
                  <a:path w="22" h="1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0"/>
                      <a:pt x="2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21">
                <a:extLst>
                  <a:ext uri="{FF2B5EF4-FFF2-40B4-BE49-F238E27FC236}">
                    <a16:creationId xmlns="" xmlns:a16="http://schemas.microsoft.com/office/drawing/2014/main" id="{220C4C4D-8673-4604-BBE9-F2A0DBA17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626" y="4683125"/>
                <a:ext cx="74613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25" y="2"/>
                  </a:cxn>
                  <a:cxn ang="0">
                    <a:pos x="26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2">
                    <a:moveTo>
                      <a:pt x="0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1"/>
                      <a:pt x="26" y="1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22">
                <a:extLst>
                  <a:ext uri="{FF2B5EF4-FFF2-40B4-BE49-F238E27FC236}">
                    <a16:creationId xmlns="" xmlns:a16="http://schemas.microsoft.com/office/drawing/2014/main" id="{24E9A73A-368A-48F5-BAC9-5C81A3425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7263" y="4700588"/>
                <a:ext cx="34925" cy="31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12" y="0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8" y="1"/>
                      <a:pt x="10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00">
                <a:extLst>
                  <a:ext uri="{FF2B5EF4-FFF2-40B4-BE49-F238E27FC236}">
                    <a16:creationId xmlns="" xmlns:a16="http://schemas.microsoft.com/office/drawing/2014/main" id="{96F42A28-F87B-4B68-8777-917E3CD60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8051" y="4586288"/>
                <a:ext cx="133350" cy="1285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2"/>
                  </a:cxn>
                  <a:cxn ang="0">
                    <a:pos x="1" y="28"/>
                  </a:cxn>
                  <a:cxn ang="0">
                    <a:pos x="4" y="27"/>
                  </a:cxn>
                  <a:cxn ang="0">
                    <a:pos x="3" y="22"/>
                  </a:cxn>
                  <a:cxn ang="0">
                    <a:pos x="23" y="3"/>
                  </a:cxn>
                  <a:cxn ang="0">
                    <a:pos x="43" y="22"/>
                  </a:cxn>
                  <a:cxn ang="0">
                    <a:pos x="23" y="42"/>
                  </a:cxn>
                  <a:cxn ang="0">
                    <a:pos x="7" y="34"/>
                  </a:cxn>
                  <a:cxn ang="0">
                    <a:pos x="4" y="35"/>
                  </a:cxn>
                  <a:cxn ang="0">
                    <a:pos x="23" y="45"/>
                  </a:cxn>
                  <a:cxn ang="0">
                    <a:pos x="46" y="22"/>
                  </a:cxn>
                  <a:cxn ang="0">
                    <a:pos x="23" y="0"/>
                  </a:cxn>
                </a:cxnLst>
                <a:rect l="0" t="0" r="r" b="b"/>
                <a:pathLst>
                  <a:path w="46" h="45">
                    <a:moveTo>
                      <a:pt x="23" y="0"/>
                    </a:moveTo>
                    <a:cubicBezTo>
                      <a:pt x="11" y="0"/>
                      <a:pt x="0" y="10"/>
                      <a:pt x="0" y="22"/>
                    </a:cubicBezTo>
                    <a:cubicBezTo>
                      <a:pt x="0" y="24"/>
                      <a:pt x="1" y="26"/>
                      <a:pt x="1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6"/>
                      <a:pt x="3" y="24"/>
                      <a:pt x="3" y="22"/>
                    </a:cubicBezTo>
                    <a:cubicBezTo>
                      <a:pt x="3" y="12"/>
                      <a:pt x="12" y="3"/>
                      <a:pt x="23" y="3"/>
                    </a:cubicBezTo>
                    <a:cubicBezTo>
                      <a:pt x="34" y="3"/>
                      <a:pt x="43" y="12"/>
                      <a:pt x="43" y="22"/>
                    </a:cubicBezTo>
                    <a:cubicBezTo>
                      <a:pt x="43" y="33"/>
                      <a:pt x="34" y="42"/>
                      <a:pt x="23" y="42"/>
                    </a:cubicBezTo>
                    <a:cubicBezTo>
                      <a:pt x="17" y="42"/>
                      <a:pt x="11" y="39"/>
                      <a:pt x="7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8" y="41"/>
                      <a:pt x="15" y="45"/>
                      <a:pt x="23" y="45"/>
                    </a:cubicBezTo>
                    <a:cubicBezTo>
                      <a:pt x="36" y="45"/>
                      <a:pt x="46" y="35"/>
                      <a:pt x="46" y="22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201">
                <a:extLst>
                  <a:ext uri="{FF2B5EF4-FFF2-40B4-BE49-F238E27FC236}">
                    <a16:creationId xmlns="" xmlns:a16="http://schemas.microsoft.com/office/drawing/2014/main" id="{7269B5C6-6425-4297-AA76-B15025709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8363" y="4637088"/>
                <a:ext cx="25400" cy="2698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02">
                <a:extLst>
                  <a:ext uri="{FF2B5EF4-FFF2-40B4-BE49-F238E27FC236}">
                    <a16:creationId xmlns="" xmlns:a16="http://schemas.microsoft.com/office/drawing/2014/main" id="{6B14E326-3FD4-4956-B91E-D391E6D31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1" y="4657725"/>
                <a:ext cx="76200" cy="103187"/>
              </a:xfrm>
              <a:custGeom>
                <a:avLst/>
                <a:gdLst/>
                <a:ahLst/>
                <a:cxnLst>
                  <a:cxn ang="0">
                    <a:pos x="27" y="3"/>
                  </a:cxn>
                  <a:cxn ang="0">
                    <a:pos x="23" y="1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0" y="7"/>
                  </a:cxn>
                  <a:cxn ang="0">
                    <a:pos x="0" y="15"/>
                  </a:cxn>
                  <a:cxn ang="0">
                    <a:pos x="4" y="19"/>
                  </a:cxn>
                  <a:cxn ang="0">
                    <a:pos x="4" y="19"/>
                  </a:cxn>
                  <a:cxn ang="0">
                    <a:pos x="4" y="20"/>
                  </a:cxn>
                  <a:cxn ang="0">
                    <a:pos x="4" y="33"/>
                  </a:cxn>
                  <a:cxn ang="0">
                    <a:pos x="6" y="36"/>
                  </a:cxn>
                  <a:cxn ang="0">
                    <a:pos x="9" y="33"/>
                  </a:cxn>
                  <a:cxn ang="0">
                    <a:pos x="12" y="36"/>
                  </a:cxn>
                  <a:cxn ang="0">
                    <a:pos x="14" y="33"/>
                  </a:cxn>
                  <a:cxn ang="0">
                    <a:pos x="14" y="9"/>
                  </a:cxn>
                  <a:cxn ang="0">
                    <a:pos x="24" y="6"/>
                  </a:cxn>
                  <a:cxn ang="0">
                    <a:pos x="27" y="3"/>
                  </a:cxn>
                </a:cxnLst>
                <a:rect l="0" t="0" r="r" b="b"/>
                <a:pathLst>
                  <a:path w="27" h="36">
                    <a:moveTo>
                      <a:pt x="27" y="3"/>
                    </a:moveTo>
                    <a:cubicBezTo>
                      <a:pt x="26" y="1"/>
                      <a:pt x="25" y="0"/>
                      <a:pt x="23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0" y="5"/>
                      <a:pt x="0" y="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5"/>
                      <a:pt x="5" y="36"/>
                      <a:pt x="6" y="36"/>
                    </a:cubicBezTo>
                    <a:cubicBezTo>
                      <a:pt x="8" y="36"/>
                      <a:pt x="9" y="35"/>
                      <a:pt x="9" y="33"/>
                    </a:cubicBezTo>
                    <a:cubicBezTo>
                      <a:pt x="9" y="35"/>
                      <a:pt x="10" y="36"/>
                      <a:pt x="12" y="36"/>
                    </a:cubicBezTo>
                    <a:cubicBezTo>
                      <a:pt x="13" y="36"/>
                      <a:pt x="14" y="35"/>
                      <a:pt x="14" y="33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6" y="6"/>
                      <a:pt x="27" y="4"/>
                      <a:pt x="27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03">
              <a:extLst>
                <a:ext uri="{FF2B5EF4-FFF2-40B4-BE49-F238E27FC236}">
                  <a16:creationId xmlns="" xmlns:a16="http://schemas.microsoft.com/office/drawing/2014/main" id="{4CCBE396-0B19-4398-9408-F00B2C3292BD}"/>
                </a:ext>
              </a:extLst>
            </p:cNvPr>
            <p:cNvGrpSpPr/>
            <p:nvPr/>
          </p:nvGrpSpPr>
          <p:grpSpPr>
            <a:xfrm>
              <a:off x="4645038" y="5272277"/>
              <a:ext cx="607229" cy="384576"/>
              <a:chOff x="5613401" y="4637088"/>
              <a:chExt cx="190500" cy="120649"/>
            </a:xfrm>
            <a:solidFill>
              <a:schemeClr val="accent1"/>
            </a:solidFill>
          </p:grpSpPr>
          <p:sp>
            <p:nvSpPr>
              <p:cNvPr id="28" name="Freeform: Shape 204">
                <a:extLst>
                  <a:ext uri="{FF2B5EF4-FFF2-40B4-BE49-F238E27FC236}">
                    <a16:creationId xmlns="" xmlns:a16="http://schemas.microsoft.com/office/drawing/2014/main" id="{916311B7-3798-4D29-B3F6-DC4D90CC3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3401" y="4664075"/>
                <a:ext cx="98425" cy="93662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17" y="0"/>
                  </a:cxn>
                  <a:cxn ang="0">
                    <a:pos x="1" y="15"/>
                  </a:cxn>
                  <a:cxn ang="0">
                    <a:pos x="4" y="24"/>
                  </a:cxn>
                  <a:cxn ang="0">
                    <a:pos x="0" y="33"/>
                  </a:cxn>
                  <a:cxn ang="0">
                    <a:pos x="13" y="30"/>
                  </a:cxn>
                  <a:cxn ang="0">
                    <a:pos x="22" y="32"/>
                  </a:cxn>
                  <a:cxn ang="0">
                    <a:pos x="34" y="29"/>
                  </a:cxn>
                  <a:cxn ang="0">
                    <a:pos x="14" y="10"/>
                  </a:cxn>
                </a:cxnLst>
                <a:rect l="0" t="0" r="r" b="b"/>
                <a:pathLst>
                  <a:path w="34" h="33">
                    <a:moveTo>
                      <a:pt x="14" y="10"/>
                    </a:moveTo>
                    <a:cubicBezTo>
                      <a:pt x="14" y="6"/>
                      <a:pt x="15" y="3"/>
                      <a:pt x="17" y="0"/>
                    </a:cubicBezTo>
                    <a:cubicBezTo>
                      <a:pt x="8" y="1"/>
                      <a:pt x="1" y="8"/>
                      <a:pt x="1" y="15"/>
                    </a:cubicBezTo>
                    <a:cubicBezTo>
                      <a:pt x="1" y="18"/>
                      <a:pt x="2" y="21"/>
                      <a:pt x="4" y="2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6" y="31"/>
                      <a:pt x="19" y="32"/>
                      <a:pt x="22" y="32"/>
                    </a:cubicBezTo>
                    <a:cubicBezTo>
                      <a:pt x="27" y="32"/>
                      <a:pt x="31" y="31"/>
                      <a:pt x="34" y="29"/>
                    </a:cubicBezTo>
                    <a:cubicBezTo>
                      <a:pt x="22" y="28"/>
                      <a:pt x="14" y="20"/>
                      <a:pt x="1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205">
                <a:extLst>
                  <a:ext uri="{FF2B5EF4-FFF2-40B4-BE49-F238E27FC236}">
                    <a16:creationId xmlns="" xmlns:a16="http://schemas.microsoft.com/office/drawing/2014/main" id="{C238587E-D504-4381-80B3-12A2D78CE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613" y="4637088"/>
                <a:ext cx="141288" cy="109537"/>
              </a:xfrm>
              <a:custGeom>
                <a:avLst/>
                <a:gdLst/>
                <a:ahLst/>
                <a:cxnLst>
                  <a:cxn ang="0">
                    <a:pos x="49" y="38"/>
                  </a:cxn>
                  <a:cxn ang="0">
                    <a:pos x="33" y="35"/>
                  </a:cxn>
                  <a:cxn ang="0">
                    <a:pos x="23" y="37"/>
                  </a:cxn>
                  <a:cxn ang="0">
                    <a:pos x="0" y="18"/>
                  </a:cxn>
                  <a:cxn ang="0">
                    <a:pos x="23" y="0"/>
                  </a:cxn>
                  <a:cxn ang="0">
                    <a:pos x="46" y="18"/>
                  </a:cxn>
                  <a:cxn ang="0">
                    <a:pos x="44" y="27"/>
                  </a:cxn>
                  <a:cxn ang="0">
                    <a:pos x="49" y="38"/>
                  </a:cxn>
                  <a:cxn ang="0">
                    <a:pos x="33" y="31"/>
                  </a:cxn>
                  <a:cxn ang="0">
                    <a:pos x="43" y="33"/>
                  </a:cxn>
                  <a:cxn ang="0">
                    <a:pos x="40" y="26"/>
                  </a:cxn>
                  <a:cxn ang="0">
                    <a:pos x="40" y="25"/>
                  </a:cxn>
                  <a:cxn ang="0">
                    <a:pos x="43" y="18"/>
                  </a:cxn>
                  <a:cxn ang="0">
                    <a:pos x="23" y="4"/>
                  </a:cxn>
                  <a:cxn ang="0">
                    <a:pos x="4" y="18"/>
                  </a:cxn>
                  <a:cxn ang="0">
                    <a:pos x="23" y="33"/>
                  </a:cxn>
                  <a:cxn ang="0">
                    <a:pos x="32" y="31"/>
                  </a:cxn>
                  <a:cxn ang="0">
                    <a:pos x="33" y="31"/>
                  </a:cxn>
                </a:cxnLst>
                <a:rect l="0" t="0" r="r" b="b"/>
                <a:pathLst>
                  <a:path w="49" h="38">
                    <a:moveTo>
                      <a:pt x="49" y="38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0" y="36"/>
                      <a:pt x="27" y="37"/>
                      <a:pt x="23" y="37"/>
                    </a:cubicBezTo>
                    <a:cubicBezTo>
                      <a:pt x="10" y="37"/>
                      <a:pt x="0" y="28"/>
                      <a:pt x="0" y="18"/>
                    </a:cubicBezTo>
                    <a:cubicBezTo>
                      <a:pt x="0" y="8"/>
                      <a:pt x="10" y="0"/>
                      <a:pt x="23" y="0"/>
                    </a:cubicBezTo>
                    <a:cubicBezTo>
                      <a:pt x="36" y="0"/>
                      <a:pt x="46" y="8"/>
                      <a:pt x="46" y="18"/>
                    </a:cubicBezTo>
                    <a:cubicBezTo>
                      <a:pt x="46" y="21"/>
                      <a:pt x="46" y="24"/>
                      <a:pt x="44" y="27"/>
                    </a:cubicBezTo>
                    <a:lnTo>
                      <a:pt x="49" y="38"/>
                    </a:lnTo>
                    <a:close/>
                    <a:moveTo>
                      <a:pt x="33" y="31"/>
                    </a:moveTo>
                    <a:cubicBezTo>
                      <a:pt x="43" y="33"/>
                      <a:pt x="43" y="33"/>
                      <a:pt x="43" y="33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2" y="23"/>
                      <a:pt x="43" y="21"/>
                      <a:pt x="43" y="18"/>
                    </a:cubicBezTo>
                    <a:cubicBezTo>
                      <a:pt x="43" y="10"/>
                      <a:pt x="34" y="4"/>
                      <a:pt x="23" y="4"/>
                    </a:cubicBezTo>
                    <a:cubicBezTo>
                      <a:pt x="12" y="4"/>
                      <a:pt x="4" y="10"/>
                      <a:pt x="4" y="18"/>
                    </a:cubicBezTo>
                    <a:cubicBezTo>
                      <a:pt x="4" y="26"/>
                      <a:pt x="12" y="33"/>
                      <a:pt x="23" y="33"/>
                    </a:cubicBezTo>
                    <a:cubicBezTo>
                      <a:pt x="26" y="33"/>
                      <a:pt x="30" y="32"/>
                      <a:pt x="32" y="31"/>
                    </a:cubicBezTo>
                    <a:lnTo>
                      <a:pt x="33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06">
                <a:extLst>
                  <a:ext uri="{FF2B5EF4-FFF2-40B4-BE49-F238E27FC236}">
                    <a16:creationId xmlns="" xmlns:a16="http://schemas.microsoft.com/office/drawing/2014/main" id="{2A562963-5CE6-4CDC-82B6-FD9F091C5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4363" y="4665663"/>
                <a:ext cx="69850" cy="9525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23" y="0"/>
                  </a:cxn>
                  <a:cxn ang="0">
                    <a:pos x="24" y="2"/>
                  </a:cxn>
                </a:cxnLst>
                <a:rect l="0" t="0" r="r" b="b"/>
                <a:pathLst>
                  <a:path w="24" h="3">
                    <a:moveTo>
                      <a:pt x="24" y="2"/>
                    </a:moveTo>
                    <a:cubicBezTo>
                      <a:pt x="24" y="3"/>
                      <a:pt x="23" y="3"/>
                      <a:pt x="2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1"/>
                      <a:pt x="2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207">
                <a:extLst>
                  <a:ext uri="{FF2B5EF4-FFF2-40B4-BE49-F238E27FC236}">
                    <a16:creationId xmlns="" xmlns:a16="http://schemas.microsoft.com/office/drawing/2014/main" id="{EE2F9876-F669-4C47-A6CE-79AAE5F26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4363" y="4683125"/>
                <a:ext cx="69850" cy="9525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23" y="0"/>
                  </a:cxn>
                  <a:cxn ang="0">
                    <a:pos x="24" y="2"/>
                  </a:cxn>
                </a:cxnLst>
                <a:rect l="0" t="0" r="r" b="b"/>
                <a:pathLst>
                  <a:path w="24" h="3">
                    <a:moveTo>
                      <a:pt x="24" y="2"/>
                    </a:moveTo>
                    <a:cubicBezTo>
                      <a:pt x="24" y="2"/>
                      <a:pt x="23" y="3"/>
                      <a:pt x="2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1"/>
                      <a:pt x="2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08">
                <a:extLst>
                  <a:ext uri="{FF2B5EF4-FFF2-40B4-BE49-F238E27FC236}">
                    <a16:creationId xmlns="" xmlns:a16="http://schemas.microsoft.com/office/drawing/2014/main" id="{2B5CDC29-9204-41C0-A2C7-AEC78C9BF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4363" y="4700588"/>
                <a:ext cx="69850" cy="9525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3" y="3"/>
                  </a:cxn>
                  <a:cxn ang="0">
                    <a:pos x="1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23" y="0"/>
                  </a:cxn>
                  <a:cxn ang="0">
                    <a:pos x="24" y="2"/>
                  </a:cxn>
                </a:cxnLst>
                <a:rect l="0" t="0" r="r" b="b"/>
                <a:pathLst>
                  <a:path w="24" h="3">
                    <a:moveTo>
                      <a:pt x="24" y="2"/>
                    </a:moveTo>
                    <a:cubicBezTo>
                      <a:pt x="24" y="2"/>
                      <a:pt x="23" y="3"/>
                      <a:pt x="2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4" y="1"/>
                      <a:pt x="2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3" name="Straight Arrow Connector 209">
              <a:extLst>
                <a:ext uri="{FF2B5EF4-FFF2-40B4-BE49-F238E27FC236}">
                  <a16:creationId xmlns="" xmlns:a16="http://schemas.microsoft.com/office/drawing/2014/main" id="{8D60831C-98B9-40C1-AFE3-CEEEF638F364}"/>
                </a:ext>
              </a:extLst>
            </p:cNvPr>
            <p:cNvCxnSpPr/>
            <p:nvPr/>
          </p:nvCxnSpPr>
          <p:spPr>
            <a:xfrm rot="10800000" flipH="1" flipV="1">
              <a:off x="4660486" y="3145830"/>
              <a:ext cx="345390" cy="299524"/>
            </a:xfrm>
            <a:prstGeom prst="straightConnector1">
              <a:avLst/>
            </a:prstGeom>
            <a:ln w="38100">
              <a:solidFill>
                <a:schemeClr val="accent3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210">
              <a:extLst>
                <a:ext uri="{FF2B5EF4-FFF2-40B4-BE49-F238E27FC236}">
                  <a16:creationId xmlns="" xmlns:a16="http://schemas.microsoft.com/office/drawing/2014/main" id="{6A2AE9C4-2743-4FA9-AA99-B86A154F5584}"/>
                </a:ext>
              </a:extLst>
            </p:cNvPr>
            <p:cNvCxnSpPr/>
            <p:nvPr/>
          </p:nvCxnSpPr>
          <p:spPr>
            <a:xfrm rot="10800000">
              <a:off x="7703724" y="4088152"/>
              <a:ext cx="345390" cy="299524"/>
            </a:xfrm>
            <a:prstGeom prst="straightConnector1">
              <a:avLst/>
            </a:prstGeom>
            <a:ln w="38100">
              <a:solidFill>
                <a:schemeClr val="accent2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211">
              <a:extLst>
                <a:ext uri="{FF2B5EF4-FFF2-40B4-BE49-F238E27FC236}">
                  <a16:creationId xmlns="" xmlns:a16="http://schemas.microsoft.com/office/drawing/2014/main" id="{ECE73CB6-3289-46FC-85AF-3DD01A2CE773}"/>
                </a:ext>
              </a:extLst>
            </p:cNvPr>
            <p:cNvCxnSpPr/>
            <p:nvPr/>
          </p:nvCxnSpPr>
          <p:spPr>
            <a:xfrm rot="10800000" flipH="1">
              <a:off x="5247506" y="4960959"/>
              <a:ext cx="345390" cy="299524"/>
            </a:xfrm>
            <a:prstGeom prst="straightConnector1">
              <a:avLst/>
            </a:prstGeom>
            <a:ln w="38100">
              <a:solidFill>
                <a:schemeClr val="accent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PA_库_组合 65">
            <a:extLst>
              <a:ext uri="{FF2B5EF4-FFF2-40B4-BE49-F238E27FC236}">
                <a16:creationId xmlns="" xmlns:a16="http://schemas.microsoft.com/office/drawing/2014/main" id="{F31424B0-6E6C-4F84-94D3-F1D2E02DA84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81301" y="4160311"/>
            <a:ext cx="2879569" cy="866137"/>
            <a:chOff x="8601584" y="1451933"/>
            <a:chExt cx="2196245" cy="866137"/>
          </a:xfrm>
        </p:grpSpPr>
        <p:sp>
          <p:nvSpPr>
            <p:cNvPr id="26" name="TextBox 66">
              <a:extLst>
                <a:ext uri="{FF2B5EF4-FFF2-40B4-BE49-F238E27FC236}">
                  <a16:creationId xmlns="" xmlns:a16="http://schemas.microsoft.com/office/drawing/2014/main" id="{D7C309A6-F155-4227-9766-3734DA599A2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288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7" name="TextBox 72">
              <a:extLst>
                <a:ext uri="{FF2B5EF4-FFF2-40B4-BE49-F238E27FC236}">
                  <a16:creationId xmlns="" xmlns:a16="http://schemas.microsoft.com/office/drawing/2014/main" id="{136AA0EA-E064-4E4A-A93C-9E21D911641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288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7" name="PA_库_组合 3">
            <a:extLst>
              <a:ext uri="{FF2B5EF4-FFF2-40B4-BE49-F238E27FC236}">
                <a16:creationId xmlns="" xmlns:a16="http://schemas.microsoft.com/office/drawing/2014/main" id="{2E838858-4784-4EB6-AAFE-ECCE4262B59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878696" y="5031458"/>
            <a:ext cx="2766342" cy="866137"/>
            <a:chOff x="1410832" y="5175632"/>
            <a:chExt cx="2766342" cy="866137"/>
          </a:xfrm>
        </p:grpSpPr>
        <p:sp>
          <p:nvSpPr>
            <p:cNvPr id="24" name="TextBox 74">
              <a:extLst>
                <a:ext uri="{FF2B5EF4-FFF2-40B4-BE49-F238E27FC236}">
                  <a16:creationId xmlns="" xmlns:a16="http://schemas.microsoft.com/office/drawing/2014/main" id="{5CC8CB74-D2BB-4E83-98E9-8271E8AB73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0832" y="5175632"/>
              <a:ext cx="2766342" cy="309958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5" name="TextBox 75">
              <a:extLst>
                <a:ext uri="{FF2B5EF4-FFF2-40B4-BE49-F238E27FC236}">
                  <a16:creationId xmlns="" xmlns:a16="http://schemas.microsoft.com/office/drawing/2014/main" id="{469BBF6E-1516-4324-A247-552E86AAE02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0832" y="5485590"/>
              <a:ext cx="2766342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8" name="PA_库_组合 76">
            <a:extLst>
              <a:ext uri="{FF2B5EF4-FFF2-40B4-BE49-F238E27FC236}">
                <a16:creationId xmlns="" xmlns:a16="http://schemas.microsoft.com/office/drawing/2014/main" id="{192D5386-A85A-470B-9CEC-E465D1BB859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842723" y="1588772"/>
            <a:ext cx="2879569" cy="866137"/>
            <a:chOff x="8601584" y="1451933"/>
            <a:chExt cx="2196245" cy="866137"/>
          </a:xfrm>
        </p:grpSpPr>
        <p:sp>
          <p:nvSpPr>
            <p:cNvPr id="22" name="TextBox 77">
              <a:extLst>
                <a:ext uri="{FF2B5EF4-FFF2-40B4-BE49-F238E27FC236}">
                  <a16:creationId xmlns="" xmlns:a16="http://schemas.microsoft.com/office/drawing/2014/main" id="{671BA2A9-DC60-4B45-8369-4C93ACD4205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16000" tIns="0" rIns="28800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78">
              <a:extLst>
                <a:ext uri="{FF2B5EF4-FFF2-40B4-BE49-F238E27FC236}">
                  <a16:creationId xmlns="" xmlns:a16="http://schemas.microsoft.com/office/drawing/2014/main" id="{84A00CC0-9110-4AF4-8B7D-CF267401D37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16000" tIns="0" rIns="288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9" name="PA_库_组合 79">
            <a:extLst>
              <a:ext uri="{FF2B5EF4-FFF2-40B4-BE49-F238E27FC236}">
                <a16:creationId xmlns="" xmlns:a16="http://schemas.microsoft.com/office/drawing/2014/main" id="{CAB352E7-EF5B-47F8-B84B-97F23268A15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461602" y="2650092"/>
            <a:ext cx="2766342" cy="866137"/>
            <a:chOff x="1410832" y="5175632"/>
            <a:chExt cx="2766342" cy="866137"/>
          </a:xfrm>
        </p:grpSpPr>
        <p:sp>
          <p:nvSpPr>
            <p:cNvPr id="20" name="TextBox 80">
              <a:extLst>
                <a:ext uri="{FF2B5EF4-FFF2-40B4-BE49-F238E27FC236}">
                  <a16:creationId xmlns="" xmlns:a16="http://schemas.microsoft.com/office/drawing/2014/main" id="{78F79854-259D-4743-BD06-239A5745966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0832" y="5175632"/>
              <a:ext cx="2766342" cy="309958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81">
              <a:extLst>
                <a:ext uri="{FF2B5EF4-FFF2-40B4-BE49-F238E27FC236}">
                  <a16:creationId xmlns="" xmlns:a16="http://schemas.microsoft.com/office/drawing/2014/main" id="{5523C8D9-E372-4C0F-BBC7-EAEEA30738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0832" y="5485590"/>
              <a:ext cx="2766342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98456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图片 278">
            <a:extLst>
              <a:ext uri="{FF2B5EF4-FFF2-40B4-BE49-F238E27FC236}">
                <a16:creationId xmlns="" xmlns:a16="http://schemas.microsoft.com/office/drawing/2014/main" id="{303BA41F-5946-4B00-9877-0CD62E1DEA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0" name="图片 279">
            <a:extLst>
              <a:ext uri="{FF2B5EF4-FFF2-40B4-BE49-F238E27FC236}">
                <a16:creationId xmlns="" xmlns:a16="http://schemas.microsoft.com/office/drawing/2014/main" id="{A3058F73-AF20-49DA-806D-D2CAC78D4B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281" y="3521171"/>
            <a:ext cx="4643438" cy="1015522"/>
          </a:xfrm>
          <a:prstGeom prst="rect">
            <a:avLst/>
          </a:prstGeom>
        </p:spPr>
      </p:pic>
      <p:pic>
        <p:nvPicPr>
          <p:cNvPr id="281" name="图片 280">
            <a:extLst>
              <a:ext uri="{FF2B5EF4-FFF2-40B4-BE49-F238E27FC236}">
                <a16:creationId xmlns="" xmlns:a16="http://schemas.microsoft.com/office/drawing/2014/main" id="{918734E5-06E5-43F1-A69A-61F19D318B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834" y="783842"/>
            <a:ext cx="9803218" cy="296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35139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69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Box 54">
            <a:extLst>
              <a:ext uri="{FF2B5EF4-FFF2-40B4-BE49-F238E27FC236}">
                <a16:creationId xmlns="" xmlns:a16="http://schemas.microsoft.com/office/drawing/2014/main" id="{F67F65D5-F36B-48FC-AD5B-FF6E34722516}"/>
              </a:ext>
            </a:extLst>
          </p:cNvPr>
          <p:cNvSpPr txBox="1"/>
          <p:nvPr/>
        </p:nvSpPr>
        <p:spPr>
          <a:xfrm>
            <a:off x="5383763" y="1539958"/>
            <a:ext cx="58729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tx2"/>
                </a:solidFill>
                <a:latin typeface="Impact" panose="020B0806030902050204" pitchFamily="34" charset="0"/>
                <a:ea typeface="Lato Thin" charset="0"/>
                <a:cs typeface="Lato Thin" charset="0"/>
              </a:rPr>
              <a:t>PART 01</a:t>
            </a:r>
            <a:endParaRPr lang="en-US" sz="11500" dirty="0">
              <a:solidFill>
                <a:schemeClr val="tx2"/>
              </a:solidFill>
              <a:latin typeface="Impact" panose="020B0806030902050204" pitchFamily="34" charset="0"/>
              <a:ea typeface="Lato" charset="0"/>
              <a:cs typeface="Lato" charset="0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="" xmlns:a16="http://schemas.microsoft.com/office/drawing/2014/main" id="{759F493B-69EE-4EC8-BDB7-0756E31DB2E8}"/>
              </a:ext>
            </a:extLst>
          </p:cNvPr>
          <p:cNvSpPr/>
          <p:nvPr/>
        </p:nvSpPr>
        <p:spPr>
          <a:xfrm>
            <a:off x="6369103" y="385526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45" name="矩形 144">
            <a:extLst>
              <a:ext uri="{FF2B5EF4-FFF2-40B4-BE49-F238E27FC236}">
                <a16:creationId xmlns="" xmlns:a16="http://schemas.microsoft.com/office/drawing/2014/main" id="{08C40DB0-BBFC-444E-9C4E-1E9EBA1736A3}"/>
              </a:ext>
            </a:extLst>
          </p:cNvPr>
          <p:cNvSpPr/>
          <p:nvPr/>
        </p:nvSpPr>
        <p:spPr>
          <a:xfrm>
            <a:off x="5702254" y="4602699"/>
            <a:ext cx="4903907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</a:t>
            </a:r>
          </a:p>
        </p:txBody>
      </p:sp>
      <p:pic>
        <p:nvPicPr>
          <p:cNvPr id="147" name="图片 146">
            <a:extLst>
              <a:ext uri="{FF2B5EF4-FFF2-40B4-BE49-F238E27FC236}">
                <a16:creationId xmlns="" xmlns:a16="http://schemas.microsoft.com/office/drawing/2014/main" id="{EB5364E2-4FD8-4E65-8D3E-8423B8CC84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5344"/>
            <a:ext cx="12192000" cy="1461729"/>
          </a:xfrm>
          <a:prstGeom prst="rect">
            <a:avLst/>
          </a:prstGeom>
        </p:spPr>
      </p:pic>
      <p:pic>
        <p:nvPicPr>
          <p:cNvPr id="149" name="图片 148">
            <a:extLst>
              <a:ext uri="{FF2B5EF4-FFF2-40B4-BE49-F238E27FC236}">
                <a16:creationId xmlns="" xmlns:a16="http://schemas.microsoft.com/office/drawing/2014/main" id="{568DAB54-0922-4AF8-BF97-229AB65708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4" y="3321347"/>
            <a:ext cx="5049875" cy="306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686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  <p:bldP spid="144" grpId="0"/>
      <p:bldP spid="14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PA_库_组合 1">
            <a:extLst>
              <a:ext uri="{FF2B5EF4-FFF2-40B4-BE49-F238E27FC236}">
                <a16:creationId xmlns="" xmlns:a16="http://schemas.microsoft.com/office/drawing/2014/main" id="{3DE8DBE3-E846-4779-A383-AE9C1B216BA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667" y="1896542"/>
            <a:ext cx="3887789" cy="807914"/>
            <a:chOff x="2008537" y="1896543"/>
            <a:chExt cx="2635135" cy="807914"/>
          </a:xfrm>
        </p:grpSpPr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151DE024-4353-460D-80CC-A6909682371A}"/>
                </a:ext>
              </a:extLst>
            </p:cNvPr>
            <p:cNvSpPr txBox="1"/>
            <p:nvPr/>
          </p:nvSpPr>
          <p:spPr>
            <a:xfrm>
              <a:off x="3919285" y="1896543"/>
              <a:ext cx="724387" cy="184666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660FAAB3-EB1F-45DB-8A94-10544C497F6E}"/>
                </a:ext>
              </a:extLst>
            </p:cNvPr>
            <p:cNvSpPr txBox="1"/>
            <p:nvPr/>
          </p:nvSpPr>
          <p:spPr>
            <a:xfrm>
              <a:off x="2008537" y="2081209"/>
              <a:ext cx="2635135" cy="623248"/>
            </a:xfrm>
            <a:prstGeom prst="rect">
              <a:avLst/>
            </a:prstGeom>
            <a:noFill/>
          </p:spPr>
          <p:txBody>
            <a:bodyPr wrap="square" lIns="0" tIns="0" rIns="144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字体）。如需更改请在（设置形状格式）菜单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下（文本选项）中调整</a:t>
              </a:r>
            </a:p>
          </p:txBody>
        </p:sp>
      </p:grpSp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90098167-F0EB-4212-9FFC-5CFCA2B6B38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942387" y="1224256"/>
            <a:ext cx="3767485" cy="4734198"/>
            <a:chOff x="3942387" y="1224256"/>
            <a:chExt cx="3767485" cy="4734198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37F15345-C068-4319-AF73-F99DBCD37A68}"/>
                </a:ext>
              </a:extLst>
            </p:cNvPr>
            <p:cNvGrpSpPr/>
            <p:nvPr/>
          </p:nvGrpSpPr>
          <p:grpSpPr>
            <a:xfrm>
              <a:off x="5518743" y="2837389"/>
              <a:ext cx="1309633" cy="2704818"/>
              <a:chOff x="11662085" y="6398163"/>
              <a:chExt cx="2334579" cy="4821669"/>
            </a:xfrm>
            <a:solidFill>
              <a:schemeClr val="accent3"/>
            </a:solidFill>
          </p:grpSpPr>
          <p:sp>
            <p:nvSpPr>
              <p:cNvPr id="34" name="Freeform: Shape 4">
                <a:extLst>
                  <a:ext uri="{FF2B5EF4-FFF2-40B4-BE49-F238E27FC236}">
                    <a16:creationId xmlns="" xmlns:a16="http://schemas.microsoft.com/office/drawing/2014/main" id="{2F259D71-71E9-4476-A007-E9656AA2A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8256" y="6398163"/>
                <a:ext cx="1187673" cy="3916586"/>
              </a:xfrm>
              <a:custGeom>
                <a:avLst/>
                <a:gdLst>
                  <a:gd name="T0" fmla="*/ 0 w 1934"/>
                  <a:gd name="T1" fmla="*/ 6364 h 6365"/>
                  <a:gd name="T2" fmla="*/ 0 w 1934"/>
                  <a:gd name="T3" fmla="*/ 0 h 6365"/>
                  <a:gd name="T4" fmla="*/ 1933 w 1934"/>
                  <a:gd name="T5" fmla="*/ 1529 h 6365"/>
                  <a:gd name="T6" fmla="*/ 1933 w 1934"/>
                  <a:gd name="T7" fmla="*/ 6364 h 6365"/>
                  <a:gd name="T8" fmla="*/ 0 w 1934"/>
                  <a:gd name="T9" fmla="*/ 6364 h 6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4" h="6365">
                    <a:moveTo>
                      <a:pt x="0" y="6364"/>
                    </a:moveTo>
                    <a:lnTo>
                      <a:pt x="0" y="0"/>
                    </a:lnTo>
                    <a:lnTo>
                      <a:pt x="1933" y="1529"/>
                    </a:lnTo>
                    <a:lnTo>
                      <a:pt x="1933" y="6364"/>
                    </a:lnTo>
                    <a:lnTo>
                      <a:pt x="0" y="6364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5">
                <a:extLst>
                  <a:ext uri="{FF2B5EF4-FFF2-40B4-BE49-F238E27FC236}">
                    <a16:creationId xmlns="" xmlns:a16="http://schemas.microsoft.com/office/drawing/2014/main" id="{5919DB84-A3CB-496D-BE7B-8D2EA5679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2085" y="10214185"/>
                <a:ext cx="2334579" cy="1005647"/>
              </a:xfrm>
              <a:custGeom>
                <a:avLst/>
                <a:gdLst>
                  <a:gd name="T0" fmla="*/ 1895 w 3798"/>
                  <a:gd name="T1" fmla="*/ 1641 h 1642"/>
                  <a:gd name="T2" fmla="*/ 3797 w 3798"/>
                  <a:gd name="T3" fmla="*/ 0 h 1642"/>
                  <a:gd name="T4" fmla="*/ 1895 w 3798"/>
                  <a:gd name="T5" fmla="*/ 0 h 1642"/>
                  <a:gd name="T6" fmla="*/ 0 w 3798"/>
                  <a:gd name="T7" fmla="*/ 0 h 1642"/>
                  <a:gd name="T8" fmla="*/ 1895 w 3798"/>
                  <a:gd name="T9" fmla="*/ 1641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8" h="1642">
                    <a:moveTo>
                      <a:pt x="1895" y="1641"/>
                    </a:moveTo>
                    <a:lnTo>
                      <a:pt x="3797" y="0"/>
                    </a:lnTo>
                    <a:lnTo>
                      <a:pt x="1895" y="0"/>
                    </a:lnTo>
                    <a:lnTo>
                      <a:pt x="0" y="0"/>
                    </a:lnTo>
                    <a:lnTo>
                      <a:pt x="1895" y="1641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6">
              <a:extLst>
                <a:ext uri="{FF2B5EF4-FFF2-40B4-BE49-F238E27FC236}">
                  <a16:creationId xmlns="" xmlns:a16="http://schemas.microsoft.com/office/drawing/2014/main" id="{691A320F-7367-4868-B288-3182B75B3564}"/>
                </a:ext>
              </a:extLst>
            </p:cNvPr>
            <p:cNvGrpSpPr/>
            <p:nvPr/>
          </p:nvGrpSpPr>
          <p:grpSpPr>
            <a:xfrm>
              <a:off x="6184990" y="1224256"/>
              <a:ext cx="1312681" cy="3476316"/>
              <a:chOff x="12849758" y="3522557"/>
              <a:chExt cx="2340015" cy="6196958"/>
            </a:xfrm>
            <a:solidFill>
              <a:schemeClr val="accent2"/>
            </a:solidFill>
          </p:grpSpPr>
          <p:sp>
            <p:nvSpPr>
              <p:cNvPr id="32" name="Freeform: Shape 7">
                <a:extLst>
                  <a:ext uri="{FF2B5EF4-FFF2-40B4-BE49-F238E27FC236}">
                    <a16:creationId xmlns="" xmlns:a16="http://schemas.microsoft.com/office/drawing/2014/main" id="{AA74E7FD-A34C-4B06-9AB0-DE5CABD3D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28647" y="4427639"/>
                <a:ext cx="1182237" cy="5291876"/>
              </a:xfrm>
              <a:custGeom>
                <a:avLst/>
                <a:gdLst>
                  <a:gd name="T0" fmla="*/ 0 w 1927"/>
                  <a:gd name="T1" fmla="*/ 0 h 8596"/>
                  <a:gd name="T2" fmla="*/ 0 w 1927"/>
                  <a:gd name="T3" fmla="*/ 8595 h 8596"/>
                  <a:gd name="T4" fmla="*/ 1926 w 1927"/>
                  <a:gd name="T5" fmla="*/ 7072 h 8596"/>
                  <a:gd name="T6" fmla="*/ 1926 w 1927"/>
                  <a:gd name="T7" fmla="*/ 0 h 8596"/>
                  <a:gd name="T8" fmla="*/ 0 w 1927"/>
                  <a:gd name="T9" fmla="*/ 0 h 8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8596">
                    <a:moveTo>
                      <a:pt x="0" y="0"/>
                    </a:moveTo>
                    <a:lnTo>
                      <a:pt x="0" y="8595"/>
                    </a:lnTo>
                    <a:lnTo>
                      <a:pt x="1926" y="7072"/>
                    </a:lnTo>
                    <a:lnTo>
                      <a:pt x="192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8">
                <a:extLst>
                  <a:ext uri="{FF2B5EF4-FFF2-40B4-BE49-F238E27FC236}">
                    <a16:creationId xmlns="" xmlns:a16="http://schemas.microsoft.com/office/drawing/2014/main" id="{42FA6377-7283-4E48-8C30-FCDB77E1D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49758" y="3522557"/>
                <a:ext cx="2340015" cy="1005647"/>
              </a:xfrm>
              <a:custGeom>
                <a:avLst/>
                <a:gdLst>
                  <a:gd name="T0" fmla="*/ 1901 w 3804"/>
                  <a:gd name="T1" fmla="*/ 0 h 1641"/>
                  <a:gd name="T2" fmla="*/ 3803 w 3804"/>
                  <a:gd name="T3" fmla="*/ 1640 h 1641"/>
                  <a:gd name="T4" fmla="*/ 1901 w 3804"/>
                  <a:gd name="T5" fmla="*/ 1640 h 1641"/>
                  <a:gd name="T6" fmla="*/ 0 w 3804"/>
                  <a:gd name="T7" fmla="*/ 1640 h 1641"/>
                  <a:gd name="T8" fmla="*/ 1901 w 3804"/>
                  <a:gd name="T9" fmla="*/ 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1" y="0"/>
                    </a:moveTo>
                    <a:lnTo>
                      <a:pt x="3803" y="1640"/>
                    </a:lnTo>
                    <a:lnTo>
                      <a:pt x="1901" y="1640"/>
                    </a:lnTo>
                    <a:lnTo>
                      <a:pt x="0" y="1640"/>
                    </a:lnTo>
                    <a:lnTo>
                      <a:pt x="190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9">
              <a:extLst>
                <a:ext uri="{FF2B5EF4-FFF2-40B4-BE49-F238E27FC236}">
                  <a16:creationId xmlns="" xmlns:a16="http://schemas.microsoft.com/office/drawing/2014/main" id="{00D95095-CCCD-4C10-BC03-A15C7541B0CD}"/>
                </a:ext>
              </a:extLst>
            </p:cNvPr>
            <p:cNvGrpSpPr/>
            <p:nvPr/>
          </p:nvGrpSpPr>
          <p:grpSpPr>
            <a:xfrm>
              <a:off x="4850959" y="1579512"/>
              <a:ext cx="1311156" cy="2785629"/>
              <a:chOff x="10471694" y="4155843"/>
              <a:chExt cx="2337297" cy="4965721"/>
            </a:xfrm>
            <a:solidFill>
              <a:schemeClr val="accent1"/>
            </a:solidFill>
          </p:grpSpPr>
          <p:sp>
            <p:nvSpPr>
              <p:cNvPr id="30" name="Freeform: Shape 10">
                <a:extLst>
                  <a:ext uri="{FF2B5EF4-FFF2-40B4-BE49-F238E27FC236}">
                    <a16:creationId xmlns="" xmlns:a16="http://schemas.microsoft.com/office/drawing/2014/main" id="{88F255DF-05B8-4797-B9AF-31BED7840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50583" y="5058207"/>
                <a:ext cx="1182237" cy="4063357"/>
              </a:xfrm>
              <a:custGeom>
                <a:avLst/>
                <a:gdLst>
                  <a:gd name="T0" fmla="*/ 1926 w 1927"/>
                  <a:gd name="T1" fmla="*/ 0 h 6601"/>
                  <a:gd name="T2" fmla="*/ 1926 w 1927"/>
                  <a:gd name="T3" fmla="*/ 6600 h 6601"/>
                  <a:gd name="T4" fmla="*/ 0 w 1927"/>
                  <a:gd name="T5" fmla="*/ 5077 h 6601"/>
                  <a:gd name="T6" fmla="*/ 0 w 1927"/>
                  <a:gd name="T7" fmla="*/ 0 h 6601"/>
                  <a:gd name="T8" fmla="*/ 1926 w 1927"/>
                  <a:gd name="T9" fmla="*/ 0 h 6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7" h="6601">
                    <a:moveTo>
                      <a:pt x="1926" y="0"/>
                    </a:moveTo>
                    <a:lnTo>
                      <a:pt x="1926" y="6600"/>
                    </a:lnTo>
                    <a:lnTo>
                      <a:pt x="0" y="5077"/>
                    </a:lnTo>
                    <a:lnTo>
                      <a:pt x="0" y="0"/>
                    </a:lnTo>
                    <a:lnTo>
                      <a:pt x="1926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="" xmlns:a16="http://schemas.microsoft.com/office/drawing/2014/main" id="{ADF20D70-F0D0-48A9-AA41-673B29A88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1694" y="4155843"/>
                <a:ext cx="2337297" cy="1005647"/>
              </a:xfrm>
              <a:custGeom>
                <a:avLst/>
                <a:gdLst>
                  <a:gd name="T0" fmla="*/ 1901 w 3803"/>
                  <a:gd name="T1" fmla="*/ 0 h 1642"/>
                  <a:gd name="T2" fmla="*/ 0 w 3803"/>
                  <a:gd name="T3" fmla="*/ 1641 h 1642"/>
                  <a:gd name="T4" fmla="*/ 1901 w 3803"/>
                  <a:gd name="T5" fmla="*/ 1641 h 1642"/>
                  <a:gd name="T6" fmla="*/ 3802 w 3803"/>
                  <a:gd name="T7" fmla="*/ 1641 h 1642"/>
                  <a:gd name="T8" fmla="*/ 1901 w 3803"/>
                  <a:gd name="T9" fmla="*/ 0 h 1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3" h="1642">
                    <a:moveTo>
                      <a:pt x="1901" y="0"/>
                    </a:moveTo>
                    <a:lnTo>
                      <a:pt x="0" y="1641"/>
                    </a:lnTo>
                    <a:lnTo>
                      <a:pt x="1901" y="1641"/>
                    </a:lnTo>
                    <a:lnTo>
                      <a:pt x="3802" y="1641"/>
                    </a:lnTo>
                    <a:lnTo>
                      <a:pt x="1901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2">
              <a:extLst>
                <a:ext uri="{FF2B5EF4-FFF2-40B4-BE49-F238E27FC236}">
                  <a16:creationId xmlns="" xmlns:a16="http://schemas.microsoft.com/office/drawing/2014/main" id="{BD026ED7-B590-4D5F-8EC6-DE305C593A6D}"/>
                </a:ext>
              </a:extLst>
            </p:cNvPr>
            <p:cNvGrpSpPr/>
            <p:nvPr/>
          </p:nvGrpSpPr>
          <p:grpSpPr>
            <a:xfrm>
              <a:off x="4184716" y="2919725"/>
              <a:ext cx="1312682" cy="3038729"/>
              <a:chOff x="9284021" y="6544933"/>
              <a:chExt cx="2340015" cy="5416903"/>
            </a:xfrm>
          </p:grpSpPr>
          <p:sp>
            <p:nvSpPr>
              <p:cNvPr id="28" name="Freeform: Shape 13">
                <a:extLst>
                  <a:ext uri="{FF2B5EF4-FFF2-40B4-BE49-F238E27FC236}">
                    <a16:creationId xmlns="" xmlns:a16="http://schemas.microsoft.com/office/drawing/2014/main" id="{9B11AADC-06D9-45E5-A333-D0CD18B74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2910" y="6544933"/>
                <a:ext cx="1184955" cy="4514539"/>
              </a:xfrm>
              <a:custGeom>
                <a:avLst/>
                <a:gdLst>
                  <a:gd name="T0" fmla="*/ 1932 w 1933"/>
                  <a:gd name="T1" fmla="*/ 7333 h 7334"/>
                  <a:gd name="T2" fmla="*/ 1932 w 1933"/>
                  <a:gd name="T3" fmla="*/ 0 h 7334"/>
                  <a:gd name="T4" fmla="*/ 0 w 1933"/>
                  <a:gd name="T5" fmla="*/ 1529 h 7334"/>
                  <a:gd name="T6" fmla="*/ 0 w 1933"/>
                  <a:gd name="T7" fmla="*/ 7333 h 7334"/>
                  <a:gd name="T8" fmla="*/ 1932 w 1933"/>
                  <a:gd name="T9" fmla="*/ 7333 h 7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3" h="7334">
                    <a:moveTo>
                      <a:pt x="1932" y="7333"/>
                    </a:moveTo>
                    <a:lnTo>
                      <a:pt x="1932" y="0"/>
                    </a:lnTo>
                    <a:lnTo>
                      <a:pt x="0" y="1529"/>
                    </a:lnTo>
                    <a:lnTo>
                      <a:pt x="0" y="7333"/>
                    </a:lnTo>
                    <a:lnTo>
                      <a:pt x="1932" y="7333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4">
                <a:extLst>
                  <a:ext uri="{FF2B5EF4-FFF2-40B4-BE49-F238E27FC236}">
                    <a16:creationId xmlns="" xmlns:a16="http://schemas.microsoft.com/office/drawing/2014/main" id="{C49B42FF-32EE-4777-AF39-0A6F9CDAB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4021" y="10956189"/>
                <a:ext cx="2340015" cy="1005647"/>
              </a:xfrm>
              <a:custGeom>
                <a:avLst/>
                <a:gdLst>
                  <a:gd name="T0" fmla="*/ 1902 w 3804"/>
                  <a:gd name="T1" fmla="*/ 1640 h 1641"/>
                  <a:gd name="T2" fmla="*/ 0 w 3804"/>
                  <a:gd name="T3" fmla="*/ 0 h 1641"/>
                  <a:gd name="T4" fmla="*/ 1902 w 3804"/>
                  <a:gd name="T5" fmla="*/ 0 h 1641"/>
                  <a:gd name="T6" fmla="*/ 3803 w 3804"/>
                  <a:gd name="T7" fmla="*/ 0 h 1641"/>
                  <a:gd name="T8" fmla="*/ 1902 w 3804"/>
                  <a:gd name="T9" fmla="*/ 164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4" h="1641">
                    <a:moveTo>
                      <a:pt x="1902" y="1640"/>
                    </a:moveTo>
                    <a:lnTo>
                      <a:pt x="0" y="0"/>
                    </a:lnTo>
                    <a:lnTo>
                      <a:pt x="1902" y="0"/>
                    </a:lnTo>
                    <a:lnTo>
                      <a:pt x="3803" y="0"/>
                    </a:lnTo>
                    <a:lnTo>
                      <a:pt x="1902" y="164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TextBox 15">
              <a:extLst>
                <a:ext uri="{FF2B5EF4-FFF2-40B4-BE49-F238E27FC236}">
                  <a16:creationId xmlns="" xmlns:a16="http://schemas.microsoft.com/office/drawing/2014/main" id="{3B55AFF5-2459-4EF2-BDEB-4E2679A324C9}"/>
                </a:ext>
              </a:extLst>
            </p:cNvPr>
            <p:cNvSpPr txBox="1"/>
            <p:nvPr/>
          </p:nvSpPr>
          <p:spPr>
            <a:xfrm>
              <a:off x="5182554" y="2073602"/>
              <a:ext cx="712300" cy="553961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r>
                <a:rPr lang="id-ID" sz="24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9" name="TextBox 16">
              <a:extLst>
                <a:ext uri="{FF2B5EF4-FFF2-40B4-BE49-F238E27FC236}">
                  <a16:creationId xmlns="" xmlns:a16="http://schemas.microsoft.com/office/drawing/2014/main" id="{68C864DA-C514-4839-928B-13E9E4F0467B}"/>
                </a:ext>
              </a:extLst>
            </p:cNvPr>
            <p:cNvSpPr txBox="1"/>
            <p:nvPr/>
          </p:nvSpPr>
          <p:spPr>
            <a:xfrm>
              <a:off x="6515172" y="1773915"/>
              <a:ext cx="712300" cy="553961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r>
                <a:rPr lang="id-ID" sz="2400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0" name="TextBox 17">
              <a:extLst>
                <a:ext uri="{FF2B5EF4-FFF2-40B4-BE49-F238E27FC236}">
                  <a16:creationId xmlns="" xmlns:a16="http://schemas.microsoft.com/office/drawing/2014/main" id="{5845221C-5ED0-43FA-9FEB-BFB3D8AE94D2}"/>
                </a:ext>
              </a:extLst>
            </p:cNvPr>
            <p:cNvSpPr txBox="1"/>
            <p:nvPr/>
          </p:nvSpPr>
          <p:spPr>
            <a:xfrm>
              <a:off x="4509453" y="4890876"/>
              <a:ext cx="712300" cy="553961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r>
                <a:rPr lang="id-ID" sz="24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1" name="TextBox 18">
              <a:extLst>
                <a:ext uri="{FF2B5EF4-FFF2-40B4-BE49-F238E27FC236}">
                  <a16:creationId xmlns="" xmlns:a16="http://schemas.microsoft.com/office/drawing/2014/main" id="{53E2FEAE-0016-4703-8E5A-960ADB88C9B6}"/>
                </a:ext>
              </a:extLst>
            </p:cNvPr>
            <p:cNvSpPr txBox="1"/>
            <p:nvPr/>
          </p:nvSpPr>
          <p:spPr>
            <a:xfrm>
              <a:off x="5833240" y="4713071"/>
              <a:ext cx="712300" cy="553961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/>
            </a:bodyPr>
            <a:lstStyle/>
            <a:p>
              <a:r>
                <a:rPr lang="id-ID" sz="2400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2" name="Oval 21">
              <a:extLst>
                <a:ext uri="{FF2B5EF4-FFF2-40B4-BE49-F238E27FC236}">
                  <a16:creationId xmlns="" xmlns:a16="http://schemas.microsoft.com/office/drawing/2014/main" id="{6594CB1F-4FB2-4113-8031-ED00C7BB706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62381" y="4877546"/>
              <a:ext cx="175935" cy="17593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24">
              <a:extLst>
                <a:ext uri="{FF2B5EF4-FFF2-40B4-BE49-F238E27FC236}">
                  <a16:creationId xmlns="" xmlns:a16="http://schemas.microsoft.com/office/drawing/2014/main" id="{50089D41-3E67-4001-95FB-2744029DC4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33937" y="1696066"/>
              <a:ext cx="175935" cy="1759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27">
              <a:extLst>
                <a:ext uri="{FF2B5EF4-FFF2-40B4-BE49-F238E27FC236}">
                  <a16:creationId xmlns="" xmlns:a16="http://schemas.microsoft.com/office/drawing/2014/main" id="{6ED23FE7-9850-4489-BFE8-AB63428E45C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07453" y="2017958"/>
              <a:ext cx="175935" cy="17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30">
              <a:extLst>
                <a:ext uri="{FF2B5EF4-FFF2-40B4-BE49-F238E27FC236}">
                  <a16:creationId xmlns="" xmlns:a16="http://schemas.microsoft.com/office/drawing/2014/main" id="{008D66CB-5F95-480C-898A-0C610B34E7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42387" y="5303678"/>
              <a:ext cx="175935" cy="17593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PA_库_组合 34">
            <a:extLst>
              <a:ext uri="{FF2B5EF4-FFF2-40B4-BE49-F238E27FC236}">
                <a16:creationId xmlns="" xmlns:a16="http://schemas.microsoft.com/office/drawing/2014/main" id="{C09C4ED5-C25F-45F3-9B0B-2B6E050CF93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709872" y="1584918"/>
            <a:ext cx="3759142" cy="807914"/>
            <a:chOff x="2008537" y="1896543"/>
            <a:chExt cx="2635135" cy="807914"/>
          </a:xfrm>
        </p:grpSpPr>
        <p:sp>
          <p:nvSpPr>
            <p:cNvPr id="24" name="TextBox 35">
              <a:extLst>
                <a:ext uri="{FF2B5EF4-FFF2-40B4-BE49-F238E27FC236}">
                  <a16:creationId xmlns="" xmlns:a16="http://schemas.microsoft.com/office/drawing/2014/main" id="{E787B308-0A37-4E73-829F-BB668B9D933F}"/>
                </a:ext>
              </a:extLst>
            </p:cNvPr>
            <p:cNvSpPr txBox="1"/>
            <p:nvPr/>
          </p:nvSpPr>
          <p:spPr>
            <a:xfrm>
              <a:off x="2008537" y="1896543"/>
              <a:ext cx="851106" cy="184666"/>
            </a:xfrm>
            <a:prstGeom prst="rect">
              <a:avLst/>
            </a:prstGeom>
            <a:noFill/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TextBox 36">
              <a:extLst>
                <a:ext uri="{FF2B5EF4-FFF2-40B4-BE49-F238E27FC236}">
                  <a16:creationId xmlns="" xmlns:a16="http://schemas.microsoft.com/office/drawing/2014/main" id="{A70FD5F7-5532-4BB8-B2DF-095ACAB4A472}"/>
                </a:ext>
              </a:extLst>
            </p:cNvPr>
            <p:cNvSpPr txBox="1"/>
            <p:nvPr/>
          </p:nvSpPr>
          <p:spPr>
            <a:xfrm>
              <a:off x="2008537" y="2081209"/>
              <a:ext cx="2635135" cy="623248"/>
            </a:xfrm>
            <a:prstGeom prst="rect">
              <a:avLst/>
            </a:prstGeom>
            <a:noFill/>
          </p:spPr>
          <p:txBody>
            <a:bodyPr wrap="square" lIns="144000" tIns="0" rIns="144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字体）。如需更改请在（设置形状格式）菜单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下（文本选项）中调整</a:t>
              </a:r>
            </a:p>
          </p:txBody>
        </p:sp>
      </p:grpSp>
      <p:grpSp>
        <p:nvGrpSpPr>
          <p:cNvPr id="18" name="PA_库_组合 37">
            <a:extLst>
              <a:ext uri="{FF2B5EF4-FFF2-40B4-BE49-F238E27FC236}">
                <a16:creationId xmlns="" xmlns:a16="http://schemas.microsoft.com/office/drawing/2014/main" id="{8FB033BF-B833-4648-B79F-2F2C01B1638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9668" y="5138250"/>
            <a:ext cx="3221197" cy="807914"/>
            <a:chOff x="2008537" y="1896543"/>
            <a:chExt cx="2635135" cy="807914"/>
          </a:xfrm>
        </p:grpSpPr>
        <p:sp>
          <p:nvSpPr>
            <p:cNvPr id="22" name="TextBox 38">
              <a:extLst>
                <a:ext uri="{FF2B5EF4-FFF2-40B4-BE49-F238E27FC236}">
                  <a16:creationId xmlns="" xmlns:a16="http://schemas.microsoft.com/office/drawing/2014/main" id="{559580E0-E9FC-445F-9B5B-DA8718A165AF}"/>
                </a:ext>
              </a:extLst>
            </p:cNvPr>
            <p:cNvSpPr txBox="1"/>
            <p:nvPr/>
          </p:nvSpPr>
          <p:spPr>
            <a:xfrm>
              <a:off x="3769381" y="1896543"/>
              <a:ext cx="874291" cy="184666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TextBox 39">
              <a:extLst>
                <a:ext uri="{FF2B5EF4-FFF2-40B4-BE49-F238E27FC236}">
                  <a16:creationId xmlns="" xmlns:a16="http://schemas.microsoft.com/office/drawing/2014/main" id="{B080F494-FF8F-47C1-B094-BE4AADD8AAAC}"/>
                </a:ext>
              </a:extLst>
            </p:cNvPr>
            <p:cNvSpPr txBox="1"/>
            <p:nvPr/>
          </p:nvSpPr>
          <p:spPr>
            <a:xfrm>
              <a:off x="2008537" y="2081209"/>
              <a:ext cx="2635135" cy="623248"/>
            </a:xfrm>
            <a:prstGeom prst="rect">
              <a:avLst/>
            </a:prstGeom>
            <a:noFill/>
          </p:spPr>
          <p:txBody>
            <a:bodyPr wrap="square" lIns="0" tIns="0" rIns="144000" bIns="0" anchor="ctr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字体）。如需更改请在（设置形状格式）菜单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下（文本选项）中调整</a:t>
              </a:r>
            </a:p>
          </p:txBody>
        </p:sp>
      </p:grpSp>
      <p:grpSp>
        <p:nvGrpSpPr>
          <p:cNvPr id="19" name="PA_库_组合 40">
            <a:extLst>
              <a:ext uri="{FF2B5EF4-FFF2-40B4-BE49-F238E27FC236}">
                <a16:creationId xmlns="" xmlns:a16="http://schemas.microsoft.com/office/drawing/2014/main" id="{85023678-F2CC-4922-A1C5-ED782AD99B2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038315" y="4763899"/>
            <a:ext cx="4430699" cy="807914"/>
            <a:chOff x="2104248" y="1896543"/>
            <a:chExt cx="2539424" cy="807914"/>
          </a:xfrm>
        </p:grpSpPr>
        <p:sp>
          <p:nvSpPr>
            <p:cNvPr id="20" name="TextBox 41">
              <a:extLst>
                <a:ext uri="{FF2B5EF4-FFF2-40B4-BE49-F238E27FC236}">
                  <a16:creationId xmlns="" xmlns:a16="http://schemas.microsoft.com/office/drawing/2014/main" id="{28740283-BD0F-44AC-8638-6A1B0FA544B1}"/>
                </a:ext>
              </a:extLst>
            </p:cNvPr>
            <p:cNvSpPr txBox="1"/>
            <p:nvPr/>
          </p:nvSpPr>
          <p:spPr>
            <a:xfrm>
              <a:off x="2104248" y="1896543"/>
              <a:ext cx="695877" cy="184666"/>
            </a:xfrm>
            <a:prstGeom prst="rect">
              <a:avLst/>
            </a:prstGeom>
            <a:noFill/>
          </p:spPr>
          <p:txBody>
            <a:bodyPr wrap="none" lIns="144000" tIns="0" rIns="144000" bIns="0" anchor="ctr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1" name="TextBox 42">
              <a:extLst>
                <a:ext uri="{FF2B5EF4-FFF2-40B4-BE49-F238E27FC236}">
                  <a16:creationId xmlns="" xmlns:a16="http://schemas.microsoft.com/office/drawing/2014/main" id="{8E3F437D-C09D-44D7-9F5A-6E9416E41137}"/>
                </a:ext>
              </a:extLst>
            </p:cNvPr>
            <p:cNvSpPr txBox="1"/>
            <p:nvPr/>
          </p:nvSpPr>
          <p:spPr>
            <a:xfrm>
              <a:off x="2104248" y="2081209"/>
              <a:ext cx="2539424" cy="623248"/>
            </a:xfrm>
            <a:prstGeom prst="rect">
              <a:avLst/>
            </a:prstGeom>
            <a:noFill/>
          </p:spPr>
          <p:txBody>
            <a:bodyPr wrap="square" lIns="144000" tIns="0" rIns="14400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输入替换内容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58pic.com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（建议使用主题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字体）。如需更改请在（设置形状格式）菜单</a:t>
              </a:r>
              <a:b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下（文本选项）中调整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680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A48AA43B-7F67-4421-BB19-D149A3946F8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18526" y="2316691"/>
            <a:ext cx="2367539" cy="1050229"/>
            <a:chOff x="818526" y="2316691"/>
            <a:chExt cx="2367539" cy="1050229"/>
          </a:xfrm>
        </p:grpSpPr>
        <p:sp>
          <p:nvSpPr>
            <p:cNvPr id="5" name="Oval 19">
              <a:extLst>
                <a:ext uri="{FF2B5EF4-FFF2-40B4-BE49-F238E27FC236}">
                  <a16:creationId xmlns="" xmlns:a16="http://schemas.microsoft.com/office/drawing/2014/main" id="{263B8EE3-6332-4D60-9442-583F456CE96D}"/>
                </a:ext>
              </a:extLst>
            </p:cNvPr>
            <p:cNvSpPr/>
            <p:nvPr/>
          </p:nvSpPr>
          <p:spPr>
            <a:xfrm>
              <a:off x="1077708" y="2316691"/>
              <a:ext cx="549121" cy="549121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6" name="TextBox 21">
              <a:extLst>
                <a:ext uri="{FF2B5EF4-FFF2-40B4-BE49-F238E27FC236}">
                  <a16:creationId xmlns="" xmlns:a16="http://schemas.microsoft.com/office/drawing/2014/main" id="{2BB405C3-7075-4C07-BD3E-CEAD5E1BB14D}"/>
                </a:ext>
              </a:extLst>
            </p:cNvPr>
            <p:cNvSpPr txBox="1"/>
            <p:nvPr/>
          </p:nvSpPr>
          <p:spPr>
            <a:xfrm>
              <a:off x="1704623" y="2588570"/>
              <a:ext cx="1136692" cy="277242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8" name="TextBox 51">
              <a:extLst>
                <a:ext uri="{FF2B5EF4-FFF2-40B4-BE49-F238E27FC236}">
                  <a16:creationId xmlns="" xmlns:a16="http://schemas.microsoft.com/office/drawing/2014/main" id="{09888F25-4FE0-439A-AD40-C6AD915D9AB5}"/>
                </a:ext>
              </a:extLst>
            </p:cNvPr>
            <p:cNvSpPr txBox="1">
              <a:spLocks/>
            </p:cNvSpPr>
            <p:nvPr/>
          </p:nvSpPr>
          <p:spPr>
            <a:xfrm>
              <a:off x="818526" y="2865812"/>
              <a:ext cx="2367539" cy="50110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44" name="PA_库_组合 43">
            <a:extLst>
              <a:ext uri="{FF2B5EF4-FFF2-40B4-BE49-F238E27FC236}">
                <a16:creationId xmlns="" xmlns:a16="http://schemas.microsoft.com/office/drawing/2014/main" id="{B8DB085C-97D2-4613-908A-3319FFE9EC8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94117" y="2067446"/>
            <a:ext cx="7838487" cy="3261219"/>
            <a:chOff x="3694117" y="2067446"/>
            <a:chExt cx="7838487" cy="3261219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79A2C271-3159-47EB-8EC1-B1B217D50B92}"/>
                </a:ext>
              </a:extLst>
            </p:cNvPr>
            <p:cNvGrpSpPr/>
            <p:nvPr/>
          </p:nvGrpSpPr>
          <p:grpSpPr>
            <a:xfrm>
              <a:off x="5103454" y="2067446"/>
              <a:ext cx="6429150" cy="3214574"/>
              <a:chOff x="5575382" y="3041333"/>
              <a:chExt cx="7137236" cy="5352927"/>
            </a:xfrm>
          </p:grpSpPr>
          <p:cxnSp>
            <p:nvCxnSpPr>
              <p:cNvPr id="29" name="Straight Connector 4">
                <a:extLst>
                  <a:ext uri="{FF2B5EF4-FFF2-40B4-BE49-F238E27FC236}">
                    <a16:creationId xmlns="" xmlns:a16="http://schemas.microsoft.com/office/drawing/2014/main" id="{4B67C953-F78F-4995-81F0-3E8700F5EA86}"/>
                  </a:ext>
                </a:extLst>
              </p:cNvPr>
              <p:cNvCxnSpPr/>
              <p:nvPr/>
            </p:nvCxnSpPr>
            <p:spPr>
              <a:xfrm>
                <a:off x="6020721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">
                <a:extLst>
                  <a:ext uri="{FF2B5EF4-FFF2-40B4-BE49-F238E27FC236}">
                    <a16:creationId xmlns="" xmlns:a16="http://schemas.microsoft.com/office/drawing/2014/main" id="{33BCE430-CFE2-446C-97D7-47EF8B179436}"/>
                  </a:ext>
                </a:extLst>
              </p:cNvPr>
              <p:cNvCxnSpPr/>
              <p:nvPr/>
            </p:nvCxnSpPr>
            <p:spPr>
              <a:xfrm>
                <a:off x="6912875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6">
                <a:extLst>
                  <a:ext uri="{FF2B5EF4-FFF2-40B4-BE49-F238E27FC236}">
                    <a16:creationId xmlns="" xmlns:a16="http://schemas.microsoft.com/office/drawing/2014/main" id="{5C995116-B831-4B41-822C-9F998100491F}"/>
                  </a:ext>
                </a:extLst>
              </p:cNvPr>
              <p:cNvCxnSpPr/>
              <p:nvPr/>
            </p:nvCxnSpPr>
            <p:spPr>
              <a:xfrm>
                <a:off x="7805030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7">
                <a:extLst>
                  <a:ext uri="{FF2B5EF4-FFF2-40B4-BE49-F238E27FC236}">
                    <a16:creationId xmlns="" xmlns:a16="http://schemas.microsoft.com/office/drawing/2014/main" id="{338D2E81-CE0E-4A0D-B67E-58531DC6E2B6}"/>
                  </a:ext>
                </a:extLst>
              </p:cNvPr>
              <p:cNvCxnSpPr/>
              <p:nvPr/>
            </p:nvCxnSpPr>
            <p:spPr>
              <a:xfrm>
                <a:off x="8697184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8">
                <a:extLst>
                  <a:ext uri="{FF2B5EF4-FFF2-40B4-BE49-F238E27FC236}">
                    <a16:creationId xmlns="" xmlns:a16="http://schemas.microsoft.com/office/drawing/2014/main" id="{621180AF-F932-45C5-9ACC-E613C84CD582}"/>
                  </a:ext>
                </a:extLst>
              </p:cNvPr>
              <p:cNvCxnSpPr/>
              <p:nvPr/>
            </p:nvCxnSpPr>
            <p:spPr>
              <a:xfrm>
                <a:off x="9589339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9">
                <a:extLst>
                  <a:ext uri="{FF2B5EF4-FFF2-40B4-BE49-F238E27FC236}">
                    <a16:creationId xmlns="" xmlns:a16="http://schemas.microsoft.com/office/drawing/2014/main" id="{9B660ADC-721D-4590-9E03-01D9900683D2}"/>
                  </a:ext>
                </a:extLst>
              </p:cNvPr>
              <p:cNvCxnSpPr/>
              <p:nvPr/>
            </p:nvCxnSpPr>
            <p:spPr>
              <a:xfrm>
                <a:off x="10481493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0">
                <a:extLst>
                  <a:ext uri="{FF2B5EF4-FFF2-40B4-BE49-F238E27FC236}">
                    <a16:creationId xmlns="" xmlns:a16="http://schemas.microsoft.com/office/drawing/2014/main" id="{AD47DA8B-CDC8-4CCC-82BB-4BA8B17BFE18}"/>
                  </a:ext>
                </a:extLst>
              </p:cNvPr>
              <p:cNvCxnSpPr/>
              <p:nvPr/>
            </p:nvCxnSpPr>
            <p:spPr>
              <a:xfrm>
                <a:off x="11373648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1">
                <a:extLst>
                  <a:ext uri="{FF2B5EF4-FFF2-40B4-BE49-F238E27FC236}">
                    <a16:creationId xmlns="" xmlns:a16="http://schemas.microsoft.com/office/drawing/2014/main" id="{B8325106-6C6A-45B7-8AEB-7DBDF1C53696}"/>
                  </a:ext>
                </a:extLst>
              </p:cNvPr>
              <p:cNvCxnSpPr/>
              <p:nvPr/>
            </p:nvCxnSpPr>
            <p:spPr>
              <a:xfrm>
                <a:off x="5575382" y="3806038"/>
                <a:ext cx="7137236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2">
                <a:extLst>
                  <a:ext uri="{FF2B5EF4-FFF2-40B4-BE49-F238E27FC236}">
                    <a16:creationId xmlns="" xmlns:a16="http://schemas.microsoft.com/office/drawing/2014/main" id="{B487A7E8-C63E-47E6-8794-DB03A388A374}"/>
                  </a:ext>
                </a:extLst>
              </p:cNvPr>
              <p:cNvCxnSpPr/>
              <p:nvPr/>
            </p:nvCxnSpPr>
            <p:spPr>
              <a:xfrm>
                <a:off x="5575382" y="4570742"/>
                <a:ext cx="7137236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3">
                <a:extLst>
                  <a:ext uri="{FF2B5EF4-FFF2-40B4-BE49-F238E27FC236}">
                    <a16:creationId xmlns="" xmlns:a16="http://schemas.microsoft.com/office/drawing/2014/main" id="{8EB10124-7E7D-4CFA-A8E7-F7C7208BA186}"/>
                  </a:ext>
                </a:extLst>
              </p:cNvPr>
              <p:cNvCxnSpPr/>
              <p:nvPr/>
            </p:nvCxnSpPr>
            <p:spPr>
              <a:xfrm>
                <a:off x="5575382" y="5335447"/>
                <a:ext cx="7137236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4">
                <a:extLst>
                  <a:ext uri="{FF2B5EF4-FFF2-40B4-BE49-F238E27FC236}">
                    <a16:creationId xmlns="" xmlns:a16="http://schemas.microsoft.com/office/drawing/2014/main" id="{AC405E50-5AF8-4AC1-A701-91D3281D5784}"/>
                  </a:ext>
                </a:extLst>
              </p:cNvPr>
              <p:cNvCxnSpPr/>
              <p:nvPr/>
            </p:nvCxnSpPr>
            <p:spPr>
              <a:xfrm>
                <a:off x="5575382" y="6100151"/>
                <a:ext cx="7137236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">
                <a:extLst>
                  <a:ext uri="{FF2B5EF4-FFF2-40B4-BE49-F238E27FC236}">
                    <a16:creationId xmlns="" xmlns:a16="http://schemas.microsoft.com/office/drawing/2014/main" id="{AFD1F29D-755D-47E1-808A-0DC9244C91DB}"/>
                  </a:ext>
                </a:extLst>
              </p:cNvPr>
              <p:cNvCxnSpPr/>
              <p:nvPr/>
            </p:nvCxnSpPr>
            <p:spPr>
              <a:xfrm>
                <a:off x="5575382" y="6864854"/>
                <a:ext cx="7137236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6">
                <a:extLst>
                  <a:ext uri="{FF2B5EF4-FFF2-40B4-BE49-F238E27FC236}">
                    <a16:creationId xmlns="" xmlns:a16="http://schemas.microsoft.com/office/drawing/2014/main" id="{3049D36D-3BBC-4336-A9FA-098C515ED9A8}"/>
                  </a:ext>
                </a:extLst>
              </p:cNvPr>
              <p:cNvCxnSpPr/>
              <p:nvPr/>
            </p:nvCxnSpPr>
            <p:spPr>
              <a:xfrm>
                <a:off x="5575382" y="7629559"/>
                <a:ext cx="7137236" cy="0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7">
                <a:extLst>
                  <a:ext uri="{FF2B5EF4-FFF2-40B4-BE49-F238E27FC236}">
                    <a16:creationId xmlns="" xmlns:a16="http://schemas.microsoft.com/office/drawing/2014/main" id="{2426F8C2-D7E4-403C-83ED-91807CED32A6}"/>
                  </a:ext>
                </a:extLst>
              </p:cNvPr>
              <p:cNvCxnSpPr/>
              <p:nvPr/>
            </p:nvCxnSpPr>
            <p:spPr>
              <a:xfrm>
                <a:off x="12265802" y="3041333"/>
                <a:ext cx="0" cy="5352927"/>
              </a:xfrm>
              <a:prstGeom prst="line">
                <a:avLst/>
              </a:prstGeom>
              <a:ln w="28575"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Oval 29">
              <a:extLst>
                <a:ext uri="{FF2B5EF4-FFF2-40B4-BE49-F238E27FC236}">
                  <a16:creationId xmlns="" xmlns:a16="http://schemas.microsoft.com/office/drawing/2014/main" id="{40B9059F-B41E-4C5C-9E1A-E0F8A3152E31}"/>
                </a:ext>
              </a:extLst>
            </p:cNvPr>
            <p:cNvSpPr/>
            <p:nvPr/>
          </p:nvSpPr>
          <p:spPr>
            <a:xfrm>
              <a:off x="8361064" y="2316691"/>
              <a:ext cx="549121" cy="549121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TextBox 31">
              <a:extLst>
                <a:ext uri="{FF2B5EF4-FFF2-40B4-BE49-F238E27FC236}">
                  <a16:creationId xmlns="" xmlns:a16="http://schemas.microsoft.com/office/drawing/2014/main" id="{62078E13-9934-412E-AF5E-8AB2552C4570}"/>
                </a:ext>
              </a:extLst>
            </p:cNvPr>
            <p:cNvSpPr txBox="1"/>
            <p:nvPr/>
          </p:nvSpPr>
          <p:spPr>
            <a:xfrm>
              <a:off x="8987979" y="2588570"/>
              <a:ext cx="1136692" cy="277242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1" name="Oval 34">
              <a:extLst>
                <a:ext uri="{FF2B5EF4-FFF2-40B4-BE49-F238E27FC236}">
                  <a16:creationId xmlns="" xmlns:a16="http://schemas.microsoft.com/office/drawing/2014/main" id="{F06B81A2-4203-4434-843C-AF1E85424212}"/>
                </a:ext>
              </a:extLst>
            </p:cNvPr>
            <p:cNvSpPr/>
            <p:nvPr/>
          </p:nvSpPr>
          <p:spPr>
            <a:xfrm>
              <a:off x="8344525" y="3904346"/>
              <a:ext cx="549121" cy="549121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2" name="TextBox 36">
              <a:extLst>
                <a:ext uri="{FF2B5EF4-FFF2-40B4-BE49-F238E27FC236}">
                  <a16:creationId xmlns="" xmlns:a16="http://schemas.microsoft.com/office/drawing/2014/main" id="{90F007E4-4042-44AA-A6B6-01C9CF6995A3}"/>
                </a:ext>
              </a:extLst>
            </p:cNvPr>
            <p:cNvSpPr txBox="1"/>
            <p:nvPr/>
          </p:nvSpPr>
          <p:spPr>
            <a:xfrm>
              <a:off x="8987979" y="4176225"/>
              <a:ext cx="1136692" cy="277242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grpSp>
          <p:nvGrpSpPr>
            <p:cNvPr id="13" name="Group 38">
              <a:extLst>
                <a:ext uri="{FF2B5EF4-FFF2-40B4-BE49-F238E27FC236}">
                  <a16:creationId xmlns="" xmlns:a16="http://schemas.microsoft.com/office/drawing/2014/main" id="{513488BC-AA03-4C1D-9678-3C2E943336D4}"/>
                </a:ext>
              </a:extLst>
            </p:cNvPr>
            <p:cNvGrpSpPr/>
            <p:nvPr/>
          </p:nvGrpSpPr>
          <p:grpSpPr>
            <a:xfrm>
              <a:off x="3694117" y="3445121"/>
              <a:ext cx="538453" cy="1883543"/>
              <a:chOff x="6016242" y="5335448"/>
              <a:chExt cx="896634" cy="3136487"/>
            </a:xfrm>
          </p:grpSpPr>
          <p:sp>
            <p:nvSpPr>
              <p:cNvPr id="27" name="Rectangle: Rounded Corners 39">
                <a:extLst>
                  <a:ext uri="{FF2B5EF4-FFF2-40B4-BE49-F238E27FC236}">
                    <a16:creationId xmlns="" xmlns:a16="http://schemas.microsoft.com/office/drawing/2014/main" id="{5963B41D-79B5-4484-9B46-390772682ED9}"/>
                  </a:ext>
                </a:extLst>
              </p:cNvPr>
              <p:cNvSpPr/>
              <p:nvPr/>
            </p:nvSpPr>
            <p:spPr>
              <a:xfrm>
                <a:off x="6016242" y="5335448"/>
                <a:ext cx="896634" cy="3058813"/>
              </a:xfrm>
              <a:prstGeom prst="roundRect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TextBox 40">
                <a:extLst>
                  <a:ext uri="{FF2B5EF4-FFF2-40B4-BE49-F238E27FC236}">
                    <a16:creationId xmlns="" xmlns:a16="http://schemas.microsoft.com/office/drawing/2014/main" id="{7DA8A108-D1A2-4D4F-9E70-4CC52D60725B}"/>
                  </a:ext>
                </a:extLst>
              </p:cNvPr>
              <p:cNvSpPr txBox="1"/>
              <p:nvPr/>
            </p:nvSpPr>
            <p:spPr>
              <a:xfrm>
                <a:off x="6073129" y="7841867"/>
                <a:ext cx="782860" cy="630068"/>
              </a:xfrm>
              <a:prstGeom prst="round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en-US" sz="1867">
                    <a:solidFill>
                      <a:schemeClr val="bg1"/>
                    </a:solidFill>
                    <a:latin typeface="Impact" panose="020B0806030902050204" pitchFamily="34" charset="0"/>
                  </a:rPr>
                  <a:t>5.3</a:t>
                </a:r>
              </a:p>
            </p:txBody>
          </p:sp>
        </p:grpSp>
        <p:grpSp>
          <p:nvGrpSpPr>
            <p:cNvPr id="14" name="Group 41">
              <a:extLst>
                <a:ext uri="{FF2B5EF4-FFF2-40B4-BE49-F238E27FC236}">
                  <a16:creationId xmlns="" xmlns:a16="http://schemas.microsoft.com/office/drawing/2014/main" id="{F96D83CB-852C-496E-808F-9BD66263F9B6}"/>
                </a:ext>
              </a:extLst>
            </p:cNvPr>
            <p:cNvGrpSpPr/>
            <p:nvPr/>
          </p:nvGrpSpPr>
          <p:grpSpPr>
            <a:xfrm>
              <a:off x="4765643" y="3242577"/>
              <a:ext cx="538453" cy="2086087"/>
              <a:chOff x="7800552" y="4998170"/>
              <a:chExt cx="896634" cy="3473764"/>
            </a:xfrm>
          </p:grpSpPr>
          <p:sp>
            <p:nvSpPr>
              <p:cNvPr id="25" name="Rectangle: Rounded Corners 42">
                <a:extLst>
                  <a:ext uri="{FF2B5EF4-FFF2-40B4-BE49-F238E27FC236}">
                    <a16:creationId xmlns="" xmlns:a16="http://schemas.microsoft.com/office/drawing/2014/main" id="{E2F544D3-4381-4F5E-BB1F-5262488C3C1E}"/>
                  </a:ext>
                </a:extLst>
              </p:cNvPr>
              <p:cNvSpPr/>
              <p:nvPr/>
            </p:nvSpPr>
            <p:spPr>
              <a:xfrm>
                <a:off x="7800552" y="4998170"/>
                <a:ext cx="896634" cy="3396090"/>
              </a:xfrm>
              <a:prstGeom prst="roundRect">
                <a:avLst/>
              </a:prstGeom>
              <a:solidFill>
                <a:schemeClr val="accent2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TextBox 43">
                <a:extLst>
                  <a:ext uri="{FF2B5EF4-FFF2-40B4-BE49-F238E27FC236}">
                    <a16:creationId xmlns="" xmlns:a16="http://schemas.microsoft.com/office/drawing/2014/main" id="{9561EE01-E05A-409D-81ED-21C193F1C74B}"/>
                  </a:ext>
                </a:extLst>
              </p:cNvPr>
              <p:cNvSpPr txBox="1"/>
              <p:nvPr/>
            </p:nvSpPr>
            <p:spPr>
              <a:xfrm>
                <a:off x="7887351" y="7841866"/>
                <a:ext cx="734998" cy="630068"/>
              </a:xfrm>
              <a:prstGeom prst="round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en-US" sz="1867">
                    <a:solidFill>
                      <a:schemeClr val="bg1"/>
                    </a:solidFill>
                    <a:latin typeface="Impact" panose="020B0806030902050204" pitchFamily="34" charset="0"/>
                  </a:rPr>
                  <a:t>6.1</a:t>
                </a:r>
              </a:p>
            </p:txBody>
          </p:sp>
        </p:grpSp>
        <p:grpSp>
          <p:nvGrpSpPr>
            <p:cNvPr id="15" name="Group 44">
              <a:extLst>
                <a:ext uri="{FF2B5EF4-FFF2-40B4-BE49-F238E27FC236}">
                  <a16:creationId xmlns="" xmlns:a16="http://schemas.microsoft.com/office/drawing/2014/main" id="{7FFBFD84-6681-41CE-A500-8B6E080CD3AD}"/>
                </a:ext>
              </a:extLst>
            </p:cNvPr>
            <p:cNvGrpSpPr/>
            <p:nvPr/>
          </p:nvGrpSpPr>
          <p:grpSpPr>
            <a:xfrm>
              <a:off x="5837170" y="3812120"/>
              <a:ext cx="538452" cy="1516545"/>
              <a:chOff x="9584861" y="5946573"/>
              <a:chExt cx="896632" cy="2525360"/>
            </a:xfrm>
          </p:grpSpPr>
          <p:sp>
            <p:nvSpPr>
              <p:cNvPr id="23" name="Rectangle: Rounded Corners 45">
                <a:extLst>
                  <a:ext uri="{FF2B5EF4-FFF2-40B4-BE49-F238E27FC236}">
                    <a16:creationId xmlns="" xmlns:a16="http://schemas.microsoft.com/office/drawing/2014/main" id="{4CF5B718-4708-4C6B-BA59-9810E07C3F79}"/>
                  </a:ext>
                </a:extLst>
              </p:cNvPr>
              <p:cNvSpPr/>
              <p:nvPr/>
            </p:nvSpPr>
            <p:spPr>
              <a:xfrm>
                <a:off x="9584861" y="5946573"/>
                <a:ext cx="896632" cy="2447687"/>
              </a:xfrm>
              <a:prstGeom prst="roundRect">
                <a:avLst/>
              </a:prstGeom>
              <a:solidFill>
                <a:schemeClr val="accent3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TextBox 46">
                <a:extLst>
                  <a:ext uri="{FF2B5EF4-FFF2-40B4-BE49-F238E27FC236}">
                    <a16:creationId xmlns="" xmlns:a16="http://schemas.microsoft.com/office/drawing/2014/main" id="{E71ED5EE-F840-450A-8ABA-03B9592004DB}"/>
                  </a:ext>
                </a:extLst>
              </p:cNvPr>
              <p:cNvSpPr txBox="1"/>
              <p:nvPr/>
            </p:nvSpPr>
            <p:spPr>
              <a:xfrm>
                <a:off x="9647504" y="7841865"/>
                <a:ext cx="759546" cy="630068"/>
              </a:xfrm>
              <a:prstGeom prst="round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en-US" sz="1867">
                    <a:solidFill>
                      <a:schemeClr val="bg1"/>
                    </a:solidFill>
                    <a:latin typeface="Impact" panose="020B0806030902050204" pitchFamily="34" charset="0"/>
                  </a:rPr>
                  <a:t>4.2</a:t>
                </a:r>
              </a:p>
            </p:txBody>
          </p:sp>
        </p:grpSp>
        <p:grpSp>
          <p:nvGrpSpPr>
            <p:cNvPr id="16" name="Group 47">
              <a:extLst>
                <a:ext uri="{FF2B5EF4-FFF2-40B4-BE49-F238E27FC236}">
                  <a16:creationId xmlns="" xmlns:a16="http://schemas.microsoft.com/office/drawing/2014/main" id="{537D825A-37EF-4FDA-8765-21DEAC5F9973}"/>
                </a:ext>
              </a:extLst>
            </p:cNvPr>
            <p:cNvGrpSpPr/>
            <p:nvPr/>
          </p:nvGrpSpPr>
          <p:grpSpPr>
            <a:xfrm>
              <a:off x="6908691" y="2817241"/>
              <a:ext cx="538453" cy="2511424"/>
              <a:chOff x="11369170" y="4289896"/>
              <a:chExt cx="896634" cy="4182038"/>
            </a:xfrm>
          </p:grpSpPr>
          <p:sp>
            <p:nvSpPr>
              <p:cNvPr id="21" name="Rectangle: Rounded Corners 48">
                <a:extLst>
                  <a:ext uri="{FF2B5EF4-FFF2-40B4-BE49-F238E27FC236}">
                    <a16:creationId xmlns="" xmlns:a16="http://schemas.microsoft.com/office/drawing/2014/main" id="{F0EEAC28-CB11-459C-A019-6CDE59CB80E3}"/>
                  </a:ext>
                </a:extLst>
              </p:cNvPr>
              <p:cNvSpPr/>
              <p:nvPr/>
            </p:nvSpPr>
            <p:spPr>
              <a:xfrm>
                <a:off x="11369170" y="4289896"/>
                <a:ext cx="896634" cy="4104365"/>
              </a:xfrm>
              <a:prstGeom prst="roundRect">
                <a:avLst/>
              </a:prstGeom>
              <a:solidFill>
                <a:schemeClr val="accent4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TextBox 49">
                <a:extLst>
                  <a:ext uri="{FF2B5EF4-FFF2-40B4-BE49-F238E27FC236}">
                    <a16:creationId xmlns="" xmlns:a16="http://schemas.microsoft.com/office/drawing/2014/main" id="{DCA33BDC-DD64-4213-BEBE-B1268B64A21F}"/>
                  </a:ext>
                </a:extLst>
              </p:cNvPr>
              <p:cNvSpPr txBox="1"/>
              <p:nvPr/>
            </p:nvSpPr>
            <p:spPr>
              <a:xfrm>
                <a:off x="11474220" y="7841866"/>
                <a:ext cx="683523" cy="630068"/>
              </a:xfrm>
              <a:prstGeom prst="round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en-US" sz="1867">
                    <a:solidFill>
                      <a:schemeClr val="bg1"/>
                    </a:solidFill>
                    <a:latin typeface="Impact" panose="020B0806030902050204" pitchFamily="34" charset="0"/>
                  </a:rPr>
                  <a:t>7.7</a:t>
                </a:r>
              </a:p>
            </p:txBody>
          </p:sp>
        </p:grpSp>
        <p:sp>
          <p:nvSpPr>
            <p:cNvPr id="17" name="TextBox 50">
              <a:extLst>
                <a:ext uri="{FF2B5EF4-FFF2-40B4-BE49-F238E27FC236}">
                  <a16:creationId xmlns="" xmlns:a16="http://schemas.microsoft.com/office/drawing/2014/main" id="{A2E9FE0F-32FD-4B6B-8119-658E033DA153}"/>
                </a:ext>
              </a:extLst>
            </p:cNvPr>
            <p:cNvSpPr txBox="1">
              <a:spLocks/>
            </p:cNvSpPr>
            <p:nvPr/>
          </p:nvSpPr>
          <p:spPr>
            <a:xfrm>
              <a:off x="8102120" y="2865812"/>
              <a:ext cx="2367539" cy="50110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TextBox 52">
              <a:extLst>
                <a:ext uri="{FF2B5EF4-FFF2-40B4-BE49-F238E27FC236}">
                  <a16:creationId xmlns="" xmlns:a16="http://schemas.microsoft.com/office/drawing/2014/main" id="{46CDCF76-9056-479A-BBDC-7AEC8D06D645}"/>
                </a:ext>
              </a:extLst>
            </p:cNvPr>
            <p:cNvSpPr txBox="1">
              <a:spLocks/>
            </p:cNvSpPr>
            <p:nvPr/>
          </p:nvSpPr>
          <p:spPr>
            <a:xfrm>
              <a:off x="8102120" y="4453468"/>
              <a:ext cx="2367539" cy="50110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43" name="PA_库_组合 42">
            <a:extLst>
              <a:ext uri="{FF2B5EF4-FFF2-40B4-BE49-F238E27FC236}">
                <a16:creationId xmlns="" xmlns:a16="http://schemas.microsoft.com/office/drawing/2014/main" id="{97992B8F-0652-4A52-BEB8-F0D54D50384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18526" y="3904346"/>
            <a:ext cx="2367539" cy="1050230"/>
            <a:chOff x="818526" y="3904346"/>
            <a:chExt cx="2367539" cy="1050230"/>
          </a:xfrm>
        </p:grpSpPr>
        <p:sp>
          <p:nvSpPr>
            <p:cNvPr id="7" name="Oval 24">
              <a:extLst>
                <a:ext uri="{FF2B5EF4-FFF2-40B4-BE49-F238E27FC236}">
                  <a16:creationId xmlns="" xmlns:a16="http://schemas.microsoft.com/office/drawing/2014/main" id="{CC2EA400-E072-4EFA-92A8-E4E4AE985591}"/>
                </a:ext>
              </a:extLst>
            </p:cNvPr>
            <p:cNvSpPr/>
            <p:nvPr/>
          </p:nvSpPr>
          <p:spPr>
            <a:xfrm>
              <a:off x="1061169" y="3904346"/>
              <a:ext cx="549121" cy="549121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TextBox 26">
              <a:extLst>
                <a:ext uri="{FF2B5EF4-FFF2-40B4-BE49-F238E27FC236}">
                  <a16:creationId xmlns="" xmlns:a16="http://schemas.microsoft.com/office/drawing/2014/main" id="{AB6A0F42-4EAB-44D8-8CBB-3A5D99078B00}"/>
                </a:ext>
              </a:extLst>
            </p:cNvPr>
            <p:cNvSpPr txBox="1"/>
            <p:nvPr/>
          </p:nvSpPr>
          <p:spPr>
            <a:xfrm>
              <a:off x="1704623" y="4176225"/>
              <a:ext cx="1136692" cy="277242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0" name="TextBox 53">
              <a:extLst>
                <a:ext uri="{FF2B5EF4-FFF2-40B4-BE49-F238E27FC236}">
                  <a16:creationId xmlns="" xmlns:a16="http://schemas.microsoft.com/office/drawing/2014/main" id="{4C52C7E3-D090-4A0B-A234-5306C16D9A9F}"/>
                </a:ext>
              </a:extLst>
            </p:cNvPr>
            <p:cNvSpPr txBox="1">
              <a:spLocks/>
            </p:cNvSpPr>
            <p:nvPr/>
          </p:nvSpPr>
          <p:spPr>
            <a:xfrm>
              <a:off x="818526" y="4453468"/>
              <a:ext cx="2367539" cy="50110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rmAutofit fontScale="925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输入替换内容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3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895EDD13-BD51-4D40-BA71-6CE7EAD97AB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44775" y="1644808"/>
            <a:ext cx="4230512" cy="3583879"/>
            <a:chOff x="1744775" y="1644808"/>
            <a:chExt cx="4230512" cy="3583879"/>
          </a:xfrm>
        </p:grpSpPr>
        <p:sp>
          <p:nvSpPr>
            <p:cNvPr id="32" name="Oval 4">
              <a:extLst>
                <a:ext uri="{FF2B5EF4-FFF2-40B4-BE49-F238E27FC236}">
                  <a16:creationId xmlns="" xmlns:a16="http://schemas.microsoft.com/office/drawing/2014/main" id="{C08EE41F-2E7E-492E-A193-08E03913D182}"/>
                </a:ext>
              </a:extLst>
            </p:cNvPr>
            <p:cNvSpPr/>
            <p:nvPr/>
          </p:nvSpPr>
          <p:spPr>
            <a:xfrm>
              <a:off x="1744775" y="3814948"/>
              <a:ext cx="4230512" cy="141373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29">
              <a:extLst>
                <a:ext uri="{FF2B5EF4-FFF2-40B4-BE49-F238E27FC236}">
                  <a16:creationId xmlns="" xmlns:a16="http://schemas.microsoft.com/office/drawing/2014/main" id="{B833F950-25C0-409F-BC3D-8A78A6888D19}"/>
                </a:ext>
              </a:extLst>
            </p:cNvPr>
            <p:cNvSpPr/>
            <p:nvPr/>
          </p:nvSpPr>
          <p:spPr>
            <a:xfrm>
              <a:off x="1899492" y="3814948"/>
              <a:ext cx="3795138" cy="1413739"/>
            </a:xfrm>
            <a:prstGeom prst="ellipse">
              <a:avLst/>
            </a:prstGeom>
            <a:solidFill>
              <a:schemeClr val="tx2">
                <a:lumMod val="40000"/>
                <a:lumOff val="6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="" xmlns:a16="http://schemas.microsoft.com/office/drawing/2014/main" id="{371DD08D-CE26-46CB-896B-2EA610248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7548" y="1644808"/>
              <a:ext cx="1832482" cy="3582830"/>
            </a:xfrm>
            <a:custGeom>
              <a:avLst/>
              <a:gdLst>
                <a:gd name="T0" fmla="*/ 536 w 536"/>
                <a:gd name="T1" fmla="*/ 0 h 1048"/>
                <a:gd name="T2" fmla="*/ 390 w 536"/>
                <a:gd name="T3" fmla="*/ 1048 h 1048"/>
                <a:gd name="T4" fmla="*/ 96 w 536"/>
                <a:gd name="T5" fmla="*/ 716 h 1048"/>
                <a:gd name="T6" fmla="*/ 536 w 536"/>
                <a:gd name="T7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6" h="1048">
                  <a:moveTo>
                    <a:pt x="536" y="0"/>
                  </a:moveTo>
                  <a:cubicBezTo>
                    <a:pt x="390" y="1048"/>
                    <a:pt x="390" y="1048"/>
                    <a:pt x="390" y="1048"/>
                  </a:cubicBezTo>
                  <a:cubicBezTo>
                    <a:pt x="390" y="1048"/>
                    <a:pt x="0" y="972"/>
                    <a:pt x="96" y="716"/>
                  </a:cubicBezTo>
                  <a:lnTo>
                    <a:pt x="536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="" xmlns:a16="http://schemas.microsoft.com/office/drawing/2014/main" id="{3C3D9B1E-6FDD-438B-9622-2CB43CDB7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030" y="1644808"/>
              <a:ext cx="1620760" cy="3002423"/>
            </a:xfrm>
            <a:custGeom>
              <a:avLst/>
              <a:gdLst>
                <a:gd name="T0" fmla="*/ 0 w 474"/>
                <a:gd name="T1" fmla="*/ 0 h 878"/>
                <a:gd name="T2" fmla="*/ 430 w 474"/>
                <a:gd name="T3" fmla="*/ 878 h 878"/>
                <a:gd name="T4" fmla="*/ 452 w 474"/>
                <a:gd name="T5" fmla="*/ 742 h 878"/>
                <a:gd name="T6" fmla="*/ 0 w 474"/>
                <a:gd name="T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878">
                  <a:moveTo>
                    <a:pt x="0" y="0"/>
                  </a:moveTo>
                  <a:cubicBezTo>
                    <a:pt x="430" y="878"/>
                    <a:pt x="430" y="878"/>
                    <a:pt x="430" y="878"/>
                  </a:cubicBezTo>
                  <a:cubicBezTo>
                    <a:pt x="430" y="878"/>
                    <a:pt x="474" y="846"/>
                    <a:pt x="452" y="7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="" xmlns:a16="http://schemas.microsoft.com/office/drawing/2014/main" id="{1E07C784-359A-4AEF-90C7-AE3413188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030" y="3676234"/>
              <a:ext cx="1471096" cy="970996"/>
            </a:xfrm>
            <a:custGeom>
              <a:avLst/>
              <a:gdLst>
                <a:gd name="T0" fmla="*/ 806 w 806"/>
                <a:gd name="T1" fmla="*/ 532 h 532"/>
                <a:gd name="T2" fmla="*/ 0 w 806"/>
                <a:gd name="T3" fmla="*/ 382 h 532"/>
                <a:gd name="T4" fmla="*/ 0 w 806"/>
                <a:gd name="T5" fmla="*/ 0 h 532"/>
                <a:gd name="T6" fmla="*/ 601 w 806"/>
                <a:gd name="T7" fmla="*/ 116 h 532"/>
                <a:gd name="T8" fmla="*/ 806 w 806"/>
                <a:gd name="T9" fmla="*/ 53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6" h="532">
                  <a:moveTo>
                    <a:pt x="806" y="532"/>
                  </a:moveTo>
                  <a:lnTo>
                    <a:pt x="0" y="382"/>
                  </a:lnTo>
                  <a:lnTo>
                    <a:pt x="0" y="0"/>
                  </a:lnTo>
                  <a:lnTo>
                    <a:pt x="601" y="116"/>
                  </a:lnTo>
                  <a:lnTo>
                    <a:pt x="806" y="5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="" xmlns:a16="http://schemas.microsoft.com/office/drawing/2014/main" id="{F8F6C005-642B-44C3-82B0-63E19F6C8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030" y="3019169"/>
              <a:ext cx="1096934" cy="868786"/>
            </a:xfrm>
            <a:custGeom>
              <a:avLst/>
              <a:gdLst>
                <a:gd name="T0" fmla="*/ 0 w 601"/>
                <a:gd name="T1" fmla="*/ 360 h 476"/>
                <a:gd name="T2" fmla="*/ 0 w 601"/>
                <a:gd name="T3" fmla="*/ 0 h 476"/>
                <a:gd name="T4" fmla="*/ 403 w 601"/>
                <a:gd name="T5" fmla="*/ 69 h 476"/>
                <a:gd name="T6" fmla="*/ 601 w 601"/>
                <a:gd name="T7" fmla="*/ 476 h 476"/>
                <a:gd name="T8" fmla="*/ 0 w 601"/>
                <a:gd name="T9" fmla="*/ 36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1" h="476">
                  <a:moveTo>
                    <a:pt x="0" y="360"/>
                  </a:moveTo>
                  <a:lnTo>
                    <a:pt x="0" y="0"/>
                  </a:lnTo>
                  <a:lnTo>
                    <a:pt x="403" y="69"/>
                  </a:lnTo>
                  <a:lnTo>
                    <a:pt x="601" y="476"/>
                  </a:lnTo>
                  <a:lnTo>
                    <a:pt x="0" y="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="" xmlns:a16="http://schemas.microsoft.com/office/drawing/2014/main" id="{3F123197-AE01-4F4F-8628-8601B679D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030" y="2349328"/>
              <a:ext cx="735548" cy="795779"/>
            </a:xfrm>
            <a:custGeom>
              <a:avLst/>
              <a:gdLst>
                <a:gd name="T0" fmla="*/ 0 w 403"/>
                <a:gd name="T1" fmla="*/ 367 h 436"/>
                <a:gd name="T2" fmla="*/ 0 w 403"/>
                <a:gd name="T3" fmla="*/ 0 h 436"/>
                <a:gd name="T4" fmla="*/ 212 w 403"/>
                <a:gd name="T5" fmla="*/ 45 h 436"/>
                <a:gd name="T6" fmla="*/ 403 w 403"/>
                <a:gd name="T7" fmla="*/ 436 h 436"/>
                <a:gd name="T8" fmla="*/ 0 w 403"/>
                <a:gd name="T9" fmla="*/ 367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436">
                  <a:moveTo>
                    <a:pt x="0" y="367"/>
                  </a:moveTo>
                  <a:lnTo>
                    <a:pt x="0" y="0"/>
                  </a:lnTo>
                  <a:lnTo>
                    <a:pt x="212" y="45"/>
                  </a:lnTo>
                  <a:lnTo>
                    <a:pt x="403" y="436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="" xmlns:a16="http://schemas.microsoft.com/office/drawing/2014/main" id="{4535226A-EF18-4A8C-88B8-C4206A55B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030" y="1644808"/>
              <a:ext cx="386939" cy="786654"/>
            </a:xfrm>
            <a:custGeom>
              <a:avLst/>
              <a:gdLst>
                <a:gd name="T0" fmla="*/ 0 w 212"/>
                <a:gd name="T1" fmla="*/ 386 h 431"/>
                <a:gd name="T2" fmla="*/ 0 w 212"/>
                <a:gd name="T3" fmla="*/ 0 h 431"/>
                <a:gd name="T4" fmla="*/ 212 w 212"/>
                <a:gd name="T5" fmla="*/ 431 h 431"/>
                <a:gd name="T6" fmla="*/ 0 w 212"/>
                <a:gd name="T7" fmla="*/ 38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431">
                  <a:moveTo>
                    <a:pt x="0" y="386"/>
                  </a:moveTo>
                  <a:lnTo>
                    <a:pt x="0" y="0"/>
                  </a:lnTo>
                  <a:lnTo>
                    <a:pt x="212" y="431"/>
                  </a:lnTo>
                  <a:lnTo>
                    <a:pt x="0" y="38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">
              <a:extLst>
                <a:ext uri="{FF2B5EF4-FFF2-40B4-BE49-F238E27FC236}">
                  <a16:creationId xmlns="" xmlns:a16="http://schemas.microsoft.com/office/drawing/2014/main" id="{AA7BF767-A5D5-451C-8777-358718A0D8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092" y="1644808"/>
              <a:ext cx="125938" cy="903464"/>
            </a:xfrm>
            <a:custGeom>
              <a:avLst/>
              <a:gdLst>
                <a:gd name="T0" fmla="*/ 69 w 69"/>
                <a:gd name="T1" fmla="*/ 0 h 495"/>
                <a:gd name="T2" fmla="*/ 69 w 69"/>
                <a:gd name="T3" fmla="*/ 386 h 495"/>
                <a:gd name="T4" fmla="*/ 0 w 69"/>
                <a:gd name="T5" fmla="*/ 495 h 495"/>
                <a:gd name="T6" fmla="*/ 69 w 69"/>
                <a:gd name="T7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95">
                  <a:moveTo>
                    <a:pt x="69" y="0"/>
                  </a:moveTo>
                  <a:lnTo>
                    <a:pt x="69" y="386"/>
                  </a:lnTo>
                  <a:lnTo>
                    <a:pt x="0" y="495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="" xmlns:a16="http://schemas.microsoft.com/office/drawing/2014/main" id="{2244C548-9E2E-41BF-8A1E-444C19E85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804" y="2349328"/>
              <a:ext cx="248224" cy="1087808"/>
            </a:xfrm>
            <a:custGeom>
              <a:avLst/>
              <a:gdLst>
                <a:gd name="T0" fmla="*/ 136 w 136"/>
                <a:gd name="T1" fmla="*/ 0 h 596"/>
                <a:gd name="T2" fmla="*/ 136 w 136"/>
                <a:gd name="T3" fmla="*/ 367 h 596"/>
                <a:gd name="T4" fmla="*/ 0 w 136"/>
                <a:gd name="T5" fmla="*/ 596 h 596"/>
                <a:gd name="T6" fmla="*/ 67 w 136"/>
                <a:gd name="T7" fmla="*/ 109 h 596"/>
                <a:gd name="T8" fmla="*/ 136 w 136"/>
                <a:gd name="T9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596">
                  <a:moveTo>
                    <a:pt x="136" y="0"/>
                  </a:moveTo>
                  <a:lnTo>
                    <a:pt x="136" y="367"/>
                  </a:lnTo>
                  <a:lnTo>
                    <a:pt x="0" y="596"/>
                  </a:lnTo>
                  <a:lnTo>
                    <a:pt x="67" y="10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="" xmlns:a16="http://schemas.microsoft.com/office/drawing/2014/main" id="{D0E46B6B-C389-4AC5-AEEB-47AF3BF78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1342" y="3019169"/>
              <a:ext cx="368686" cy="1281277"/>
            </a:xfrm>
            <a:custGeom>
              <a:avLst/>
              <a:gdLst>
                <a:gd name="T0" fmla="*/ 202 w 202"/>
                <a:gd name="T1" fmla="*/ 0 h 702"/>
                <a:gd name="T2" fmla="*/ 202 w 202"/>
                <a:gd name="T3" fmla="*/ 360 h 702"/>
                <a:gd name="T4" fmla="*/ 0 w 202"/>
                <a:gd name="T5" fmla="*/ 702 h 702"/>
                <a:gd name="T6" fmla="*/ 66 w 202"/>
                <a:gd name="T7" fmla="*/ 229 h 702"/>
                <a:gd name="T8" fmla="*/ 202 w 202"/>
                <a:gd name="T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702">
                  <a:moveTo>
                    <a:pt x="202" y="0"/>
                  </a:moveTo>
                  <a:lnTo>
                    <a:pt x="202" y="360"/>
                  </a:lnTo>
                  <a:lnTo>
                    <a:pt x="0" y="702"/>
                  </a:lnTo>
                  <a:lnTo>
                    <a:pt x="66" y="229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="" xmlns:a16="http://schemas.microsoft.com/office/drawing/2014/main" id="{8F1499A9-2DC1-4E9C-AE3B-468706696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755" y="3676234"/>
              <a:ext cx="498274" cy="1551404"/>
            </a:xfrm>
            <a:custGeom>
              <a:avLst/>
              <a:gdLst>
                <a:gd name="T0" fmla="*/ 273 w 273"/>
                <a:gd name="T1" fmla="*/ 0 h 850"/>
                <a:gd name="T2" fmla="*/ 273 w 273"/>
                <a:gd name="T3" fmla="*/ 382 h 850"/>
                <a:gd name="T4" fmla="*/ 0 w 273"/>
                <a:gd name="T5" fmla="*/ 850 h 850"/>
                <a:gd name="T6" fmla="*/ 71 w 273"/>
                <a:gd name="T7" fmla="*/ 342 h 850"/>
                <a:gd name="T8" fmla="*/ 273 w 273"/>
                <a:gd name="T9" fmla="*/ 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850">
                  <a:moveTo>
                    <a:pt x="273" y="0"/>
                  </a:moveTo>
                  <a:lnTo>
                    <a:pt x="273" y="382"/>
                  </a:lnTo>
                  <a:lnTo>
                    <a:pt x="0" y="850"/>
                  </a:lnTo>
                  <a:lnTo>
                    <a:pt x="71" y="342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PA_库_组合 33">
            <a:extLst>
              <a:ext uri="{FF2B5EF4-FFF2-40B4-BE49-F238E27FC236}">
                <a16:creationId xmlns="" xmlns:a16="http://schemas.microsoft.com/office/drawing/2014/main" id="{47A8469B-AA44-400D-BE4F-6007199CC6F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806813" y="2044678"/>
            <a:ext cx="3964058" cy="547687"/>
            <a:chOff x="6806813" y="2044678"/>
            <a:chExt cx="3964058" cy="547687"/>
          </a:xfrm>
        </p:grpSpPr>
        <p:sp>
          <p:nvSpPr>
            <p:cNvPr id="16" name="Oval 31">
              <a:extLst>
                <a:ext uri="{FF2B5EF4-FFF2-40B4-BE49-F238E27FC236}">
                  <a16:creationId xmlns="" xmlns:a16="http://schemas.microsoft.com/office/drawing/2014/main" id="{937988B5-ADE6-41CE-8168-3BB2FAF133B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06813" y="2060447"/>
              <a:ext cx="312030" cy="312037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2">
              <a:extLst>
                <a:ext uri="{FF2B5EF4-FFF2-40B4-BE49-F238E27FC236}">
                  <a16:creationId xmlns="" xmlns:a16="http://schemas.microsoft.com/office/drawing/2014/main" id="{8FD5A6E7-9F51-4997-8D98-498E31427E41}"/>
                </a:ext>
              </a:extLst>
            </p:cNvPr>
            <p:cNvGrpSpPr/>
            <p:nvPr/>
          </p:nvGrpSpPr>
          <p:grpSpPr>
            <a:xfrm>
              <a:off x="7118843" y="2044678"/>
              <a:ext cx="3652028" cy="547687"/>
              <a:chOff x="7268508" y="2388710"/>
              <a:chExt cx="3652028" cy="547687"/>
            </a:xfrm>
          </p:grpSpPr>
          <p:sp>
            <p:nvSpPr>
              <p:cNvPr id="30" name="TextBox 50">
                <a:extLst>
                  <a:ext uri="{FF2B5EF4-FFF2-40B4-BE49-F238E27FC236}">
                    <a16:creationId xmlns="" xmlns:a16="http://schemas.microsoft.com/office/drawing/2014/main" id="{E08A5B92-209E-451B-9BD0-E606B2D411C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08" y="2388710"/>
                <a:ext cx="1295327" cy="215444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1" name="TextBox 51">
                <a:extLst>
                  <a:ext uri="{FF2B5EF4-FFF2-40B4-BE49-F238E27FC236}">
                    <a16:creationId xmlns="" xmlns:a16="http://schemas.microsoft.com/office/drawing/2014/main" id="{6B62DAC9-C5D3-4C21-B482-62D435FDA05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10" y="2611051"/>
                <a:ext cx="3652026" cy="325346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5" name="PA_库_组合 34">
            <a:extLst>
              <a:ext uri="{FF2B5EF4-FFF2-40B4-BE49-F238E27FC236}">
                <a16:creationId xmlns="" xmlns:a16="http://schemas.microsoft.com/office/drawing/2014/main" id="{8E652D07-64EC-46D1-93B5-F70767637F7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806813" y="2758080"/>
            <a:ext cx="3964058" cy="577914"/>
            <a:chOff x="6806813" y="2758080"/>
            <a:chExt cx="3964058" cy="577914"/>
          </a:xfrm>
        </p:grpSpPr>
        <p:sp>
          <p:nvSpPr>
            <p:cNvPr id="17" name="Oval 35">
              <a:extLst>
                <a:ext uri="{FF2B5EF4-FFF2-40B4-BE49-F238E27FC236}">
                  <a16:creationId xmlns="" xmlns:a16="http://schemas.microsoft.com/office/drawing/2014/main" id="{18847C6C-E96F-41D9-8A85-4C83EC28B13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06813" y="2784253"/>
              <a:ext cx="312030" cy="312037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3">
              <a:extLst>
                <a:ext uri="{FF2B5EF4-FFF2-40B4-BE49-F238E27FC236}">
                  <a16:creationId xmlns="" xmlns:a16="http://schemas.microsoft.com/office/drawing/2014/main" id="{2FF8F671-2CC5-4E05-BF6B-569F7C27621C}"/>
                </a:ext>
              </a:extLst>
            </p:cNvPr>
            <p:cNvGrpSpPr/>
            <p:nvPr/>
          </p:nvGrpSpPr>
          <p:grpSpPr>
            <a:xfrm>
              <a:off x="7118843" y="2758080"/>
              <a:ext cx="3652028" cy="577914"/>
              <a:chOff x="7268508" y="3203255"/>
              <a:chExt cx="3652028" cy="577914"/>
            </a:xfrm>
          </p:grpSpPr>
          <p:sp>
            <p:nvSpPr>
              <p:cNvPr id="28" name="TextBox 53">
                <a:extLst>
                  <a:ext uri="{FF2B5EF4-FFF2-40B4-BE49-F238E27FC236}">
                    <a16:creationId xmlns="" xmlns:a16="http://schemas.microsoft.com/office/drawing/2014/main" id="{B7C77EF5-24AA-40B3-AC71-E0A9669BCE0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08" y="3203255"/>
                <a:ext cx="1295327" cy="215444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9" name="TextBox 54">
                <a:extLst>
                  <a:ext uri="{FF2B5EF4-FFF2-40B4-BE49-F238E27FC236}">
                    <a16:creationId xmlns="" xmlns:a16="http://schemas.microsoft.com/office/drawing/2014/main" id="{C5138B9A-DBC8-4B5F-BE38-C326CECCD79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10" y="3425597"/>
                <a:ext cx="3652026" cy="355572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6" name="PA_库_组合 35">
            <a:extLst>
              <a:ext uri="{FF2B5EF4-FFF2-40B4-BE49-F238E27FC236}">
                <a16:creationId xmlns="" xmlns:a16="http://schemas.microsoft.com/office/drawing/2014/main" id="{805B7522-4D49-4C09-8755-6FCC0E6C28F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806813" y="3567667"/>
            <a:ext cx="3964058" cy="577914"/>
            <a:chOff x="6806813" y="3567667"/>
            <a:chExt cx="3964058" cy="577914"/>
          </a:xfrm>
        </p:grpSpPr>
        <p:sp>
          <p:nvSpPr>
            <p:cNvPr id="18" name="Oval 39">
              <a:extLst>
                <a:ext uri="{FF2B5EF4-FFF2-40B4-BE49-F238E27FC236}">
                  <a16:creationId xmlns="" xmlns:a16="http://schemas.microsoft.com/office/drawing/2014/main" id="{9392BCBC-C9EE-435A-86C4-1AB707DDCC4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06813" y="3578310"/>
              <a:ext cx="312030" cy="3120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16">
              <a:extLst>
                <a:ext uri="{FF2B5EF4-FFF2-40B4-BE49-F238E27FC236}">
                  <a16:creationId xmlns="" xmlns:a16="http://schemas.microsoft.com/office/drawing/2014/main" id="{C9C76884-27EF-41AE-82A9-C3D0117176E3}"/>
                </a:ext>
              </a:extLst>
            </p:cNvPr>
            <p:cNvGrpSpPr/>
            <p:nvPr/>
          </p:nvGrpSpPr>
          <p:grpSpPr>
            <a:xfrm>
              <a:off x="7118843" y="3567667"/>
              <a:ext cx="3652028" cy="577914"/>
              <a:chOff x="7268508" y="4017801"/>
              <a:chExt cx="3652028" cy="577914"/>
            </a:xfrm>
          </p:grpSpPr>
          <p:sp>
            <p:nvSpPr>
              <p:cNvPr id="26" name="TextBox 56">
                <a:extLst>
                  <a:ext uri="{FF2B5EF4-FFF2-40B4-BE49-F238E27FC236}">
                    <a16:creationId xmlns="" xmlns:a16="http://schemas.microsoft.com/office/drawing/2014/main" id="{752B469B-B330-486F-A410-8E9811CCCA3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08" y="4017801"/>
                <a:ext cx="1295327" cy="215444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57">
                <a:extLst>
                  <a:ext uri="{FF2B5EF4-FFF2-40B4-BE49-F238E27FC236}">
                    <a16:creationId xmlns="" xmlns:a16="http://schemas.microsoft.com/office/drawing/2014/main" id="{635277A1-53D7-4665-B509-4DF754D1336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10" y="4240143"/>
                <a:ext cx="3652026" cy="355572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7" name="PA_库_组合 36">
            <a:extLst>
              <a:ext uri="{FF2B5EF4-FFF2-40B4-BE49-F238E27FC236}">
                <a16:creationId xmlns="" xmlns:a16="http://schemas.microsoft.com/office/drawing/2014/main" id="{961985D4-0287-423F-A804-B63671DC614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806813" y="4310639"/>
            <a:ext cx="3964058" cy="577914"/>
            <a:chOff x="6806813" y="4310639"/>
            <a:chExt cx="3964058" cy="577914"/>
          </a:xfrm>
        </p:grpSpPr>
        <p:sp>
          <p:nvSpPr>
            <p:cNvPr id="19" name="Oval 43">
              <a:extLst>
                <a:ext uri="{FF2B5EF4-FFF2-40B4-BE49-F238E27FC236}">
                  <a16:creationId xmlns="" xmlns:a16="http://schemas.microsoft.com/office/drawing/2014/main" id="{D092EE42-9C17-407C-8F84-22AE152D3C1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06813" y="4343398"/>
              <a:ext cx="312030" cy="31203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17">
              <a:extLst>
                <a:ext uri="{FF2B5EF4-FFF2-40B4-BE49-F238E27FC236}">
                  <a16:creationId xmlns="" xmlns:a16="http://schemas.microsoft.com/office/drawing/2014/main" id="{FC32769D-A778-4E76-9669-E2D9F2C279EF}"/>
                </a:ext>
              </a:extLst>
            </p:cNvPr>
            <p:cNvGrpSpPr/>
            <p:nvPr/>
          </p:nvGrpSpPr>
          <p:grpSpPr>
            <a:xfrm>
              <a:off x="7118843" y="4310639"/>
              <a:ext cx="3652028" cy="577914"/>
              <a:chOff x="7268508" y="4832346"/>
              <a:chExt cx="3652028" cy="577914"/>
            </a:xfrm>
          </p:grpSpPr>
          <p:sp>
            <p:nvSpPr>
              <p:cNvPr id="24" name="TextBox 59">
                <a:extLst>
                  <a:ext uri="{FF2B5EF4-FFF2-40B4-BE49-F238E27FC236}">
                    <a16:creationId xmlns="" xmlns:a16="http://schemas.microsoft.com/office/drawing/2014/main" id="{2B07F83A-3F5B-41AE-A44E-D93EB5A01DF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08" y="4832346"/>
                <a:ext cx="1295327" cy="215444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b="1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60">
                <a:extLst>
                  <a:ext uri="{FF2B5EF4-FFF2-40B4-BE49-F238E27FC236}">
                    <a16:creationId xmlns="" xmlns:a16="http://schemas.microsoft.com/office/drawing/2014/main" id="{DE58B5AB-41AD-4679-9030-72A838AE2F4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68510" y="5054688"/>
                <a:ext cx="3652026" cy="355572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输入替换内容</a:t>
                </a:r>
                <a:r>
                  <a:rPr lang="en-US" altLang="zh-CN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58pic.com</a:t>
                </a:r>
                <a:endPara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894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7DECFC80-3973-4B81-A583-B19F4B9D8C0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963132" y="2168860"/>
            <a:ext cx="2348079" cy="2936783"/>
            <a:chOff x="4963132" y="2168860"/>
            <a:chExt cx="2348079" cy="2936783"/>
          </a:xfrm>
        </p:grpSpPr>
        <p:grpSp>
          <p:nvGrpSpPr>
            <p:cNvPr id="4" name="Group 23">
              <a:extLst>
                <a:ext uri="{FF2B5EF4-FFF2-40B4-BE49-F238E27FC236}">
                  <a16:creationId xmlns="" xmlns:a16="http://schemas.microsoft.com/office/drawing/2014/main" id="{0F2E914B-7D01-4DB7-802D-E7375FD94D49}"/>
                </a:ext>
              </a:extLst>
            </p:cNvPr>
            <p:cNvGrpSpPr/>
            <p:nvPr/>
          </p:nvGrpSpPr>
          <p:grpSpPr>
            <a:xfrm>
              <a:off x="6116985" y="2552358"/>
              <a:ext cx="1140399" cy="1142083"/>
              <a:chOff x="4314825" y="1651000"/>
              <a:chExt cx="1076325" cy="1077913"/>
            </a:xfrm>
          </p:grpSpPr>
          <p:sp>
            <p:nvSpPr>
              <p:cNvPr id="36" name="Freeform: Shape 9">
                <a:extLst>
                  <a:ext uri="{FF2B5EF4-FFF2-40B4-BE49-F238E27FC236}">
                    <a16:creationId xmlns="" xmlns:a16="http://schemas.microsoft.com/office/drawing/2014/main" id="{CB29F0EB-1857-4FEF-B192-CE43052C8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676400"/>
                <a:ext cx="406400" cy="263525"/>
              </a:xfrm>
              <a:custGeom>
                <a:avLst/>
                <a:gdLst>
                  <a:gd name="T0" fmla="*/ 0 w 256"/>
                  <a:gd name="T1" fmla="*/ 35 h 166"/>
                  <a:gd name="T2" fmla="*/ 170 w 256"/>
                  <a:gd name="T3" fmla="*/ 0 h 166"/>
                  <a:gd name="T4" fmla="*/ 256 w 256"/>
                  <a:gd name="T5" fmla="*/ 135 h 166"/>
                  <a:gd name="T6" fmla="*/ 91 w 256"/>
                  <a:gd name="T7" fmla="*/ 166 h 166"/>
                  <a:gd name="T8" fmla="*/ 0 w 256"/>
                  <a:gd name="T9" fmla="*/ 3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166">
                    <a:moveTo>
                      <a:pt x="0" y="35"/>
                    </a:moveTo>
                    <a:lnTo>
                      <a:pt x="170" y="0"/>
                    </a:lnTo>
                    <a:lnTo>
                      <a:pt x="256" y="135"/>
                    </a:lnTo>
                    <a:lnTo>
                      <a:pt x="91" y="1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0">
                <a:extLst>
                  <a:ext uri="{FF2B5EF4-FFF2-40B4-BE49-F238E27FC236}">
                    <a16:creationId xmlns="" xmlns:a16="http://schemas.microsoft.com/office/drawing/2014/main" id="{866A2E8B-1D29-4856-8C86-E73B38D7D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713" y="2225675"/>
                <a:ext cx="377825" cy="260350"/>
              </a:xfrm>
              <a:custGeom>
                <a:avLst/>
                <a:gdLst>
                  <a:gd name="T0" fmla="*/ 85 w 238"/>
                  <a:gd name="T1" fmla="*/ 164 h 164"/>
                  <a:gd name="T2" fmla="*/ 238 w 238"/>
                  <a:gd name="T3" fmla="*/ 123 h 164"/>
                  <a:gd name="T4" fmla="*/ 157 w 238"/>
                  <a:gd name="T5" fmla="*/ 0 h 164"/>
                  <a:gd name="T6" fmla="*/ 0 w 238"/>
                  <a:gd name="T7" fmla="*/ 54 h 164"/>
                  <a:gd name="T8" fmla="*/ 85 w 238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64">
                    <a:moveTo>
                      <a:pt x="85" y="164"/>
                    </a:moveTo>
                    <a:lnTo>
                      <a:pt x="238" y="123"/>
                    </a:lnTo>
                    <a:lnTo>
                      <a:pt x="157" y="0"/>
                    </a:lnTo>
                    <a:lnTo>
                      <a:pt x="0" y="54"/>
                    </a:lnTo>
                    <a:lnTo>
                      <a:pt x="85" y="1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1">
                <a:extLst>
                  <a:ext uri="{FF2B5EF4-FFF2-40B4-BE49-F238E27FC236}">
                    <a16:creationId xmlns="" xmlns:a16="http://schemas.microsoft.com/office/drawing/2014/main" id="{9397802F-78D5-4209-87E2-A26590393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4700" y="1651000"/>
                <a:ext cx="806450" cy="1038225"/>
              </a:xfrm>
              <a:custGeom>
                <a:avLst/>
                <a:gdLst>
                  <a:gd name="T0" fmla="*/ 150 w 508"/>
                  <a:gd name="T1" fmla="*/ 16 h 654"/>
                  <a:gd name="T2" fmla="*/ 508 w 508"/>
                  <a:gd name="T3" fmla="*/ 0 h 654"/>
                  <a:gd name="T4" fmla="*/ 461 w 508"/>
                  <a:gd name="T5" fmla="*/ 485 h 654"/>
                  <a:gd name="T6" fmla="*/ 380 w 508"/>
                  <a:gd name="T7" fmla="*/ 362 h 654"/>
                  <a:gd name="T8" fmla="*/ 150 w 508"/>
                  <a:gd name="T9" fmla="*/ 654 h 654"/>
                  <a:gd name="T10" fmla="*/ 0 w 508"/>
                  <a:gd name="T11" fmla="*/ 441 h 654"/>
                  <a:gd name="T12" fmla="*/ 236 w 508"/>
                  <a:gd name="T13" fmla="*/ 154 h 654"/>
                  <a:gd name="T14" fmla="*/ 150 w 508"/>
                  <a:gd name="T15" fmla="*/ 16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8" h="654">
                    <a:moveTo>
                      <a:pt x="150" y="16"/>
                    </a:moveTo>
                    <a:lnTo>
                      <a:pt x="508" y="0"/>
                    </a:lnTo>
                    <a:lnTo>
                      <a:pt x="461" y="485"/>
                    </a:lnTo>
                    <a:lnTo>
                      <a:pt x="380" y="362"/>
                    </a:lnTo>
                    <a:lnTo>
                      <a:pt x="150" y="654"/>
                    </a:lnTo>
                    <a:lnTo>
                      <a:pt x="0" y="441"/>
                    </a:lnTo>
                    <a:lnTo>
                      <a:pt x="236" y="154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2">
                <a:extLst>
                  <a:ext uri="{FF2B5EF4-FFF2-40B4-BE49-F238E27FC236}">
                    <a16:creationId xmlns="" xmlns:a16="http://schemas.microsoft.com/office/drawing/2014/main" id="{C6210682-8161-4543-94C6-F1FBDDDCA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1895475"/>
                <a:ext cx="644525" cy="481013"/>
              </a:xfrm>
              <a:custGeom>
                <a:avLst/>
                <a:gdLst>
                  <a:gd name="T0" fmla="*/ 241 w 406"/>
                  <a:gd name="T1" fmla="*/ 28 h 303"/>
                  <a:gd name="T2" fmla="*/ 406 w 406"/>
                  <a:gd name="T3" fmla="*/ 0 h 303"/>
                  <a:gd name="T4" fmla="*/ 170 w 406"/>
                  <a:gd name="T5" fmla="*/ 287 h 303"/>
                  <a:gd name="T6" fmla="*/ 0 w 406"/>
                  <a:gd name="T7" fmla="*/ 303 h 303"/>
                  <a:gd name="T8" fmla="*/ 241 w 406"/>
                  <a:gd name="T9" fmla="*/ 2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303">
                    <a:moveTo>
                      <a:pt x="241" y="28"/>
                    </a:moveTo>
                    <a:lnTo>
                      <a:pt x="406" y="0"/>
                    </a:lnTo>
                    <a:lnTo>
                      <a:pt x="170" y="287"/>
                    </a:lnTo>
                    <a:lnTo>
                      <a:pt x="0" y="303"/>
                    </a:lnTo>
                    <a:lnTo>
                      <a:pt x="241" y="28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3">
                <a:extLst>
                  <a:ext uri="{FF2B5EF4-FFF2-40B4-BE49-F238E27FC236}">
                    <a16:creationId xmlns="" xmlns:a16="http://schemas.microsoft.com/office/drawing/2014/main" id="{9F0F99BC-539D-4957-A6AD-3862A69D4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4825" y="2351088"/>
                <a:ext cx="508000" cy="377825"/>
              </a:xfrm>
              <a:custGeom>
                <a:avLst/>
                <a:gdLst>
                  <a:gd name="T0" fmla="*/ 320 w 320"/>
                  <a:gd name="T1" fmla="*/ 213 h 238"/>
                  <a:gd name="T2" fmla="*/ 158 w 320"/>
                  <a:gd name="T3" fmla="*/ 238 h 238"/>
                  <a:gd name="T4" fmla="*/ 0 w 320"/>
                  <a:gd name="T5" fmla="*/ 16 h 238"/>
                  <a:gd name="T6" fmla="*/ 170 w 320"/>
                  <a:gd name="T7" fmla="*/ 0 h 238"/>
                  <a:gd name="T8" fmla="*/ 320 w 320"/>
                  <a:gd name="T9" fmla="*/ 213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38">
                    <a:moveTo>
                      <a:pt x="320" y="213"/>
                    </a:moveTo>
                    <a:lnTo>
                      <a:pt x="158" y="238"/>
                    </a:lnTo>
                    <a:lnTo>
                      <a:pt x="0" y="16"/>
                    </a:lnTo>
                    <a:lnTo>
                      <a:pt x="170" y="0"/>
                    </a:lnTo>
                    <a:lnTo>
                      <a:pt x="320" y="21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24">
              <a:extLst>
                <a:ext uri="{FF2B5EF4-FFF2-40B4-BE49-F238E27FC236}">
                  <a16:creationId xmlns="" xmlns:a16="http://schemas.microsoft.com/office/drawing/2014/main" id="{FF94B013-BCF5-4D33-8405-B41CE0E29013}"/>
                </a:ext>
              </a:extLst>
            </p:cNvPr>
            <p:cNvGrpSpPr/>
            <p:nvPr/>
          </p:nvGrpSpPr>
          <p:grpSpPr>
            <a:xfrm>
              <a:off x="5005182" y="2168860"/>
              <a:ext cx="1335511" cy="1471755"/>
              <a:chOff x="3265488" y="1289050"/>
              <a:chExt cx="1260475" cy="1389063"/>
            </a:xfrm>
          </p:grpSpPr>
          <p:sp>
            <p:nvSpPr>
              <p:cNvPr id="33" name="Freeform: Shape 6">
                <a:extLst>
                  <a:ext uri="{FF2B5EF4-FFF2-40B4-BE49-F238E27FC236}">
                    <a16:creationId xmlns="" xmlns:a16="http://schemas.microsoft.com/office/drawing/2014/main" id="{8602B812-4849-4012-B09E-97E07FABE2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488" y="1289050"/>
                <a:ext cx="374650" cy="1022350"/>
              </a:xfrm>
              <a:custGeom>
                <a:avLst/>
                <a:gdLst>
                  <a:gd name="T0" fmla="*/ 0 w 236"/>
                  <a:gd name="T1" fmla="*/ 52 h 644"/>
                  <a:gd name="T2" fmla="*/ 162 w 236"/>
                  <a:gd name="T3" fmla="*/ 0 h 644"/>
                  <a:gd name="T4" fmla="*/ 236 w 236"/>
                  <a:gd name="T5" fmla="*/ 608 h 644"/>
                  <a:gd name="T6" fmla="*/ 76 w 236"/>
                  <a:gd name="T7" fmla="*/ 644 h 644"/>
                  <a:gd name="T8" fmla="*/ 0 w 236"/>
                  <a:gd name="T9" fmla="*/ 52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644">
                    <a:moveTo>
                      <a:pt x="0" y="52"/>
                    </a:moveTo>
                    <a:lnTo>
                      <a:pt x="162" y="0"/>
                    </a:lnTo>
                    <a:lnTo>
                      <a:pt x="236" y="608"/>
                    </a:lnTo>
                    <a:lnTo>
                      <a:pt x="76" y="644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7">
                <a:extLst>
                  <a:ext uri="{FF2B5EF4-FFF2-40B4-BE49-F238E27FC236}">
                    <a16:creationId xmlns="" xmlns:a16="http://schemas.microsoft.com/office/drawing/2014/main" id="{00F48EE3-E8A0-419B-8D94-14B2B31501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38" y="2068513"/>
                <a:ext cx="627063" cy="609600"/>
              </a:xfrm>
              <a:custGeom>
                <a:avLst/>
                <a:gdLst>
                  <a:gd name="T0" fmla="*/ 395 w 395"/>
                  <a:gd name="T1" fmla="*/ 367 h 384"/>
                  <a:gd name="T2" fmla="*/ 125 w 395"/>
                  <a:gd name="T3" fmla="*/ 0 h 384"/>
                  <a:gd name="T4" fmla="*/ 0 w 395"/>
                  <a:gd name="T5" fmla="*/ 85 h 384"/>
                  <a:gd name="T6" fmla="*/ 223 w 395"/>
                  <a:gd name="T7" fmla="*/ 384 h 384"/>
                  <a:gd name="T8" fmla="*/ 395 w 395"/>
                  <a:gd name="T9" fmla="*/ 36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384">
                    <a:moveTo>
                      <a:pt x="395" y="367"/>
                    </a:moveTo>
                    <a:lnTo>
                      <a:pt x="125" y="0"/>
                    </a:lnTo>
                    <a:lnTo>
                      <a:pt x="0" y="85"/>
                    </a:lnTo>
                    <a:lnTo>
                      <a:pt x="223" y="384"/>
                    </a:lnTo>
                    <a:lnTo>
                      <a:pt x="395" y="3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">
                <a:extLst>
                  <a:ext uri="{FF2B5EF4-FFF2-40B4-BE49-F238E27FC236}">
                    <a16:creationId xmlns="" xmlns:a16="http://schemas.microsoft.com/office/drawing/2014/main" id="{D4A51905-B6A0-4E36-8E80-58D58C310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2663" y="1289050"/>
                <a:ext cx="1003300" cy="1362075"/>
              </a:xfrm>
              <a:custGeom>
                <a:avLst/>
                <a:gdLst>
                  <a:gd name="T0" fmla="*/ 0 w 632"/>
                  <a:gd name="T1" fmla="*/ 0 h 858"/>
                  <a:gd name="T2" fmla="*/ 469 w 632"/>
                  <a:gd name="T3" fmla="*/ 188 h 858"/>
                  <a:gd name="T4" fmla="*/ 370 w 632"/>
                  <a:gd name="T5" fmla="*/ 297 h 858"/>
                  <a:gd name="T6" fmla="*/ 632 w 632"/>
                  <a:gd name="T7" fmla="*/ 667 h 858"/>
                  <a:gd name="T8" fmla="*/ 469 w 632"/>
                  <a:gd name="T9" fmla="*/ 858 h 858"/>
                  <a:gd name="T10" fmla="*/ 199 w 632"/>
                  <a:gd name="T11" fmla="*/ 491 h 858"/>
                  <a:gd name="T12" fmla="*/ 74 w 632"/>
                  <a:gd name="T13" fmla="*/ 608 h 858"/>
                  <a:gd name="T14" fmla="*/ 0 w 632"/>
                  <a:gd name="T15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858">
                    <a:moveTo>
                      <a:pt x="0" y="0"/>
                    </a:moveTo>
                    <a:lnTo>
                      <a:pt x="469" y="188"/>
                    </a:lnTo>
                    <a:lnTo>
                      <a:pt x="370" y="297"/>
                    </a:lnTo>
                    <a:lnTo>
                      <a:pt x="632" y="667"/>
                    </a:lnTo>
                    <a:lnTo>
                      <a:pt x="469" y="858"/>
                    </a:lnTo>
                    <a:lnTo>
                      <a:pt x="199" y="491"/>
                    </a:lnTo>
                    <a:lnTo>
                      <a:pt x="74" y="6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="" xmlns:a16="http://schemas.microsoft.com/office/drawing/2014/main" id="{14698918-D0CC-4E08-998F-0E5610822188}"/>
                </a:ext>
              </a:extLst>
            </p:cNvPr>
            <p:cNvGrpSpPr/>
            <p:nvPr/>
          </p:nvGrpSpPr>
          <p:grpSpPr>
            <a:xfrm>
              <a:off x="6122034" y="3739862"/>
              <a:ext cx="1189177" cy="1241317"/>
              <a:chOff x="4319588" y="2771775"/>
              <a:chExt cx="1122363" cy="1171570"/>
            </a:xfrm>
          </p:grpSpPr>
          <p:sp>
            <p:nvSpPr>
              <p:cNvPr id="27" name="Freeform: Shape 14">
                <a:extLst>
                  <a:ext uri="{FF2B5EF4-FFF2-40B4-BE49-F238E27FC236}">
                    <a16:creationId xmlns="" xmlns:a16="http://schemas.microsoft.com/office/drawing/2014/main" id="{85FFF4B3-C573-4C28-9706-3E78AED96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8875" y="3100388"/>
                <a:ext cx="361950" cy="190500"/>
              </a:xfrm>
              <a:custGeom>
                <a:avLst/>
                <a:gdLst>
                  <a:gd name="T0" fmla="*/ 228 w 228"/>
                  <a:gd name="T1" fmla="*/ 6 h 120"/>
                  <a:gd name="T2" fmla="*/ 149 w 228"/>
                  <a:gd name="T3" fmla="*/ 120 h 120"/>
                  <a:gd name="T4" fmla="*/ 0 w 228"/>
                  <a:gd name="T5" fmla="*/ 120 h 120"/>
                  <a:gd name="T6" fmla="*/ 59 w 228"/>
                  <a:gd name="T7" fmla="*/ 0 h 120"/>
                  <a:gd name="T8" fmla="*/ 228 w 228"/>
                  <a:gd name="T9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120">
                    <a:moveTo>
                      <a:pt x="228" y="6"/>
                    </a:moveTo>
                    <a:lnTo>
                      <a:pt x="149" y="120"/>
                    </a:lnTo>
                    <a:lnTo>
                      <a:pt x="0" y="120"/>
                    </a:lnTo>
                    <a:lnTo>
                      <a:pt x="59" y="0"/>
                    </a:lnTo>
                    <a:lnTo>
                      <a:pt x="228" y="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5">
                <a:extLst>
                  <a:ext uri="{FF2B5EF4-FFF2-40B4-BE49-F238E27FC236}">
                    <a16:creationId xmlns="" xmlns:a16="http://schemas.microsoft.com/office/drawing/2014/main" id="{B4169C88-612E-491B-8BCA-815405280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1525" y="2771775"/>
                <a:ext cx="860425" cy="1166813"/>
              </a:xfrm>
              <a:custGeom>
                <a:avLst/>
                <a:gdLst>
                  <a:gd name="T0" fmla="*/ 0 w 542"/>
                  <a:gd name="T1" fmla="*/ 195 h 735"/>
                  <a:gd name="T2" fmla="*/ 150 w 542"/>
                  <a:gd name="T3" fmla="*/ 0 h 735"/>
                  <a:gd name="T4" fmla="*/ 393 w 542"/>
                  <a:gd name="T5" fmla="*/ 327 h 735"/>
                  <a:gd name="T6" fmla="*/ 472 w 542"/>
                  <a:gd name="T7" fmla="*/ 213 h 735"/>
                  <a:gd name="T8" fmla="*/ 542 w 542"/>
                  <a:gd name="T9" fmla="*/ 735 h 735"/>
                  <a:gd name="T10" fmla="*/ 158 w 542"/>
                  <a:gd name="T11" fmla="*/ 667 h 735"/>
                  <a:gd name="T12" fmla="*/ 256 w 542"/>
                  <a:gd name="T13" fmla="*/ 533 h 735"/>
                  <a:gd name="T14" fmla="*/ 0 w 542"/>
                  <a:gd name="T15" fmla="*/ 19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2" h="735">
                    <a:moveTo>
                      <a:pt x="0" y="195"/>
                    </a:moveTo>
                    <a:lnTo>
                      <a:pt x="150" y="0"/>
                    </a:lnTo>
                    <a:lnTo>
                      <a:pt x="393" y="327"/>
                    </a:lnTo>
                    <a:lnTo>
                      <a:pt x="472" y="213"/>
                    </a:lnTo>
                    <a:lnTo>
                      <a:pt x="542" y="735"/>
                    </a:lnTo>
                    <a:lnTo>
                      <a:pt x="158" y="667"/>
                    </a:lnTo>
                    <a:lnTo>
                      <a:pt x="256" y="533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6">
                <a:extLst>
                  <a:ext uri="{FF2B5EF4-FFF2-40B4-BE49-F238E27FC236}">
                    <a16:creationId xmlns="" xmlns:a16="http://schemas.microsoft.com/office/drawing/2014/main" id="{8494BBFA-D708-40C5-BA5E-C30B6CB6F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71775"/>
                <a:ext cx="500063" cy="309563"/>
              </a:xfrm>
              <a:custGeom>
                <a:avLst/>
                <a:gdLst>
                  <a:gd name="T0" fmla="*/ 315 w 315"/>
                  <a:gd name="T1" fmla="*/ 0 h 195"/>
                  <a:gd name="T2" fmla="*/ 165 w 315"/>
                  <a:gd name="T3" fmla="*/ 195 h 195"/>
                  <a:gd name="T4" fmla="*/ 0 w 315"/>
                  <a:gd name="T5" fmla="*/ 195 h 195"/>
                  <a:gd name="T6" fmla="*/ 147 w 315"/>
                  <a:gd name="T7" fmla="*/ 12 h 195"/>
                  <a:gd name="T8" fmla="*/ 315 w 315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95">
                    <a:moveTo>
                      <a:pt x="315" y="0"/>
                    </a:moveTo>
                    <a:lnTo>
                      <a:pt x="165" y="195"/>
                    </a:lnTo>
                    <a:lnTo>
                      <a:pt x="0" y="195"/>
                    </a:lnTo>
                    <a:lnTo>
                      <a:pt x="147" y="12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7">
                <a:extLst>
                  <a:ext uri="{FF2B5EF4-FFF2-40B4-BE49-F238E27FC236}">
                    <a16:creationId xmlns="" xmlns:a16="http://schemas.microsoft.com/office/drawing/2014/main" id="{2BEBEBB6-54FF-4716-8522-200B8AE41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3081338"/>
                <a:ext cx="668338" cy="536575"/>
              </a:xfrm>
              <a:custGeom>
                <a:avLst/>
                <a:gdLst>
                  <a:gd name="T0" fmla="*/ 0 w 421"/>
                  <a:gd name="T1" fmla="*/ 0 h 338"/>
                  <a:gd name="T2" fmla="*/ 165 w 421"/>
                  <a:gd name="T3" fmla="*/ 0 h 338"/>
                  <a:gd name="T4" fmla="*/ 421 w 421"/>
                  <a:gd name="T5" fmla="*/ 338 h 338"/>
                  <a:gd name="T6" fmla="*/ 230 w 421"/>
                  <a:gd name="T7" fmla="*/ 328 h 338"/>
                  <a:gd name="T8" fmla="*/ 0 w 421"/>
                  <a:gd name="T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338">
                    <a:moveTo>
                      <a:pt x="0" y="0"/>
                    </a:moveTo>
                    <a:lnTo>
                      <a:pt x="165" y="0"/>
                    </a:lnTo>
                    <a:lnTo>
                      <a:pt x="421" y="338"/>
                    </a:lnTo>
                    <a:lnTo>
                      <a:pt x="230" y="3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8">
                <a:extLst>
                  <a:ext uri="{FF2B5EF4-FFF2-40B4-BE49-F238E27FC236}">
                    <a16:creationId xmlns="" xmlns:a16="http://schemas.microsoft.com/office/drawing/2014/main" id="{62121F11-C156-4705-AE82-DBE0EFEE3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602038"/>
                <a:ext cx="442913" cy="228600"/>
              </a:xfrm>
              <a:custGeom>
                <a:avLst/>
                <a:gdLst>
                  <a:gd name="T0" fmla="*/ 88 w 279"/>
                  <a:gd name="T1" fmla="*/ 0 h 144"/>
                  <a:gd name="T2" fmla="*/ 0 w 279"/>
                  <a:gd name="T3" fmla="*/ 131 h 144"/>
                  <a:gd name="T4" fmla="*/ 181 w 279"/>
                  <a:gd name="T5" fmla="*/ 144 h 144"/>
                  <a:gd name="T6" fmla="*/ 279 w 279"/>
                  <a:gd name="T7" fmla="*/ 10 h 144"/>
                  <a:gd name="T8" fmla="*/ 88 w 279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144">
                    <a:moveTo>
                      <a:pt x="88" y="0"/>
                    </a:moveTo>
                    <a:lnTo>
                      <a:pt x="0" y="131"/>
                    </a:lnTo>
                    <a:lnTo>
                      <a:pt x="181" y="144"/>
                    </a:lnTo>
                    <a:lnTo>
                      <a:pt x="279" y="1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9">
                <a:extLst>
                  <a:ext uri="{FF2B5EF4-FFF2-40B4-BE49-F238E27FC236}">
                    <a16:creationId xmlns="" xmlns:a16="http://schemas.microsoft.com/office/drawing/2014/main" id="{2EB8F3FF-D65A-4140-A0C6-F5840C190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013" y="3810000"/>
                <a:ext cx="896938" cy="133345"/>
              </a:xfrm>
              <a:custGeom>
                <a:avLst/>
                <a:gdLst>
                  <a:gd name="T0" fmla="*/ 0 w 565"/>
                  <a:gd name="T1" fmla="*/ 0 h 90"/>
                  <a:gd name="T2" fmla="*/ 181 w 565"/>
                  <a:gd name="T3" fmla="*/ 13 h 90"/>
                  <a:gd name="T4" fmla="*/ 565 w 565"/>
                  <a:gd name="T5" fmla="*/ 81 h 90"/>
                  <a:gd name="T6" fmla="*/ 433 w 565"/>
                  <a:gd name="T7" fmla="*/ 90 h 90"/>
                  <a:gd name="T8" fmla="*/ 0 w 565"/>
                  <a:gd name="T9" fmla="*/ 0 h 90"/>
                  <a:gd name="connsiteX0" fmla="*/ 0 w 10000"/>
                  <a:gd name="connsiteY0" fmla="*/ 0 h 9333"/>
                  <a:gd name="connsiteX1" fmla="*/ 3204 w 10000"/>
                  <a:gd name="connsiteY1" fmla="*/ 1444 h 9333"/>
                  <a:gd name="connsiteX2" fmla="*/ 10000 w 10000"/>
                  <a:gd name="connsiteY2" fmla="*/ 9000 h 9333"/>
                  <a:gd name="connsiteX3" fmla="*/ 7744 w 10000"/>
                  <a:gd name="connsiteY3" fmla="*/ 9333 h 9333"/>
                  <a:gd name="connsiteX4" fmla="*/ 0 w 10000"/>
                  <a:gd name="connsiteY4" fmla="*/ 0 h 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9333">
                    <a:moveTo>
                      <a:pt x="0" y="0"/>
                    </a:moveTo>
                    <a:lnTo>
                      <a:pt x="3204" y="1444"/>
                    </a:lnTo>
                    <a:lnTo>
                      <a:pt x="10000" y="9000"/>
                    </a:lnTo>
                    <a:lnTo>
                      <a:pt x="7744" y="93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25">
              <a:extLst>
                <a:ext uri="{FF2B5EF4-FFF2-40B4-BE49-F238E27FC236}">
                  <a16:creationId xmlns="" xmlns:a16="http://schemas.microsoft.com/office/drawing/2014/main" id="{F97AB6D8-5799-4855-8E21-F1C00058C735}"/>
                </a:ext>
              </a:extLst>
            </p:cNvPr>
            <p:cNvGrpSpPr/>
            <p:nvPr/>
          </p:nvGrpSpPr>
          <p:grpSpPr>
            <a:xfrm>
              <a:off x="4963132" y="3694442"/>
              <a:ext cx="1382608" cy="1411201"/>
              <a:chOff x="3225800" y="2738438"/>
              <a:chExt cx="1304925" cy="1331913"/>
            </a:xfrm>
          </p:grpSpPr>
          <p:sp>
            <p:nvSpPr>
              <p:cNvPr id="24" name="Freeform: Shape 20">
                <a:extLst>
                  <a:ext uri="{FF2B5EF4-FFF2-40B4-BE49-F238E27FC236}">
                    <a16:creationId xmlns="" xmlns:a16="http://schemas.microsoft.com/office/drawing/2014/main" id="{6DD2E94D-A86C-452D-84E1-D16FA8B52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2738438"/>
                <a:ext cx="663575" cy="542925"/>
              </a:xfrm>
              <a:custGeom>
                <a:avLst/>
                <a:gdLst>
                  <a:gd name="T0" fmla="*/ 418 w 418"/>
                  <a:gd name="T1" fmla="*/ 0 h 342"/>
                  <a:gd name="T2" fmla="*/ 144 w 418"/>
                  <a:gd name="T3" fmla="*/ 342 h 342"/>
                  <a:gd name="T4" fmla="*/ 0 w 418"/>
                  <a:gd name="T5" fmla="*/ 312 h 342"/>
                  <a:gd name="T6" fmla="*/ 259 w 418"/>
                  <a:gd name="T7" fmla="*/ 10 h 342"/>
                  <a:gd name="T8" fmla="*/ 418 w 418"/>
                  <a:gd name="T9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342">
                    <a:moveTo>
                      <a:pt x="418" y="0"/>
                    </a:moveTo>
                    <a:lnTo>
                      <a:pt x="144" y="342"/>
                    </a:lnTo>
                    <a:lnTo>
                      <a:pt x="0" y="312"/>
                    </a:lnTo>
                    <a:lnTo>
                      <a:pt x="259" y="10"/>
                    </a:lnTo>
                    <a:lnTo>
                      <a:pt x="41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21">
                <a:extLst>
                  <a:ext uri="{FF2B5EF4-FFF2-40B4-BE49-F238E27FC236}">
                    <a16:creationId xmlns="" xmlns:a16="http://schemas.microsoft.com/office/drawing/2014/main" id="{7E3CC4D5-5457-4FE7-A292-2806E2652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150" y="2738438"/>
                <a:ext cx="1044575" cy="1331913"/>
              </a:xfrm>
              <a:custGeom>
                <a:avLst/>
                <a:gdLst>
                  <a:gd name="T0" fmla="*/ 488 w 658"/>
                  <a:gd name="T1" fmla="*/ 0 h 839"/>
                  <a:gd name="T2" fmla="*/ 658 w 658"/>
                  <a:gd name="T3" fmla="*/ 224 h 839"/>
                  <a:gd name="T4" fmla="*/ 382 w 658"/>
                  <a:gd name="T5" fmla="*/ 565 h 839"/>
                  <a:gd name="T6" fmla="*/ 482 w 658"/>
                  <a:gd name="T7" fmla="*/ 691 h 839"/>
                  <a:gd name="T8" fmla="*/ 0 w 658"/>
                  <a:gd name="T9" fmla="*/ 839 h 839"/>
                  <a:gd name="T10" fmla="*/ 94 w 658"/>
                  <a:gd name="T11" fmla="*/ 203 h 839"/>
                  <a:gd name="T12" fmla="*/ 214 w 658"/>
                  <a:gd name="T13" fmla="*/ 342 h 839"/>
                  <a:gd name="T14" fmla="*/ 488 w 658"/>
                  <a:gd name="T15" fmla="*/ 0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8" h="839">
                    <a:moveTo>
                      <a:pt x="488" y="0"/>
                    </a:moveTo>
                    <a:lnTo>
                      <a:pt x="658" y="224"/>
                    </a:lnTo>
                    <a:lnTo>
                      <a:pt x="382" y="565"/>
                    </a:lnTo>
                    <a:lnTo>
                      <a:pt x="482" y="691"/>
                    </a:lnTo>
                    <a:lnTo>
                      <a:pt x="0" y="839"/>
                    </a:lnTo>
                    <a:lnTo>
                      <a:pt x="94" y="203"/>
                    </a:lnTo>
                    <a:lnTo>
                      <a:pt x="214" y="342"/>
                    </a:lnTo>
                    <a:lnTo>
                      <a:pt x="48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22">
                <a:extLst>
                  <a:ext uri="{FF2B5EF4-FFF2-40B4-BE49-F238E27FC236}">
                    <a16:creationId xmlns="" xmlns:a16="http://schemas.microsoft.com/office/drawing/2014/main" id="{71674F21-C685-4D5F-9836-79DEB036C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800" y="3060700"/>
                <a:ext cx="409575" cy="1009650"/>
              </a:xfrm>
              <a:custGeom>
                <a:avLst/>
                <a:gdLst>
                  <a:gd name="T0" fmla="*/ 258 w 258"/>
                  <a:gd name="T1" fmla="*/ 0 h 636"/>
                  <a:gd name="T2" fmla="*/ 164 w 258"/>
                  <a:gd name="T3" fmla="*/ 636 h 636"/>
                  <a:gd name="T4" fmla="*/ 0 w 258"/>
                  <a:gd name="T5" fmla="*/ 624 h 636"/>
                  <a:gd name="T6" fmla="*/ 101 w 258"/>
                  <a:gd name="T7" fmla="*/ 0 h 636"/>
                  <a:gd name="T8" fmla="*/ 258 w 258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6">
                    <a:moveTo>
                      <a:pt x="258" y="0"/>
                    </a:moveTo>
                    <a:lnTo>
                      <a:pt x="164" y="636"/>
                    </a:lnTo>
                    <a:lnTo>
                      <a:pt x="0" y="624"/>
                    </a:lnTo>
                    <a:lnTo>
                      <a:pt x="101" y="0"/>
                    </a:lnTo>
                    <a:lnTo>
                      <a:pt x="25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Freeform: Shape 37">
              <a:extLst>
                <a:ext uri="{FF2B5EF4-FFF2-40B4-BE49-F238E27FC236}">
                  <a16:creationId xmlns="" xmlns:a16="http://schemas.microsoft.com/office/drawing/2014/main" id="{345485B1-6F2F-43D4-8EB2-596A19459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625" y="4465284"/>
              <a:ext cx="398759" cy="39875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8">
              <a:extLst>
                <a:ext uri="{FF2B5EF4-FFF2-40B4-BE49-F238E27FC236}">
                  <a16:creationId xmlns="" xmlns:a16="http://schemas.microsoft.com/office/drawing/2014/main" id="{459C6856-1B37-49D5-82A9-107F66D7F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9972" y="2641775"/>
              <a:ext cx="398759" cy="39875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39">
              <a:extLst>
                <a:ext uri="{FF2B5EF4-FFF2-40B4-BE49-F238E27FC236}">
                  <a16:creationId xmlns="" xmlns:a16="http://schemas.microsoft.com/office/drawing/2014/main" id="{FCB74128-2B9C-4B3D-BAC7-1DFB030A3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573" y="4503763"/>
              <a:ext cx="398759" cy="39875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40">
              <a:extLst>
                <a:ext uri="{FF2B5EF4-FFF2-40B4-BE49-F238E27FC236}">
                  <a16:creationId xmlns="" xmlns:a16="http://schemas.microsoft.com/office/drawing/2014/main" id="{1BCB5904-4471-4A29-B7A4-376A33EBE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087" y="2457171"/>
              <a:ext cx="398759" cy="39875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perspectiveHeroicExtremeRightFacing"/>
              <a:lightRig rig="threePt" dir="t"/>
            </a:scene3d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PA_库_组合 2">
            <a:extLst>
              <a:ext uri="{FF2B5EF4-FFF2-40B4-BE49-F238E27FC236}">
                <a16:creationId xmlns="" xmlns:a16="http://schemas.microsoft.com/office/drawing/2014/main" id="{1D0B067B-2271-4FBA-A416-A59E5D5228A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099556" y="2204864"/>
            <a:ext cx="2616696" cy="866137"/>
            <a:chOff x="2099556" y="2204864"/>
            <a:chExt cx="2616696" cy="866137"/>
          </a:xfrm>
        </p:grpSpPr>
        <p:sp>
          <p:nvSpPr>
            <p:cNvPr id="22" name="TextBox 41">
              <a:extLst>
                <a:ext uri="{FF2B5EF4-FFF2-40B4-BE49-F238E27FC236}">
                  <a16:creationId xmlns="" xmlns:a16="http://schemas.microsoft.com/office/drawing/2014/main" id="{A2C87AF2-C056-4862-8E62-B7BFFC23A37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2204864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42">
              <a:extLst>
                <a:ext uri="{FF2B5EF4-FFF2-40B4-BE49-F238E27FC236}">
                  <a16:creationId xmlns="" xmlns:a16="http://schemas.microsoft.com/office/drawing/2014/main" id="{E2DF81BC-4A07-4A4F-ACE4-EEBFCD8522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2514822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PA_库_组合 3">
            <a:extLst>
              <a:ext uri="{FF2B5EF4-FFF2-40B4-BE49-F238E27FC236}">
                <a16:creationId xmlns="" xmlns:a16="http://schemas.microsoft.com/office/drawing/2014/main" id="{6651BFF2-1EA4-496A-9FC1-7C660CB9638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099556" y="4236309"/>
            <a:ext cx="2616696" cy="866137"/>
            <a:chOff x="2099556" y="4236309"/>
            <a:chExt cx="2616696" cy="866137"/>
          </a:xfrm>
        </p:grpSpPr>
        <p:sp>
          <p:nvSpPr>
            <p:cNvPr id="20" name="TextBox 43">
              <a:extLst>
                <a:ext uri="{FF2B5EF4-FFF2-40B4-BE49-F238E27FC236}">
                  <a16:creationId xmlns="" xmlns:a16="http://schemas.microsoft.com/office/drawing/2014/main" id="{8E7EA385-2055-4732-BE92-FE17E91794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7276" y="423630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44">
              <a:extLst>
                <a:ext uri="{FF2B5EF4-FFF2-40B4-BE49-F238E27FC236}">
                  <a16:creationId xmlns="" xmlns:a16="http://schemas.microsoft.com/office/drawing/2014/main" id="{E8915CEA-6FF1-400F-8324-FBF753C9E8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9556" y="454626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PA_库_组合 4">
            <a:extLst>
              <a:ext uri="{FF2B5EF4-FFF2-40B4-BE49-F238E27FC236}">
                <a16:creationId xmlns="" xmlns:a16="http://schemas.microsoft.com/office/drawing/2014/main" id="{85FAFA06-79E3-4CDA-B905-BDB581FDD28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654224" y="2553715"/>
            <a:ext cx="2616696" cy="866137"/>
            <a:chOff x="7654224" y="2553715"/>
            <a:chExt cx="2616696" cy="866137"/>
          </a:xfrm>
        </p:grpSpPr>
        <p:sp>
          <p:nvSpPr>
            <p:cNvPr id="18" name="TextBox 45">
              <a:extLst>
                <a:ext uri="{FF2B5EF4-FFF2-40B4-BE49-F238E27FC236}">
                  <a16:creationId xmlns="" xmlns:a16="http://schemas.microsoft.com/office/drawing/2014/main" id="{B55CC9EA-AD01-4CFB-A0F2-72F8D00B7F7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553715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46">
              <a:extLst>
                <a:ext uri="{FF2B5EF4-FFF2-40B4-BE49-F238E27FC236}">
                  <a16:creationId xmlns="" xmlns:a16="http://schemas.microsoft.com/office/drawing/2014/main" id="{87CAB6E6-154E-4C4A-83DE-72B5798CAB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2863673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PA_库_组合 5">
            <a:extLst>
              <a:ext uri="{FF2B5EF4-FFF2-40B4-BE49-F238E27FC236}">
                <a16:creationId xmlns="" xmlns:a16="http://schemas.microsoft.com/office/drawing/2014/main" id="{16FCC81D-CBA2-4F79-A3F0-6ECAD115E66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654224" y="4103849"/>
            <a:ext cx="2616696" cy="866137"/>
            <a:chOff x="7654224" y="4103849"/>
            <a:chExt cx="2616696" cy="866137"/>
          </a:xfrm>
        </p:grpSpPr>
        <p:sp>
          <p:nvSpPr>
            <p:cNvPr id="16" name="TextBox 47">
              <a:extLst>
                <a:ext uri="{FF2B5EF4-FFF2-40B4-BE49-F238E27FC236}">
                  <a16:creationId xmlns="" xmlns:a16="http://schemas.microsoft.com/office/drawing/2014/main" id="{2D9D191C-16DB-4DAE-9680-F1469F1F56F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10384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TextBox 48">
              <a:extLst>
                <a:ext uri="{FF2B5EF4-FFF2-40B4-BE49-F238E27FC236}">
                  <a16:creationId xmlns="" xmlns:a16="http://schemas.microsoft.com/office/drawing/2014/main" id="{9346BC4A-3941-4348-A196-845D483FCF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54224" y="4413807"/>
              <a:ext cx="2616696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输入替换内容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</a:rPr>
                <a:t>58pic.com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0900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Box 54">
            <a:extLst>
              <a:ext uri="{FF2B5EF4-FFF2-40B4-BE49-F238E27FC236}">
                <a16:creationId xmlns="" xmlns:a16="http://schemas.microsoft.com/office/drawing/2014/main" id="{830D3D01-0587-4FE1-B467-1D5547D0496B}"/>
              </a:ext>
            </a:extLst>
          </p:cNvPr>
          <p:cNvSpPr txBox="1"/>
          <p:nvPr/>
        </p:nvSpPr>
        <p:spPr>
          <a:xfrm>
            <a:off x="5383763" y="1539958"/>
            <a:ext cx="58729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chemeClr val="tx2"/>
                </a:solidFill>
                <a:latin typeface="Impact" panose="020B0806030902050204" pitchFamily="34" charset="0"/>
                <a:ea typeface="Lato Thin" charset="0"/>
                <a:cs typeface="Lato Thin" charset="0"/>
              </a:rPr>
              <a:t>PART 02</a:t>
            </a:r>
            <a:endParaRPr lang="en-US" sz="11500" dirty="0">
              <a:solidFill>
                <a:schemeClr val="tx2"/>
              </a:solidFill>
              <a:latin typeface="Impact" panose="020B0806030902050204" pitchFamily="34" charset="0"/>
              <a:ea typeface="Lato" charset="0"/>
              <a:cs typeface="Lato" charset="0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="" xmlns:a16="http://schemas.microsoft.com/office/drawing/2014/main" id="{BDB7E5CF-D6A3-42EE-A2BF-EA8B5199608E}"/>
              </a:ext>
            </a:extLst>
          </p:cNvPr>
          <p:cNvSpPr/>
          <p:nvPr/>
        </p:nvSpPr>
        <p:spPr>
          <a:xfrm>
            <a:off x="6369103" y="3855260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148" name="矩形 147">
            <a:extLst>
              <a:ext uri="{FF2B5EF4-FFF2-40B4-BE49-F238E27FC236}">
                <a16:creationId xmlns="" xmlns:a16="http://schemas.microsoft.com/office/drawing/2014/main" id="{04DFD61C-5F42-4788-9C6A-88ED3520AE53}"/>
              </a:ext>
            </a:extLst>
          </p:cNvPr>
          <p:cNvSpPr/>
          <p:nvPr/>
        </p:nvSpPr>
        <p:spPr>
          <a:xfrm>
            <a:off x="5702254" y="4602699"/>
            <a:ext cx="4903907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</a:t>
            </a:r>
          </a:p>
        </p:txBody>
      </p:sp>
      <p:pic>
        <p:nvPicPr>
          <p:cNvPr id="149" name="图片 148">
            <a:extLst>
              <a:ext uri="{FF2B5EF4-FFF2-40B4-BE49-F238E27FC236}">
                <a16:creationId xmlns="" xmlns:a16="http://schemas.microsoft.com/office/drawing/2014/main" id="{753F2085-6837-4976-9DA4-2C2ACEEE25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5344"/>
            <a:ext cx="12192000" cy="1461729"/>
          </a:xfrm>
          <a:prstGeom prst="rect">
            <a:avLst/>
          </a:prstGeom>
        </p:spPr>
      </p:pic>
      <p:pic>
        <p:nvPicPr>
          <p:cNvPr id="150" name="图片 149">
            <a:extLst>
              <a:ext uri="{FF2B5EF4-FFF2-40B4-BE49-F238E27FC236}">
                <a16:creationId xmlns="" xmlns:a16="http://schemas.microsoft.com/office/drawing/2014/main" id="{72DE8DC2-6A99-4CBF-AA07-58E6954E9E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4" y="3321347"/>
            <a:ext cx="5049875" cy="306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99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3">
            <a:extLst>
              <a:ext uri="{FF2B5EF4-FFF2-40B4-BE49-F238E27FC236}">
                <a16:creationId xmlns="" xmlns:a16="http://schemas.microsoft.com/office/drawing/2014/main" id="{3B880B20-FB22-4B19-8FF2-64B83A6651D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44643" y="1538287"/>
            <a:ext cx="4378326" cy="3781426"/>
            <a:chOff x="3944643" y="1538287"/>
            <a:chExt cx="4378326" cy="3781426"/>
          </a:xfrm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C572D453-5BFA-433F-83BF-9D1C74B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7231" y="4222750"/>
              <a:ext cx="1425575" cy="1001713"/>
            </a:xfrm>
            <a:custGeom>
              <a:avLst/>
              <a:gdLst>
                <a:gd name="T0" fmla="*/ 367 w 432"/>
                <a:gd name="T1" fmla="*/ 19 h 304"/>
                <a:gd name="T2" fmla="*/ 357 w 432"/>
                <a:gd name="T3" fmla="*/ 83 h 304"/>
                <a:gd name="T4" fmla="*/ 383 w 432"/>
                <a:gd name="T5" fmla="*/ 128 h 304"/>
                <a:gd name="T6" fmla="*/ 409 w 432"/>
                <a:gd name="T7" fmla="*/ 115 h 304"/>
                <a:gd name="T8" fmla="*/ 432 w 432"/>
                <a:gd name="T9" fmla="*/ 147 h 304"/>
                <a:gd name="T10" fmla="*/ 407 w 432"/>
                <a:gd name="T11" fmla="*/ 188 h 304"/>
                <a:gd name="T12" fmla="*/ 372 w 432"/>
                <a:gd name="T13" fmla="*/ 173 h 304"/>
                <a:gd name="T14" fmla="*/ 354 w 432"/>
                <a:gd name="T15" fmla="*/ 222 h 304"/>
                <a:gd name="T16" fmla="*/ 362 w 432"/>
                <a:gd name="T17" fmla="*/ 291 h 304"/>
                <a:gd name="T18" fmla="*/ 264 w 432"/>
                <a:gd name="T19" fmla="*/ 298 h 304"/>
                <a:gd name="T20" fmla="*/ 233 w 432"/>
                <a:gd name="T21" fmla="*/ 277 h 304"/>
                <a:gd name="T22" fmla="*/ 246 w 432"/>
                <a:gd name="T23" fmla="*/ 238 h 304"/>
                <a:gd name="T24" fmla="*/ 213 w 432"/>
                <a:gd name="T25" fmla="*/ 218 h 304"/>
                <a:gd name="T26" fmla="*/ 172 w 432"/>
                <a:gd name="T27" fmla="*/ 245 h 304"/>
                <a:gd name="T28" fmla="*/ 184 w 432"/>
                <a:gd name="T29" fmla="*/ 279 h 304"/>
                <a:gd name="T30" fmla="*/ 139 w 432"/>
                <a:gd name="T31" fmla="*/ 288 h 304"/>
                <a:gd name="T32" fmla="*/ 63 w 432"/>
                <a:gd name="T33" fmla="*/ 277 h 304"/>
                <a:gd name="T34" fmla="*/ 75 w 432"/>
                <a:gd name="T35" fmla="*/ 200 h 304"/>
                <a:gd name="T36" fmla="*/ 62 w 432"/>
                <a:gd name="T37" fmla="*/ 168 h 304"/>
                <a:gd name="T38" fmla="*/ 26 w 432"/>
                <a:gd name="T39" fmla="*/ 174 h 304"/>
                <a:gd name="T40" fmla="*/ 1 w 432"/>
                <a:gd name="T41" fmla="*/ 142 h 304"/>
                <a:gd name="T42" fmla="*/ 24 w 432"/>
                <a:gd name="T43" fmla="*/ 114 h 304"/>
                <a:gd name="T44" fmla="*/ 62 w 432"/>
                <a:gd name="T45" fmla="*/ 124 h 304"/>
                <a:gd name="T46" fmla="*/ 76 w 432"/>
                <a:gd name="T47" fmla="*/ 71 h 304"/>
                <a:gd name="T48" fmla="*/ 69 w 432"/>
                <a:gd name="T49" fmla="*/ 16 h 304"/>
                <a:gd name="T50" fmla="*/ 189 w 432"/>
                <a:gd name="T51" fmla="*/ 15 h 304"/>
                <a:gd name="T52" fmla="*/ 193 w 432"/>
                <a:gd name="T53" fmla="*/ 39 h 304"/>
                <a:gd name="T54" fmla="*/ 181 w 432"/>
                <a:gd name="T55" fmla="*/ 59 h 304"/>
                <a:gd name="T56" fmla="*/ 219 w 432"/>
                <a:gd name="T57" fmla="*/ 87 h 304"/>
                <a:gd name="T58" fmla="*/ 256 w 432"/>
                <a:gd name="T59" fmla="*/ 63 h 304"/>
                <a:gd name="T60" fmla="*/ 236 w 432"/>
                <a:gd name="T61" fmla="*/ 24 h 304"/>
                <a:gd name="T62" fmla="*/ 288 w 432"/>
                <a:gd name="T63" fmla="*/ 11 h 304"/>
                <a:gd name="T64" fmla="*/ 367 w 432"/>
                <a:gd name="T65" fmla="*/ 1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304">
                  <a:moveTo>
                    <a:pt x="367" y="19"/>
                  </a:moveTo>
                  <a:cubicBezTo>
                    <a:pt x="367" y="19"/>
                    <a:pt x="357" y="62"/>
                    <a:pt x="357" y="83"/>
                  </a:cubicBezTo>
                  <a:cubicBezTo>
                    <a:pt x="358" y="104"/>
                    <a:pt x="363" y="132"/>
                    <a:pt x="383" y="128"/>
                  </a:cubicBezTo>
                  <a:cubicBezTo>
                    <a:pt x="397" y="125"/>
                    <a:pt x="394" y="114"/>
                    <a:pt x="409" y="115"/>
                  </a:cubicBezTo>
                  <a:cubicBezTo>
                    <a:pt x="423" y="116"/>
                    <a:pt x="432" y="137"/>
                    <a:pt x="432" y="147"/>
                  </a:cubicBezTo>
                  <a:cubicBezTo>
                    <a:pt x="432" y="173"/>
                    <a:pt x="421" y="189"/>
                    <a:pt x="407" y="188"/>
                  </a:cubicBezTo>
                  <a:cubicBezTo>
                    <a:pt x="393" y="188"/>
                    <a:pt x="387" y="173"/>
                    <a:pt x="372" y="173"/>
                  </a:cubicBezTo>
                  <a:cubicBezTo>
                    <a:pt x="357" y="173"/>
                    <a:pt x="353" y="186"/>
                    <a:pt x="354" y="222"/>
                  </a:cubicBezTo>
                  <a:cubicBezTo>
                    <a:pt x="355" y="257"/>
                    <a:pt x="362" y="291"/>
                    <a:pt x="362" y="291"/>
                  </a:cubicBezTo>
                  <a:cubicBezTo>
                    <a:pt x="362" y="291"/>
                    <a:pt x="294" y="304"/>
                    <a:pt x="264" y="298"/>
                  </a:cubicBezTo>
                  <a:cubicBezTo>
                    <a:pt x="246" y="294"/>
                    <a:pt x="233" y="287"/>
                    <a:pt x="233" y="277"/>
                  </a:cubicBezTo>
                  <a:cubicBezTo>
                    <a:pt x="233" y="261"/>
                    <a:pt x="251" y="254"/>
                    <a:pt x="246" y="238"/>
                  </a:cubicBezTo>
                  <a:cubicBezTo>
                    <a:pt x="243" y="229"/>
                    <a:pt x="229" y="219"/>
                    <a:pt x="213" y="218"/>
                  </a:cubicBezTo>
                  <a:cubicBezTo>
                    <a:pt x="196" y="217"/>
                    <a:pt x="170" y="231"/>
                    <a:pt x="172" y="245"/>
                  </a:cubicBezTo>
                  <a:cubicBezTo>
                    <a:pt x="174" y="263"/>
                    <a:pt x="188" y="270"/>
                    <a:pt x="184" y="279"/>
                  </a:cubicBezTo>
                  <a:cubicBezTo>
                    <a:pt x="179" y="288"/>
                    <a:pt x="160" y="289"/>
                    <a:pt x="139" y="288"/>
                  </a:cubicBezTo>
                  <a:cubicBezTo>
                    <a:pt x="92" y="287"/>
                    <a:pt x="63" y="277"/>
                    <a:pt x="63" y="277"/>
                  </a:cubicBezTo>
                  <a:cubicBezTo>
                    <a:pt x="63" y="277"/>
                    <a:pt x="73" y="227"/>
                    <a:pt x="75" y="200"/>
                  </a:cubicBezTo>
                  <a:cubicBezTo>
                    <a:pt x="77" y="176"/>
                    <a:pt x="68" y="169"/>
                    <a:pt x="62" y="168"/>
                  </a:cubicBezTo>
                  <a:cubicBezTo>
                    <a:pt x="56" y="166"/>
                    <a:pt x="37" y="175"/>
                    <a:pt x="26" y="174"/>
                  </a:cubicBezTo>
                  <a:cubicBezTo>
                    <a:pt x="14" y="173"/>
                    <a:pt x="0" y="164"/>
                    <a:pt x="1" y="142"/>
                  </a:cubicBezTo>
                  <a:cubicBezTo>
                    <a:pt x="2" y="129"/>
                    <a:pt x="10" y="114"/>
                    <a:pt x="24" y="114"/>
                  </a:cubicBezTo>
                  <a:cubicBezTo>
                    <a:pt x="45" y="114"/>
                    <a:pt x="50" y="124"/>
                    <a:pt x="62" y="124"/>
                  </a:cubicBezTo>
                  <a:cubicBezTo>
                    <a:pt x="70" y="124"/>
                    <a:pt x="75" y="99"/>
                    <a:pt x="76" y="71"/>
                  </a:cubicBezTo>
                  <a:cubicBezTo>
                    <a:pt x="77" y="44"/>
                    <a:pt x="69" y="16"/>
                    <a:pt x="69" y="16"/>
                  </a:cubicBezTo>
                  <a:cubicBezTo>
                    <a:pt x="69" y="16"/>
                    <a:pt x="157" y="0"/>
                    <a:pt x="189" y="15"/>
                  </a:cubicBezTo>
                  <a:cubicBezTo>
                    <a:pt x="203" y="22"/>
                    <a:pt x="198" y="34"/>
                    <a:pt x="193" y="39"/>
                  </a:cubicBezTo>
                  <a:cubicBezTo>
                    <a:pt x="188" y="43"/>
                    <a:pt x="180" y="51"/>
                    <a:pt x="181" y="59"/>
                  </a:cubicBezTo>
                  <a:cubicBezTo>
                    <a:pt x="183" y="72"/>
                    <a:pt x="204" y="87"/>
                    <a:pt x="219" y="87"/>
                  </a:cubicBezTo>
                  <a:cubicBezTo>
                    <a:pt x="236" y="87"/>
                    <a:pt x="255" y="75"/>
                    <a:pt x="256" y="63"/>
                  </a:cubicBezTo>
                  <a:cubicBezTo>
                    <a:pt x="258" y="41"/>
                    <a:pt x="236" y="37"/>
                    <a:pt x="236" y="24"/>
                  </a:cubicBezTo>
                  <a:cubicBezTo>
                    <a:pt x="237" y="11"/>
                    <a:pt x="256" y="8"/>
                    <a:pt x="288" y="11"/>
                  </a:cubicBezTo>
                  <a:cubicBezTo>
                    <a:pt x="322" y="14"/>
                    <a:pt x="367" y="19"/>
                    <a:pt x="367" y="19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E00F54F6-E71D-4523-A599-D0C77485E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6193" y="4208462"/>
              <a:ext cx="1422400" cy="946150"/>
            </a:xfrm>
            <a:custGeom>
              <a:avLst/>
              <a:gdLst>
                <a:gd name="T0" fmla="*/ 363 w 431"/>
                <a:gd name="T1" fmla="*/ 16 h 287"/>
                <a:gd name="T2" fmla="*/ 356 w 431"/>
                <a:gd name="T3" fmla="*/ 79 h 287"/>
                <a:gd name="T4" fmla="*/ 382 w 431"/>
                <a:gd name="T5" fmla="*/ 124 h 287"/>
                <a:gd name="T6" fmla="*/ 408 w 431"/>
                <a:gd name="T7" fmla="*/ 112 h 287"/>
                <a:gd name="T8" fmla="*/ 431 w 431"/>
                <a:gd name="T9" fmla="*/ 144 h 287"/>
                <a:gd name="T10" fmla="*/ 406 w 431"/>
                <a:gd name="T11" fmla="*/ 185 h 287"/>
                <a:gd name="T12" fmla="*/ 371 w 431"/>
                <a:gd name="T13" fmla="*/ 170 h 287"/>
                <a:gd name="T14" fmla="*/ 353 w 431"/>
                <a:gd name="T15" fmla="*/ 218 h 287"/>
                <a:gd name="T16" fmla="*/ 359 w 431"/>
                <a:gd name="T17" fmla="*/ 275 h 287"/>
                <a:gd name="T18" fmla="*/ 256 w 431"/>
                <a:gd name="T19" fmla="*/ 281 h 287"/>
                <a:gd name="T20" fmla="*/ 235 w 431"/>
                <a:gd name="T21" fmla="*/ 263 h 287"/>
                <a:gd name="T22" fmla="*/ 248 w 431"/>
                <a:gd name="T23" fmla="*/ 226 h 287"/>
                <a:gd name="T24" fmla="*/ 213 w 431"/>
                <a:gd name="T25" fmla="*/ 206 h 287"/>
                <a:gd name="T26" fmla="*/ 172 w 431"/>
                <a:gd name="T27" fmla="*/ 235 h 287"/>
                <a:gd name="T28" fmla="*/ 181 w 431"/>
                <a:gd name="T29" fmla="*/ 267 h 287"/>
                <a:gd name="T30" fmla="*/ 135 w 431"/>
                <a:gd name="T31" fmla="*/ 284 h 287"/>
                <a:gd name="T32" fmla="*/ 62 w 431"/>
                <a:gd name="T33" fmla="*/ 274 h 287"/>
                <a:gd name="T34" fmla="*/ 74 w 431"/>
                <a:gd name="T35" fmla="*/ 196 h 287"/>
                <a:gd name="T36" fmla="*/ 61 w 431"/>
                <a:gd name="T37" fmla="*/ 164 h 287"/>
                <a:gd name="T38" fmla="*/ 25 w 431"/>
                <a:gd name="T39" fmla="*/ 171 h 287"/>
                <a:gd name="T40" fmla="*/ 0 w 431"/>
                <a:gd name="T41" fmla="*/ 139 h 287"/>
                <a:gd name="T42" fmla="*/ 23 w 431"/>
                <a:gd name="T43" fmla="*/ 111 h 287"/>
                <a:gd name="T44" fmla="*/ 61 w 431"/>
                <a:gd name="T45" fmla="*/ 121 h 287"/>
                <a:gd name="T46" fmla="*/ 75 w 431"/>
                <a:gd name="T47" fmla="*/ 67 h 287"/>
                <a:gd name="T48" fmla="*/ 67 w 431"/>
                <a:gd name="T49" fmla="*/ 11 h 287"/>
                <a:gd name="T50" fmla="*/ 159 w 431"/>
                <a:gd name="T51" fmla="*/ 5 h 287"/>
                <a:gd name="T52" fmla="*/ 198 w 431"/>
                <a:gd name="T53" fmla="*/ 24 h 287"/>
                <a:gd name="T54" fmla="*/ 180 w 431"/>
                <a:gd name="T55" fmla="*/ 53 h 287"/>
                <a:gd name="T56" fmla="*/ 221 w 431"/>
                <a:gd name="T57" fmla="*/ 84 h 287"/>
                <a:gd name="T58" fmla="*/ 256 w 431"/>
                <a:gd name="T59" fmla="*/ 60 h 287"/>
                <a:gd name="T60" fmla="*/ 237 w 431"/>
                <a:gd name="T61" fmla="*/ 19 h 287"/>
                <a:gd name="T62" fmla="*/ 298 w 431"/>
                <a:gd name="T63" fmla="*/ 9 h 287"/>
                <a:gd name="T64" fmla="*/ 332 w 431"/>
                <a:gd name="T65" fmla="*/ 13 h 287"/>
                <a:gd name="T66" fmla="*/ 363 w 431"/>
                <a:gd name="T67" fmla="*/ 1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1" h="287">
                  <a:moveTo>
                    <a:pt x="363" y="16"/>
                  </a:moveTo>
                  <a:cubicBezTo>
                    <a:pt x="363" y="16"/>
                    <a:pt x="356" y="58"/>
                    <a:pt x="356" y="79"/>
                  </a:cubicBezTo>
                  <a:cubicBezTo>
                    <a:pt x="357" y="100"/>
                    <a:pt x="362" y="128"/>
                    <a:pt x="382" y="124"/>
                  </a:cubicBezTo>
                  <a:cubicBezTo>
                    <a:pt x="396" y="121"/>
                    <a:pt x="393" y="111"/>
                    <a:pt x="408" y="112"/>
                  </a:cubicBezTo>
                  <a:cubicBezTo>
                    <a:pt x="422" y="112"/>
                    <a:pt x="431" y="134"/>
                    <a:pt x="431" y="144"/>
                  </a:cubicBezTo>
                  <a:cubicBezTo>
                    <a:pt x="431" y="169"/>
                    <a:pt x="420" y="185"/>
                    <a:pt x="406" y="185"/>
                  </a:cubicBezTo>
                  <a:cubicBezTo>
                    <a:pt x="392" y="184"/>
                    <a:pt x="386" y="170"/>
                    <a:pt x="371" y="170"/>
                  </a:cubicBezTo>
                  <a:cubicBezTo>
                    <a:pt x="356" y="170"/>
                    <a:pt x="352" y="183"/>
                    <a:pt x="353" y="218"/>
                  </a:cubicBezTo>
                  <a:cubicBezTo>
                    <a:pt x="354" y="254"/>
                    <a:pt x="359" y="275"/>
                    <a:pt x="359" y="275"/>
                  </a:cubicBezTo>
                  <a:cubicBezTo>
                    <a:pt x="359" y="275"/>
                    <a:pt x="286" y="287"/>
                    <a:pt x="256" y="281"/>
                  </a:cubicBezTo>
                  <a:cubicBezTo>
                    <a:pt x="239" y="278"/>
                    <a:pt x="235" y="273"/>
                    <a:pt x="235" y="263"/>
                  </a:cubicBezTo>
                  <a:cubicBezTo>
                    <a:pt x="234" y="254"/>
                    <a:pt x="253" y="242"/>
                    <a:pt x="248" y="226"/>
                  </a:cubicBezTo>
                  <a:cubicBezTo>
                    <a:pt x="245" y="216"/>
                    <a:pt x="236" y="208"/>
                    <a:pt x="213" y="206"/>
                  </a:cubicBezTo>
                  <a:cubicBezTo>
                    <a:pt x="193" y="205"/>
                    <a:pt x="171" y="221"/>
                    <a:pt x="172" y="235"/>
                  </a:cubicBezTo>
                  <a:cubicBezTo>
                    <a:pt x="174" y="253"/>
                    <a:pt x="185" y="258"/>
                    <a:pt x="181" y="267"/>
                  </a:cubicBezTo>
                  <a:cubicBezTo>
                    <a:pt x="177" y="276"/>
                    <a:pt x="158" y="284"/>
                    <a:pt x="135" y="284"/>
                  </a:cubicBezTo>
                  <a:cubicBezTo>
                    <a:pt x="101" y="285"/>
                    <a:pt x="62" y="274"/>
                    <a:pt x="62" y="274"/>
                  </a:cubicBezTo>
                  <a:cubicBezTo>
                    <a:pt x="62" y="274"/>
                    <a:pt x="72" y="224"/>
                    <a:pt x="74" y="196"/>
                  </a:cubicBezTo>
                  <a:cubicBezTo>
                    <a:pt x="76" y="173"/>
                    <a:pt x="67" y="166"/>
                    <a:pt x="61" y="164"/>
                  </a:cubicBezTo>
                  <a:cubicBezTo>
                    <a:pt x="55" y="163"/>
                    <a:pt x="36" y="172"/>
                    <a:pt x="25" y="171"/>
                  </a:cubicBezTo>
                  <a:cubicBezTo>
                    <a:pt x="13" y="170"/>
                    <a:pt x="0" y="160"/>
                    <a:pt x="0" y="139"/>
                  </a:cubicBezTo>
                  <a:cubicBezTo>
                    <a:pt x="1" y="125"/>
                    <a:pt x="9" y="111"/>
                    <a:pt x="23" y="111"/>
                  </a:cubicBezTo>
                  <a:cubicBezTo>
                    <a:pt x="44" y="111"/>
                    <a:pt x="49" y="120"/>
                    <a:pt x="61" y="121"/>
                  </a:cubicBezTo>
                  <a:cubicBezTo>
                    <a:pt x="70" y="121"/>
                    <a:pt x="74" y="94"/>
                    <a:pt x="75" y="67"/>
                  </a:cubicBezTo>
                  <a:cubicBezTo>
                    <a:pt x="76" y="39"/>
                    <a:pt x="67" y="11"/>
                    <a:pt x="67" y="11"/>
                  </a:cubicBezTo>
                  <a:cubicBezTo>
                    <a:pt x="67" y="11"/>
                    <a:pt x="130" y="3"/>
                    <a:pt x="159" y="5"/>
                  </a:cubicBezTo>
                  <a:cubicBezTo>
                    <a:pt x="193" y="8"/>
                    <a:pt x="198" y="18"/>
                    <a:pt x="198" y="24"/>
                  </a:cubicBezTo>
                  <a:cubicBezTo>
                    <a:pt x="197" y="33"/>
                    <a:pt x="181" y="42"/>
                    <a:pt x="180" y="53"/>
                  </a:cubicBezTo>
                  <a:cubicBezTo>
                    <a:pt x="178" y="69"/>
                    <a:pt x="205" y="84"/>
                    <a:pt x="221" y="84"/>
                  </a:cubicBezTo>
                  <a:cubicBezTo>
                    <a:pt x="240" y="84"/>
                    <a:pt x="255" y="72"/>
                    <a:pt x="256" y="60"/>
                  </a:cubicBezTo>
                  <a:cubicBezTo>
                    <a:pt x="257" y="36"/>
                    <a:pt x="235" y="37"/>
                    <a:pt x="237" y="19"/>
                  </a:cubicBezTo>
                  <a:cubicBezTo>
                    <a:pt x="237" y="10"/>
                    <a:pt x="248" y="0"/>
                    <a:pt x="298" y="9"/>
                  </a:cubicBezTo>
                  <a:cubicBezTo>
                    <a:pt x="304" y="10"/>
                    <a:pt x="318" y="12"/>
                    <a:pt x="332" y="13"/>
                  </a:cubicBezTo>
                  <a:cubicBezTo>
                    <a:pt x="348" y="14"/>
                    <a:pt x="363" y="16"/>
                    <a:pt x="363" y="16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B105276F-3D55-44D4-A1CA-95A74A5EA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593" y="4054475"/>
              <a:ext cx="1036638" cy="1265238"/>
            </a:xfrm>
            <a:custGeom>
              <a:avLst/>
              <a:gdLst>
                <a:gd name="T0" fmla="*/ 304 w 314"/>
                <a:gd name="T1" fmla="*/ 67 h 384"/>
                <a:gd name="T2" fmla="*/ 233 w 314"/>
                <a:gd name="T3" fmla="*/ 74 h 384"/>
                <a:gd name="T4" fmla="*/ 178 w 314"/>
                <a:gd name="T5" fmla="*/ 55 h 384"/>
                <a:gd name="T6" fmla="*/ 185 w 314"/>
                <a:gd name="T7" fmla="*/ 24 h 384"/>
                <a:gd name="T8" fmla="*/ 156 w 314"/>
                <a:gd name="T9" fmla="*/ 1 h 384"/>
                <a:gd name="T10" fmla="*/ 128 w 314"/>
                <a:gd name="T11" fmla="*/ 24 h 384"/>
                <a:gd name="T12" fmla="*/ 134 w 314"/>
                <a:gd name="T13" fmla="*/ 61 h 384"/>
                <a:gd name="T14" fmla="*/ 71 w 314"/>
                <a:gd name="T15" fmla="*/ 73 h 384"/>
                <a:gd name="T16" fmla="*/ 11 w 314"/>
                <a:gd name="T17" fmla="*/ 64 h 384"/>
                <a:gd name="T18" fmla="*/ 4 w 314"/>
                <a:gd name="T19" fmla="*/ 122 h 384"/>
                <a:gd name="T20" fmla="*/ 9 w 314"/>
                <a:gd name="T21" fmla="*/ 156 h 384"/>
                <a:gd name="T22" fmla="*/ 27 w 314"/>
                <a:gd name="T23" fmla="*/ 169 h 384"/>
                <a:gd name="T24" fmla="*/ 53 w 314"/>
                <a:gd name="T25" fmla="*/ 156 h 384"/>
                <a:gd name="T26" fmla="*/ 79 w 314"/>
                <a:gd name="T27" fmla="*/ 193 h 384"/>
                <a:gd name="T28" fmla="*/ 54 w 314"/>
                <a:gd name="T29" fmla="*/ 234 h 384"/>
                <a:gd name="T30" fmla="*/ 17 w 314"/>
                <a:gd name="T31" fmla="*/ 218 h 384"/>
                <a:gd name="T32" fmla="*/ 1 w 314"/>
                <a:gd name="T33" fmla="*/ 249 h 384"/>
                <a:gd name="T34" fmla="*/ 3 w 314"/>
                <a:gd name="T35" fmla="*/ 299 h 384"/>
                <a:gd name="T36" fmla="*/ 7 w 314"/>
                <a:gd name="T37" fmla="*/ 321 h 384"/>
                <a:gd name="T38" fmla="*/ 73 w 314"/>
                <a:gd name="T39" fmla="*/ 308 h 384"/>
                <a:gd name="T40" fmla="*/ 132 w 314"/>
                <a:gd name="T41" fmla="*/ 317 h 384"/>
                <a:gd name="T42" fmla="*/ 121 w 314"/>
                <a:gd name="T43" fmla="*/ 360 h 384"/>
                <a:gd name="T44" fmla="*/ 150 w 314"/>
                <a:gd name="T45" fmla="*/ 383 h 384"/>
                <a:gd name="T46" fmla="*/ 181 w 314"/>
                <a:gd name="T47" fmla="*/ 369 h 384"/>
                <a:gd name="T48" fmla="*/ 174 w 314"/>
                <a:gd name="T49" fmla="*/ 319 h 384"/>
                <a:gd name="T50" fmla="*/ 223 w 314"/>
                <a:gd name="T51" fmla="*/ 307 h 384"/>
                <a:gd name="T52" fmla="*/ 298 w 314"/>
                <a:gd name="T53" fmla="*/ 327 h 384"/>
                <a:gd name="T54" fmla="*/ 308 w 314"/>
                <a:gd name="T55" fmla="*/ 272 h 384"/>
                <a:gd name="T56" fmla="*/ 296 w 314"/>
                <a:gd name="T57" fmla="*/ 221 h 384"/>
                <a:gd name="T58" fmla="*/ 264 w 314"/>
                <a:gd name="T59" fmla="*/ 228 h 384"/>
                <a:gd name="T60" fmla="*/ 236 w 314"/>
                <a:gd name="T61" fmla="*/ 192 h 384"/>
                <a:gd name="T62" fmla="*/ 261 w 314"/>
                <a:gd name="T63" fmla="*/ 163 h 384"/>
                <a:gd name="T64" fmla="*/ 299 w 314"/>
                <a:gd name="T65" fmla="*/ 173 h 384"/>
                <a:gd name="T66" fmla="*/ 310 w 314"/>
                <a:gd name="T67" fmla="*/ 121 h 384"/>
                <a:gd name="T68" fmla="*/ 304 w 314"/>
                <a:gd name="T69" fmla="*/ 6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4" h="384">
                  <a:moveTo>
                    <a:pt x="304" y="67"/>
                  </a:moveTo>
                  <a:cubicBezTo>
                    <a:pt x="304" y="67"/>
                    <a:pt x="271" y="73"/>
                    <a:pt x="233" y="74"/>
                  </a:cubicBezTo>
                  <a:cubicBezTo>
                    <a:pt x="203" y="75"/>
                    <a:pt x="177" y="72"/>
                    <a:pt x="178" y="55"/>
                  </a:cubicBezTo>
                  <a:cubicBezTo>
                    <a:pt x="178" y="37"/>
                    <a:pt x="187" y="40"/>
                    <a:pt x="185" y="24"/>
                  </a:cubicBezTo>
                  <a:cubicBezTo>
                    <a:pt x="183" y="10"/>
                    <a:pt x="173" y="0"/>
                    <a:pt x="156" y="1"/>
                  </a:cubicBezTo>
                  <a:cubicBezTo>
                    <a:pt x="138" y="1"/>
                    <a:pt x="128" y="10"/>
                    <a:pt x="128" y="24"/>
                  </a:cubicBezTo>
                  <a:cubicBezTo>
                    <a:pt x="128" y="37"/>
                    <a:pt x="135" y="55"/>
                    <a:pt x="134" y="61"/>
                  </a:cubicBezTo>
                  <a:cubicBezTo>
                    <a:pt x="132" y="76"/>
                    <a:pt x="104" y="76"/>
                    <a:pt x="71" y="73"/>
                  </a:cubicBezTo>
                  <a:cubicBezTo>
                    <a:pt x="43" y="71"/>
                    <a:pt x="11" y="64"/>
                    <a:pt x="11" y="64"/>
                  </a:cubicBezTo>
                  <a:cubicBezTo>
                    <a:pt x="11" y="64"/>
                    <a:pt x="4" y="109"/>
                    <a:pt x="4" y="122"/>
                  </a:cubicBezTo>
                  <a:cubicBezTo>
                    <a:pt x="4" y="135"/>
                    <a:pt x="6" y="150"/>
                    <a:pt x="9" y="156"/>
                  </a:cubicBezTo>
                  <a:cubicBezTo>
                    <a:pt x="12" y="161"/>
                    <a:pt x="17" y="172"/>
                    <a:pt x="27" y="169"/>
                  </a:cubicBezTo>
                  <a:cubicBezTo>
                    <a:pt x="38" y="167"/>
                    <a:pt x="43" y="154"/>
                    <a:pt x="53" y="156"/>
                  </a:cubicBezTo>
                  <a:cubicBezTo>
                    <a:pt x="63" y="157"/>
                    <a:pt x="81" y="172"/>
                    <a:pt x="79" y="193"/>
                  </a:cubicBezTo>
                  <a:cubicBezTo>
                    <a:pt x="78" y="214"/>
                    <a:pt x="69" y="235"/>
                    <a:pt x="54" y="234"/>
                  </a:cubicBezTo>
                  <a:cubicBezTo>
                    <a:pt x="39" y="232"/>
                    <a:pt x="29" y="220"/>
                    <a:pt x="17" y="218"/>
                  </a:cubicBezTo>
                  <a:cubicBezTo>
                    <a:pt x="4" y="217"/>
                    <a:pt x="0" y="238"/>
                    <a:pt x="1" y="249"/>
                  </a:cubicBezTo>
                  <a:cubicBezTo>
                    <a:pt x="1" y="261"/>
                    <a:pt x="1" y="287"/>
                    <a:pt x="3" y="299"/>
                  </a:cubicBezTo>
                  <a:cubicBezTo>
                    <a:pt x="5" y="312"/>
                    <a:pt x="7" y="321"/>
                    <a:pt x="7" y="321"/>
                  </a:cubicBezTo>
                  <a:cubicBezTo>
                    <a:pt x="7" y="321"/>
                    <a:pt x="30" y="313"/>
                    <a:pt x="73" y="308"/>
                  </a:cubicBezTo>
                  <a:cubicBezTo>
                    <a:pt x="105" y="305"/>
                    <a:pt x="131" y="305"/>
                    <a:pt x="132" y="317"/>
                  </a:cubicBezTo>
                  <a:cubicBezTo>
                    <a:pt x="133" y="330"/>
                    <a:pt x="119" y="346"/>
                    <a:pt x="121" y="360"/>
                  </a:cubicBezTo>
                  <a:cubicBezTo>
                    <a:pt x="123" y="374"/>
                    <a:pt x="136" y="381"/>
                    <a:pt x="150" y="383"/>
                  </a:cubicBezTo>
                  <a:cubicBezTo>
                    <a:pt x="158" y="384"/>
                    <a:pt x="173" y="384"/>
                    <a:pt x="181" y="369"/>
                  </a:cubicBezTo>
                  <a:cubicBezTo>
                    <a:pt x="189" y="355"/>
                    <a:pt x="185" y="341"/>
                    <a:pt x="174" y="319"/>
                  </a:cubicBezTo>
                  <a:cubicBezTo>
                    <a:pt x="169" y="309"/>
                    <a:pt x="192" y="302"/>
                    <a:pt x="223" y="307"/>
                  </a:cubicBezTo>
                  <a:cubicBezTo>
                    <a:pt x="235" y="309"/>
                    <a:pt x="298" y="327"/>
                    <a:pt x="298" y="327"/>
                  </a:cubicBezTo>
                  <a:cubicBezTo>
                    <a:pt x="298" y="327"/>
                    <a:pt x="304" y="299"/>
                    <a:pt x="308" y="272"/>
                  </a:cubicBezTo>
                  <a:cubicBezTo>
                    <a:pt x="314" y="237"/>
                    <a:pt x="308" y="220"/>
                    <a:pt x="296" y="221"/>
                  </a:cubicBezTo>
                  <a:cubicBezTo>
                    <a:pt x="289" y="221"/>
                    <a:pt x="278" y="228"/>
                    <a:pt x="264" y="228"/>
                  </a:cubicBezTo>
                  <a:cubicBezTo>
                    <a:pt x="250" y="227"/>
                    <a:pt x="234" y="215"/>
                    <a:pt x="236" y="192"/>
                  </a:cubicBezTo>
                  <a:cubicBezTo>
                    <a:pt x="238" y="174"/>
                    <a:pt x="247" y="162"/>
                    <a:pt x="261" y="163"/>
                  </a:cubicBezTo>
                  <a:cubicBezTo>
                    <a:pt x="275" y="163"/>
                    <a:pt x="290" y="172"/>
                    <a:pt x="299" y="173"/>
                  </a:cubicBezTo>
                  <a:cubicBezTo>
                    <a:pt x="305" y="173"/>
                    <a:pt x="310" y="134"/>
                    <a:pt x="310" y="121"/>
                  </a:cubicBezTo>
                  <a:cubicBezTo>
                    <a:pt x="311" y="95"/>
                    <a:pt x="304" y="67"/>
                    <a:pt x="304" y="6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62AAA6D2-8C5D-4FC8-AB23-46A842815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218" y="4027487"/>
              <a:ext cx="1058863" cy="1258888"/>
            </a:xfrm>
            <a:custGeom>
              <a:avLst/>
              <a:gdLst>
                <a:gd name="T0" fmla="*/ 312 w 321"/>
                <a:gd name="T1" fmla="*/ 67 h 382"/>
                <a:gd name="T2" fmla="*/ 240 w 321"/>
                <a:gd name="T3" fmla="*/ 75 h 382"/>
                <a:gd name="T4" fmla="*/ 187 w 321"/>
                <a:gd name="T5" fmla="*/ 55 h 382"/>
                <a:gd name="T6" fmla="*/ 193 w 321"/>
                <a:gd name="T7" fmla="*/ 19 h 382"/>
                <a:gd name="T8" fmla="*/ 165 w 321"/>
                <a:gd name="T9" fmla="*/ 1 h 382"/>
                <a:gd name="T10" fmla="*/ 137 w 321"/>
                <a:gd name="T11" fmla="*/ 24 h 382"/>
                <a:gd name="T12" fmla="*/ 144 w 321"/>
                <a:gd name="T13" fmla="*/ 63 h 382"/>
                <a:gd name="T14" fmla="*/ 80 w 321"/>
                <a:gd name="T15" fmla="*/ 74 h 382"/>
                <a:gd name="T16" fmla="*/ 20 w 321"/>
                <a:gd name="T17" fmla="*/ 65 h 382"/>
                <a:gd name="T18" fmla="*/ 15 w 321"/>
                <a:gd name="T19" fmla="*/ 123 h 382"/>
                <a:gd name="T20" fmla="*/ 20 w 321"/>
                <a:gd name="T21" fmla="*/ 157 h 382"/>
                <a:gd name="T22" fmla="*/ 38 w 321"/>
                <a:gd name="T23" fmla="*/ 171 h 382"/>
                <a:gd name="T24" fmla="*/ 64 w 321"/>
                <a:gd name="T25" fmla="*/ 157 h 382"/>
                <a:gd name="T26" fmla="*/ 90 w 321"/>
                <a:gd name="T27" fmla="*/ 194 h 382"/>
                <a:gd name="T28" fmla="*/ 64 w 321"/>
                <a:gd name="T29" fmla="*/ 235 h 382"/>
                <a:gd name="T30" fmla="*/ 28 w 321"/>
                <a:gd name="T31" fmla="*/ 221 h 382"/>
                <a:gd name="T32" fmla="*/ 2 w 321"/>
                <a:gd name="T33" fmla="*/ 268 h 382"/>
                <a:gd name="T34" fmla="*/ 8 w 321"/>
                <a:gd name="T35" fmla="*/ 309 h 382"/>
                <a:gd name="T36" fmla="*/ 98 w 321"/>
                <a:gd name="T37" fmla="*/ 304 h 382"/>
                <a:gd name="T38" fmla="*/ 141 w 321"/>
                <a:gd name="T39" fmla="*/ 320 h 382"/>
                <a:gd name="T40" fmla="*/ 132 w 321"/>
                <a:gd name="T41" fmla="*/ 367 h 382"/>
                <a:gd name="T42" fmla="*/ 169 w 321"/>
                <a:gd name="T43" fmla="*/ 382 h 382"/>
                <a:gd name="T44" fmla="*/ 194 w 321"/>
                <a:gd name="T45" fmla="*/ 349 h 382"/>
                <a:gd name="T46" fmla="*/ 185 w 321"/>
                <a:gd name="T47" fmla="*/ 320 h 382"/>
                <a:gd name="T48" fmla="*/ 211 w 321"/>
                <a:gd name="T49" fmla="*/ 306 h 382"/>
                <a:gd name="T50" fmla="*/ 307 w 321"/>
                <a:gd name="T51" fmla="*/ 328 h 382"/>
                <a:gd name="T52" fmla="*/ 317 w 321"/>
                <a:gd name="T53" fmla="*/ 275 h 382"/>
                <a:gd name="T54" fmla="*/ 305 w 321"/>
                <a:gd name="T55" fmla="*/ 221 h 382"/>
                <a:gd name="T56" fmla="*/ 271 w 321"/>
                <a:gd name="T57" fmla="*/ 228 h 382"/>
                <a:gd name="T58" fmla="*/ 245 w 321"/>
                <a:gd name="T59" fmla="*/ 190 h 382"/>
                <a:gd name="T60" fmla="*/ 274 w 321"/>
                <a:gd name="T61" fmla="*/ 164 h 382"/>
                <a:gd name="T62" fmla="*/ 310 w 321"/>
                <a:gd name="T63" fmla="*/ 173 h 382"/>
                <a:gd name="T64" fmla="*/ 321 w 321"/>
                <a:gd name="T65" fmla="*/ 123 h 382"/>
                <a:gd name="T66" fmla="*/ 312 w 321"/>
                <a:gd name="T67" fmla="*/ 6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" h="382">
                  <a:moveTo>
                    <a:pt x="312" y="67"/>
                  </a:moveTo>
                  <a:cubicBezTo>
                    <a:pt x="312" y="67"/>
                    <a:pt x="275" y="75"/>
                    <a:pt x="240" y="75"/>
                  </a:cubicBezTo>
                  <a:cubicBezTo>
                    <a:pt x="210" y="76"/>
                    <a:pt x="186" y="72"/>
                    <a:pt x="187" y="55"/>
                  </a:cubicBezTo>
                  <a:cubicBezTo>
                    <a:pt x="187" y="37"/>
                    <a:pt x="198" y="40"/>
                    <a:pt x="193" y="19"/>
                  </a:cubicBezTo>
                  <a:cubicBezTo>
                    <a:pt x="191" y="12"/>
                    <a:pt x="182" y="0"/>
                    <a:pt x="165" y="1"/>
                  </a:cubicBezTo>
                  <a:cubicBezTo>
                    <a:pt x="150" y="2"/>
                    <a:pt x="137" y="10"/>
                    <a:pt x="137" y="24"/>
                  </a:cubicBezTo>
                  <a:cubicBezTo>
                    <a:pt x="137" y="37"/>
                    <a:pt x="145" y="56"/>
                    <a:pt x="144" y="63"/>
                  </a:cubicBezTo>
                  <a:cubicBezTo>
                    <a:pt x="144" y="74"/>
                    <a:pt x="125" y="76"/>
                    <a:pt x="80" y="74"/>
                  </a:cubicBezTo>
                  <a:cubicBezTo>
                    <a:pt x="52" y="72"/>
                    <a:pt x="20" y="65"/>
                    <a:pt x="20" y="65"/>
                  </a:cubicBezTo>
                  <a:cubicBezTo>
                    <a:pt x="20" y="65"/>
                    <a:pt x="14" y="110"/>
                    <a:pt x="15" y="123"/>
                  </a:cubicBezTo>
                  <a:cubicBezTo>
                    <a:pt x="15" y="136"/>
                    <a:pt x="17" y="152"/>
                    <a:pt x="20" y="157"/>
                  </a:cubicBezTo>
                  <a:cubicBezTo>
                    <a:pt x="22" y="163"/>
                    <a:pt x="27" y="173"/>
                    <a:pt x="38" y="171"/>
                  </a:cubicBezTo>
                  <a:cubicBezTo>
                    <a:pt x="48" y="168"/>
                    <a:pt x="53" y="155"/>
                    <a:pt x="64" y="157"/>
                  </a:cubicBezTo>
                  <a:cubicBezTo>
                    <a:pt x="74" y="159"/>
                    <a:pt x="91" y="173"/>
                    <a:pt x="90" y="194"/>
                  </a:cubicBezTo>
                  <a:cubicBezTo>
                    <a:pt x="88" y="216"/>
                    <a:pt x="80" y="236"/>
                    <a:pt x="64" y="235"/>
                  </a:cubicBezTo>
                  <a:cubicBezTo>
                    <a:pt x="49" y="234"/>
                    <a:pt x="40" y="222"/>
                    <a:pt x="28" y="221"/>
                  </a:cubicBezTo>
                  <a:cubicBezTo>
                    <a:pt x="15" y="220"/>
                    <a:pt x="0" y="228"/>
                    <a:pt x="2" y="268"/>
                  </a:cubicBezTo>
                  <a:cubicBezTo>
                    <a:pt x="4" y="297"/>
                    <a:pt x="8" y="309"/>
                    <a:pt x="8" y="309"/>
                  </a:cubicBezTo>
                  <a:cubicBezTo>
                    <a:pt x="8" y="309"/>
                    <a:pt x="66" y="303"/>
                    <a:pt x="98" y="304"/>
                  </a:cubicBezTo>
                  <a:cubicBezTo>
                    <a:pt x="131" y="305"/>
                    <a:pt x="140" y="307"/>
                    <a:pt x="141" y="320"/>
                  </a:cubicBezTo>
                  <a:cubicBezTo>
                    <a:pt x="142" y="332"/>
                    <a:pt x="130" y="353"/>
                    <a:pt x="132" y="367"/>
                  </a:cubicBezTo>
                  <a:cubicBezTo>
                    <a:pt x="134" y="381"/>
                    <a:pt x="155" y="382"/>
                    <a:pt x="169" y="382"/>
                  </a:cubicBezTo>
                  <a:cubicBezTo>
                    <a:pt x="183" y="382"/>
                    <a:pt x="196" y="374"/>
                    <a:pt x="194" y="349"/>
                  </a:cubicBezTo>
                  <a:cubicBezTo>
                    <a:pt x="192" y="333"/>
                    <a:pt x="185" y="330"/>
                    <a:pt x="185" y="320"/>
                  </a:cubicBezTo>
                  <a:cubicBezTo>
                    <a:pt x="184" y="309"/>
                    <a:pt x="199" y="305"/>
                    <a:pt x="211" y="306"/>
                  </a:cubicBezTo>
                  <a:cubicBezTo>
                    <a:pt x="243" y="307"/>
                    <a:pt x="307" y="328"/>
                    <a:pt x="307" y="328"/>
                  </a:cubicBezTo>
                  <a:cubicBezTo>
                    <a:pt x="307" y="328"/>
                    <a:pt x="315" y="302"/>
                    <a:pt x="317" y="275"/>
                  </a:cubicBezTo>
                  <a:cubicBezTo>
                    <a:pt x="321" y="240"/>
                    <a:pt x="318" y="220"/>
                    <a:pt x="305" y="221"/>
                  </a:cubicBezTo>
                  <a:cubicBezTo>
                    <a:pt x="298" y="221"/>
                    <a:pt x="285" y="229"/>
                    <a:pt x="271" y="228"/>
                  </a:cubicBezTo>
                  <a:cubicBezTo>
                    <a:pt x="257" y="227"/>
                    <a:pt x="244" y="213"/>
                    <a:pt x="245" y="190"/>
                  </a:cubicBezTo>
                  <a:cubicBezTo>
                    <a:pt x="247" y="172"/>
                    <a:pt x="260" y="163"/>
                    <a:pt x="274" y="164"/>
                  </a:cubicBezTo>
                  <a:cubicBezTo>
                    <a:pt x="288" y="165"/>
                    <a:pt x="299" y="175"/>
                    <a:pt x="310" y="173"/>
                  </a:cubicBezTo>
                  <a:cubicBezTo>
                    <a:pt x="315" y="172"/>
                    <a:pt x="321" y="135"/>
                    <a:pt x="321" y="123"/>
                  </a:cubicBezTo>
                  <a:cubicBezTo>
                    <a:pt x="321" y="96"/>
                    <a:pt x="312" y="67"/>
                    <a:pt x="312" y="67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E5110633-6822-437C-B0BB-68CD28D0C0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8843" y="3268662"/>
              <a:ext cx="1033463" cy="1236663"/>
            </a:xfrm>
            <a:custGeom>
              <a:avLst/>
              <a:gdLst>
                <a:gd name="T0" fmla="*/ 310 w 313"/>
                <a:gd name="T1" fmla="*/ 73 h 375"/>
                <a:gd name="T2" fmla="*/ 231 w 313"/>
                <a:gd name="T3" fmla="*/ 81 h 375"/>
                <a:gd name="T4" fmla="*/ 179 w 313"/>
                <a:gd name="T5" fmla="*/ 56 h 375"/>
                <a:gd name="T6" fmla="*/ 193 w 313"/>
                <a:gd name="T7" fmla="*/ 22 h 375"/>
                <a:gd name="T8" fmla="*/ 156 w 313"/>
                <a:gd name="T9" fmla="*/ 0 h 375"/>
                <a:gd name="T10" fmla="*/ 122 w 313"/>
                <a:gd name="T11" fmla="*/ 26 h 375"/>
                <a:gd name="T12" fmla="*/ 134 w 313"/>
                <a:gd name="T13" fmla="*/ 61 h 375"/>
                <a:gd name="T14" fmla="*/ 72 w 313"/>
                <a:gd name="T15" fmla="*/ 69 h 375"/>
                <a:gd name="T16" fmla="*/ 10 w 313"/>
                <a:gd name="T17" fmla="*/ 59 h 375"/>
                <a:gd name="T18" fmla="*/ 4 w 313"/>
                <a:gd name="T19" fmla="*/ 103 h 375"/>
                <a:gd name="T20" fmla="*/ 9 w 313"/>
                <a:gd name="T21" fmla="*/ 137 h 375"/>
                <a:gd name="T22" fmla="*/ 27 w 313"/>
                <a:gd name="T23" fmla="*/ 151 h 375"/>
                <a:gd name="T24" fmla="*/ 53 w 313"/>
                <a:gd name="T25" fmla="*/ 137 h 375"/>
                <a:gd name="T26" fmla="*/ 79 w 313"/>
                <a:gd name="T27" fmla="*/ 175 h 375"/>
                <a:gd name="T28" fmla="*/ 54 w 313"/>
                <a:gd name="T29" fmla="*/ 215 h 375"/>
                <a:gd name="T30" fmla="*/ 17 w 313"/>
                <a:gd name="T31" fmla="*/ 200 h 375"/>
                <a:gd name="T32" fmla="*/ 1 w 313"/>
                <a:gd name="T33" fmla="*/ 231 h 375"/>
                <a:gd name="T34" fmla="*/ 3 w 313"/>
                <a:gd name="T35" fmla="*/ 281 h 375"/>
                <a:gd name="T36" fmla="*/ 7 w 313"/>
                <a:gd name="T37" fmla="*/ 303 h 375"/>
                <a:gd name="T38" fmla="*/ 89 w 313"/>
                <a:gd name="T39" fmla="*/ 296 h 375"/>
                <a:gd name="T40" fmla="*/ 139 w 313"/>
                <a:gd name="T41" fmla="*/ 316 h 375"/>
                <a:gd name="T42" fmla="*/ 122 w 313"/>
                <a:gd name="T43" fmla="*/ 348 h 375"/>
                <a:gd name="T44" fmla="*/ 159 w 313"/>
                <a:gd name="T45" fmla="*/ 375 h 375"/>
                <a:gd name="T46" fmla="*/ 194 w 313"/>
                <a:gd name="T47" fmla="*/ 349 h 375"/>
                <a:gd name="T48" fmla="*/ 174 w 313"/>
                <a:gd name="T49" fmla="*/ 315 h 375"/>
                <a:gd name="T50" fmla="*/ 197 w 313"/>
                <a:gd name="T51" fmla="*/ 297 h 375"/>
                <a:gd name="T52" fmla="*/ 306 w 313"/>
                <a:gd name="T53" fmla="*/ 306 h 375"/>
                <a:gd name="T54" fmla="*/ 311 w 313"/>
                <a:gd name="T55" fmla="*/ 243 h 375"/>
                <a:gd name="T56" fmla="*/ 298 w 313"/>
                <a:gd name="T57" fmla="*/ 205 h 375"/>
                <a:gd name="T58" fmla="*/ 263 w 313"/>
                <a:gd name="T59" fmla="*/ 216 h 375"/>
                <a:gd name="T60" fmla="*/ 236 w 313"/>
                <a:gd name="T61" fmla="*/ 176 h 375"/>
                <a:gd name="T62" fmla="*/ 262 w 313"/>
                <a:gd name="T63" fmla="*/ 141 h 375"/>
                <a:gd name="T64" fmla="*/ 300 w 313"/>
                <a:gd name="T65" fmla="*/ 159 h 375"/>
                <a:gd name="T66" fmla="*/ 311 w 313"/>
                <a:gd name="T67" fmla="*/ 136 h 375"/>
                <a:gd name="T68" fmla="*/ 313 w 313"/>
                <a:gd name="T69" fmla="*/ 103 h 375"/>
                <a:gd name="T70" fmla="*/ 310 w 313"/>
                <a:gd name="T71" fmla="*/ 7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" h="375">
                  <a:moveTo>
                    <a:pt x="310" y="73"/>
                  </a:moveTo>
                  <a:cubicBezTo>
                    <a:pt x="310" y="73"/>
                    <a:pt x="261" y="83"/>
                    <a:pt x="231" y="81"/>
                  </a:cubicBezTo>
                  <a:cubicBezTo>
                    <a:pt x="201" y="79"/>
                    <a:pt x="179" y="73"/>
                    <a:pt x="179" y="56"/>
                  </a:cubicBezTo>
                  <a:cubicBezTo>
                    <a:pt x="180" y="38"/>
                    <a:pt x="195" y="38"/>
                    <a:pt x="193" y="22"/>
                  </a:cubicBezTo>
                  <a:cubicBezTo>
                    <a:pt x="190" y="6"/>
                    <a:pt x="173" y="0"/>
                    <a:pt x="156" y="0"/>
                  </a:cubicBezTo>
                  <a:cubicBezTo>
                    <a:pt x="138" y="1"/>
                    <a:pt x="122" y="12"/>
                    <a:pt x="122" y="26"/>
                  </a:cubicBezTo>
                  <a:cubicBezTo>
                    <a:pt x="122" y="40"/>
                    <a:pt x="139" y="51"/>
                    <a:pt x="134" y="61"/>
                  </a:cubicBezTo>
                  <a:cubicBezTo>
                    <a:pt x="128" y="71"/>
                    <a:pt x="99" y="74"/>
                    <a:pt x="72" y="69"/>
                  </a:cubicBezTo>
                  <a:cubicBezTo>
                    <a:pt x="44" y="65"/>
                    <a:pt x="10" y="59"/>
                    <a:pt x="10" y="59"/>
                  </a:cubicBezTo>
                  <a:cubicBezTo>
                    <a:pt x="10" y="59"/>
                    <a:pt x="4" y="90"/>
                    <a:pt x="4" y="103"/>
                  </a:cubicBezTo>
                  <a:cubicBezTo>
                    <a:pt x="5" y="117"/>
                    <a:pt x="7" y="132"/>
                    <a:pt x="9" y="137"/>
                  </a:cubicBezTo>
                  <a:cubicBezTo>
                    <a:pt x="12" y="143"/>
                    <a:pt x="17" y="153"/>
                    <a:pt x="27" y="151"/>
                  </a:cubicBezTo>
                  <a:cubicBezTo>
                    <a:pt x="38" y="148"/>
                    <a:pt x="43" y="135"/>
                    <a:pt x="53" y="137"/>
                  </a:cubicBezTo>
                  <a:cubicBezTo>
                    <a:pt x="64" y="139"/>
                    <a:pt x="81" y="153"/>
                    <a:pt x="79" y="175"/>
                  </a:cubicBezTo>
                  <a:cubicBezTo>
                    <a:pt x="78" y="196"/>
                    <a:pt x="69" y="216"/>
                    <a:pt x="54" y="215"/>
                  </a:cubicBezTo>
                  <a:cubicBezTo>
                    <a:pt x="39" y="214"/>
                    <a:pt x="30" y="201"/>
                    <a:pt x="17" y="200"/>
                  </a:cubicBezTo>
                  <a:cubicBezTo>
                    <a:pt x="4" y="199"/>
                    <a:pt x="0" y="220"/>
                    <a:pt x="1" y="231"/>
                  </a:cubicBezTo>
                  <a:cubicBezTo>
                    <a:pt x="1" y="242"/>
                    <a:pt x="2" y="269"/>
                    <a:pt x="3" y="281"/>
                  </a:cubicBezTo>
                  <a:cubicBezTo>
                    <a:pt x="5" y="293"/>
                    <a:pt x="7" y="303"/>
                    <a:pt x="7" y="303"/>
                  </a:cubicBezTo>
                  <a:cubicBezTo>
                    <a:pt x="7" y="303"/>
                    <a:pt x="56" y="295"/>
                    <a:pt x="89" y="296"/>
                  </a:cubicBezTo>
                  <a:cubicBezTo>
                    <a:pt x="121" y="297"/>
                    <a:pt x="139" y="304"/>
                    <a:pt x="139" y="316"/>
                  </a:cubicBezTo>
                  <a:cubicBezTo>
                    <a:pt x="140" y="328"/>
                    <a:pt x="120" y="334"/>
                    <a:pt x="122" y="348"/>
                  </a:cubicBezTo>
                  <a:cubicBezTo>
                    <a:pt x="124" y="362"/>
                    <a:pt x="145" y="375"/>
                    <a:pt x="159" y="375"/>
                  </a:cubicBezTo>
                  <a:cubicBezTo>
                    <a:pt x="173" y="374"/>
                    <a:pt x="194" y="366"/>
                    <a:pt x="194" y="349"/>
                  </a:cubicBezTo>
                  <a:cubicBezTo>
                    <a:pt x="193" y="332"/>
                    <a:pt x="175" y="325"/>
                    <a:pt x="174" y="315"/>
                  </a:cubicBezTo>
                  <a:cubicBezTo>
                    <a:pt x="173" y="305"/>
                    <a:pt x="185" y="297"/>
                    <a:pt x="197" y="297"/>
                  </a:cubicBezTo>
                  <a:cubicBezTo>
                    <a:pt x="209" y="297"/>
                    <a:pt x="306" y="306"/>
                    <a:pt x="306" y="306"/>
                  </a:cubicBezTo>
                  <a:cubicBezTo>
                    <a:pt x="306" y="306"/>
                    <a:pt x="312" y="260"/>
                    <a:pt x="311" y="243"/>
                  </a:cubicBezTo>
                  <a:cubicBezTo>
                    <a:pt x="311" y="227"/>
                    <a:pt x="305" y="203"/>
                    <a:pt x="298" y="205"/>
                  </a:cubicBezTo>
                  <a:cubicBezTo>
                    <a:pt x="292" y="206"/>
                    <a:pt x="277" y="218"/>
                    <a:pt x="263" y="216"/>
                  </a:cubicBezTo>
                  <a:cubicBezTo>
                    <a:pt x="249" y="214"/>
                    <a:pt x="234" y="199"/>
                    <a:pt x="236" y="176"/>
                  </a:cubicBezTo>
                  <a:cubicBezTo>
                    <a:pt x="239" y="154"/>
                    <a:pt x="248" y="141"/>
                    <a:pt x="262" y="141"/>
                  </a:cubicBezTo>
                  <a:cubicBezTo>
                    <a:pt x="276" y="142"/>
                    <a:pt x="293" y="160"/>
                    <a:pt x="300" y="159"/>
                  </a:cubicBezTo>
                  <a:cubicBezTo>
                    <a:pt x="306" y="158"/>
                    <a:pt x="310" y="144"/>
                    <a:pt x="311" y="136"/>
                  </a:cubicBezTo>
                  <a:cubicBezTo>
                    <a:pt x="313" y="129"/>
                    <a:pt x="313" y="116"/>
                    <a:pt x="313" y="103"/>
                  </a:cubicBezTo>
                  <a:cubicBezTo>
                    <a:pt x="312" y="91"/>
                    <a:pt x="310" y="73"/>
                    <a:pt x="310" y="73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C284275D-C305-4D24-B420-AAA5399EE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643" y="3338512"/>
              <a:ext cx="1427163" cy="946150"/>
            </a:xfrm>
            <a:custGeom>
              <a:avLst/>
              <a:gdLst>
                <a:gd name="T0" fmla="*/ 363 w 432"/>
                <a:gd name="T1" fmla="*/ 29 h 287"/>
                <a:gd name="T2" fmla="*/ 357 w 432"/>
                <a:gd name="T3" fmla="*/ 79 h 287"/>
                <a:gd name="T4" fmla="*/ 382 w 432"/>
                <a:gd name="T5" fmla="*/ 124 h 287"/>
                <a:gd name="T6" fmla="*/ 408 w 432"/>
                <a:gd name="T7" fmla="*/ 112 h 287"/>
                <a:gd name="T8" fmla="*/ 432 w 432"/>
                <a:gd name="T9" fmla="*/ 144 h 287"/>
                <a:gd name="T10" fmla="*/ 406 w 432"/>
                <a:gd name="T11" fmla="*/ 185 h 287"/>
                <a:gd name="T12" fmla="*/ 372 w 432"/>
                <a:gd name="T13" fmla="*/ 170 h 287"/>
                <a:gd name="T14" fmla="*/ 353 w 432"/>
                <a:gd name="T15" fmla="*/ 218 h 287"/>
                <a:gd name="T16" fmla="*/ 360 w 432"/>
                <a:gd name="T17" fmla="*/ 275 h 287"/>
                <a:gd name="T18" fmla="*/ 257 w 432"/>
                <a:gd name="T19" fmla="*/ 281 h 287"/>
                <a:gd name="T20" fmla="*/ 235 w 432"/>
                <a:gd name="T21" fmla="*/ 264 h 287"/>
                <a:gd name="T22" fmla="*/ 242 w 432"/>
                <a:gd name="T23" fmla="*/ 228 h 287"/>
                <a:gd name="T24" fmla="*/ 214 w 432"/>
                <a:gd name="T25" fmla="*/ 209 h 287"/>
                <a:gd name="T26" fmla="*/ 183 w 432"/>
                <a:gd name="T27" fmla="*/ 232 h 287"/>
                <a:gd name="T28" fmla="*/ 188 w 432"/>
                <a:gd name="T29" fmla="*/ 273 h 287"/>
                <a:gd name="T30" fmla="*/ 132 w 432"/>
                <a:gd name="T31" fmla="*/ 281 h 287"/>
                <a:gd name="T32" fmla="*/ 68 w 432"/>
                <a:gd name="T33" fmla="*/ 271 h 287"/>
                <a:gd name="T34" fmla="*/ 75 w 432"/>
                <a:gd name="T35" fmla="*/ 196 h 287"/>
                <a:gd name="T36" fmla="*/ 61 w 432"/>
                <a:gd name="T37" fmla="*/ 164 h 287"/>
                <a:gd name="T38" fmla="*/ 25 w 432"/>
                <a:gd name="T39" fmla="*/ 171 h 287"/>
                <a:gd name="T40" fmla="*/ 1 w 432"/>
                <a:gd name="T41" fmla="*/ 139 h 287"/>
                <a:gd name="T42" fmla="*/ 24 w 432"/>
                <a:gd name="T43" fmla="*/ 111 h 287"/>
                <a:gd name="T44" fmla="*/ 61 w 432"/>
                <a:gd name="T45" fmla="*/ 121 h 287"/>
                <a:gd name="T46" fmla="*/ 75 w 432"/>
                <a:gd name="T47" fmla="*/ 67 h 287"/>
                <a:gd name="T48" fmla="*/ 65 w 432"/>
                <a:gd name="T49" fmla="*/ 10 h 287"/>
                <a:gd name="T50" fmla="*/ 187 w 432"/>
                <a:gd name="T51" fmla="*/ 9 h 287"/>
                <a:gd name="T52" fmla="*/ 191 w 432"/>
                <a:gd name="T53" fmla="*/ 37 h 287"/>
                <a:gd name="T54" fmla="*/ 186 w 432"/>
                <a:gd name="T55" fmla="*/ 69 h 287"/>
                <a:gd name="T56" fmla="*/ 221 w 432"/>
                <a:gd name="T57" fmla="*/ 84 h 287"/>
                <a:gd name="T58" fmla="*/ 251 w 432"/>
                <a:gd name="T59" fmla="*/ 60 h 287"/>
                <a:gd name="T60" fmla="*/ 242 w 432"/>
                <a:gd name="T61" fmla="*/ 17 h 287"/>
                <a:gd name="T62" fmla="*/ 298 w 432"/>
                <a:gd name="T63" fmla="*/ 12 h 287"/>
                <a:gd name="T64" fmla="*/ 363 w 432"/>
                <a:gd name="T65" fmla="*/ 2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287">
                  <a:moveTo>
                    <a:pt x="363" y="29"/>
                  </a:moveTo>
                  <a:cubicBezTo>
                    <a:pt x="363" y="29"/>
                    <a:pt x="356" y="58"/>
                    <a:pt x="357" y="79"/>
                  </a:cubicBezTo>
                  <a:cubicBezTo>
                    <a:pt x="357" y="100"/>
                    <a:pt x="362" y="128"/>
                    <a:pt x="382" y="124"/>
                  </a:cubicBezTo>
                  <a:cubicBezTo>
                    <a:pt x="396" y="121"/>
                    <a:pt x="394" y="111"/>
                    <a:pt x="408" y="112"/>
                  </a:cubicBezTo>
                  <a:cubicBezTo>
                    <a:pt x="422" y="112"/>
                    <a:pt x="432" y="134"/>
                    <a:pt x="432" y="144"/>
                  </a:cubicBezTo>
                  <a:cubicBezTo>
                    <a:pt x="432" y="169"/>
                    <a:pt x="420" y="185"/>
                    <a:pt x="406" y="185"/>
                  </a:cubicBezTo>
                  <a:cubicBezTo>
                    <a:pt x="392" y="184"/>
                    <a:pt x="387" y="170"/>
                    <a:pt x="372" y="170"/>
                  </a:cubicBezTo>
                  <a:cubicBezTo>
                    <a:pt x="357" y="170"/>
                    <a:pt x="353" y="183"/>
                    <a:pt x="353" y="218"/>
                  </a:cubicBezTo>
                  <a:cubicBezTo>
                    <a:pt x="354" y="254"/>
                    <a:pt x="360" y="275"/>
                    <a:pt x="360" y="275"/>
                  </a:cubicBezTo>
                  <a:cubicBezTo>
                    <a:pt x="360" y="275"/>
                    <a:pt x="287" y="287"/>
                    <a:pt x="257" y="281"/>
                  </a:cubicBezTo>
                  <a:cubicBezTo>
                    <a:pt x="239" y="278"/>
                    <a:pt x="236" y="273"/>
                    <a:pt x="235" y="264"/>
                  </a:cubicBezTo>
                  <a:cubicBezTo>
                    <a:pt x="234" y="254"/>
                    <a:pt x="247" y="244"/>
                    <a:pt x="242" y="228"/>
                  </a:cubicBezTo>
                  <a:cubicBezTo>
                    <a:pt x="239" y="219"/>
                    <a:pt x="230" y="210"/>
                    <a:pt x="214" y="209"/>
                  </a:cubicBezTo>
                  <a:cubicBezTo>
                    <a:pt x="197" y="208"/>
                    <a:pt x="183" y="218"/>
                    <a:pt x="183" y="232"/>
                  </a:cubicBezTo>
                  <a:cubicBezTo>
                    <a:pt x="182" y="257"/>
                    <a:pt x="193" y="264"/>
                    <a:pt x="188" y="273"/>
                  </a:cubicBezTo>
                  <a:cubicBezTo>
                    <a:pt x="184" y="282"/>
                    <a:pt x="171" y="283"/>
                    <a:pt x="132" y="281"/>
                  </a:cubicBezTo>
                  <a:cubicBezTo>
                    <a:pt x="85" y="278"/>
                    <a:pt x="68" y="271"/>
                    <a:pt x="68" y="271"/>
                  </a:cubicBezTo>
                  <a:cubicBezTo>
                    <a:pt x="68" y="271"/>
                    <a:pt x="72" y="224"/>
                    <a:pt x="75" y="196"/>
                  </a:cubicBezTo>
                  <a:cubicBezTo>
                    <a:pt x="76" y="173"/>
                    <a:pt x="67" y="166"/>
                    <a:pt x="61" y="164"/>
                  </a:cubicBezTo>
                  <a:cubicBezTo>
                    <a:pt x="55" y="163"/>
                    <a:pt x="37" y="172"/>
                    <a:pt x="25" y="171"/>
                  </a:cubicBezTo>
                  <a:cubicBezTo>
                    <a:pt x="14" y="170"/>
                    <a:pt x="0" y="160"/>
                    <a:pt x="1" y="139"/>
                  </a:cubicBezTo>
                  <a:cubicBezTo>
                    <a:pt x="1" y="125"/>
                    <a:pt x="9" y="111"/>
                    <a:pt x="24" y="111"/>
                  </a:cubicBezTo>
                  <a:cubicBezTo>
                    <a:pt x="44" y="111"/>
                    <a:pt x="50" y="120"/>
                    <a:pt x="61" y="121"/>
                  </a:cubicBezTo>
                  <a:cubicBezTo>
                    <a:pt x="70" y="121"/>
                    <a:pt x="74" y="94"/>
                    <a:pt x="75" y="67"/>
                  </a:cubicBezTo>
                  <a:cubicBezTo>
                    <a:pt x="76" y="39"/>
                    <a:pt x="65" y="10"/>
                    <a:pt x="65" y="10"/>
                  </a:cubicBezTo>
                  <a:cubicBezTo>
                    <a:pt x="65" y="10"/>
                    <a:pt x="171" y="0"/>
                    <a:pt x="187" y="9"/>
                  </a:cubicBezTo>
                  <a:cubicBezTo>
                    <a:pt x="200" y="17"/>
                    <a:pt x="194" y="25"/>
                    <a:pt x="191" y="37"/>
                  </a:cubicBezTo>
                  <a:cubicBezTo>
                    <a:pt x="187" y="52"/>
                    <a:pt x="185" y="61"/>
                    <a:pt x="186" y="69"/>
                  </a:cubicBezTo>
                  <a:cubicBezTo>
                    <a:pt x="188" y="82"/>
                    <a:pt x="206" y="84"/>
                    <a:pt x="221" y="84"/>
                  </a:cubicBezTo>
                  <a:cubicBezTo>
                    <a:pt x="240" y="84"/>
                    <a:pt x="251" y="73"/>
                    <a:pt x="251" y="60"/>
                  </a:cubicBezTo>
                  <a:cubicBezTo>
                    <a:pt x="253" y="33"/>
                    <a:pt x="241" y="30"/>
                    <a:pt x="242" y="17"/>
                  </a:cubicBezTo>
                  <a:cubicBezTo>
                    <a:pt x="243" y="5"/>
                    <a:pt x="272" y="7"/>
                    <a:pt x="298" y="12"/>
                  </a:cubicBezTo>
                  <a:cubicBezTo>
                    <a:pt x="319" y="16"/>
                    <a:pt x="363" y="29"/>
                    <a:pt x="363" y="2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AE7EE79C-D291-42CA-BCCB-743F3E03A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5806" y="2540000"/>
              <a:ext cx="1427163" cy="1003300"/>
            </a:xfrm>
            <a:custGeom>
              <a:avLst/>
              <a:gdLst>
                <a:gd name="T0" fmla="*/ 364 w 432"/>
                <a:gd name="T1" fmla="*/ 18 h 304"/>
                <a:gd name="T2" fmla="*/ 357 w 432"/>
                <a:gd name="T3" fmla="*/ 84 h 304"/>
                <a:gd name="T4" fmla="*/ 383 w 432"/>
                <a:gd name="T5" fmla="*/ 129 h 304"/>
                <a:gd name="T6" fmla="*/ 409 w 432"/>
                <a:gd name="T7" fmla="*/ 116 h 304"/>
                <a:gd name="T8" fmla="*/ 432 w 432"/>
                <a:gd name="T9" fmla="*/ 148 h 304"/>
                <a:gd name="T10" fmla="*/ 407 w 432"/>
                <a:gd name="T11" fmla="*/ 189 h 304"/>
                <a:gd name="T12" fmla="*/ 372 w 432"/>
                <a:gd name="T13" fmla="*/ 174 h 304"/>
                <a:gd name="T14" fmla="*/ 354 w 432"/>
                <a:gd name="T15" fmla="*/ 223 h 304"/>
                <a:gd name="T16" fmla="*/ 362 w 432"/>
                <a:gd name="T17" fmla="*/ 292 h 304"/>
                <a:gd name="T18" fmla="*/ 264 w 432"/>
                <a:gd name="T19" fmla="*/ 299 h 304"/>
                <a:gd name="T20" fmla="*/ 233 w 432"/>
                <a:gd name="T21" fmla="*/ 278 h 304"/>
                <a:gd name="T22" fmla="*/ 246 w 432"/>
                <a:gd name="T23" fmla="*/ 239 h 304"/>
                <a:gd name="T24" fmla="*/ 213 w 432"/>
                <a:gd name="T25" fmla="*/ 219 h 304"/>
                <a:gd name="T26" fmla="*/ 172 w 432"/>
                <a:gd name="T27" fmla="*/ 246 h 304"/>
                <a:gd name="T28" fmla="*/ 184 w 432"/>
                <a:gd name="T29" fmla="*/ 280 h 304"/>
                <a:gd name="T30" fmla="*/ 139 w 432"/>
                <a:gd name="T31" fmla="*/ 289 h 304"/>
                <a:gd name="T32" fmla="*/ 63 w 432"/>
                <a:gd name="T33" fmla="*/ 278 h 304"/>
                <a:gd name="T34" fmla="*/ 75 w 432"/>
                <a:gd name="T35" fmla="*/ 201 h 304"/>
                <a:gd name="T36" fmla="*/ 62 w 432"/>
                <a:gd name="T37" fmla="*/ 169 h 304"/>
                <a:gd name="T38" fmla="*/ 26 w 432"/>
                <a:gd name="T39" fmla="*/ 175 h 304"/>
                <a:gd name="T40" fmla="*/ 1 w 432"/>
                <a:gd name="T41" fmla="*/ 143 h 304"/>
                <a:gd name="T42" fmla="*/ 24 w 432"/>
                <a:gd name="T43" fmla="*/ 115 h 304"/>
                <a:gd name="T44" fmla="*/ 62 w 432"/>
                <a:gd name="T45" fmla="*/ 125 h 304"/>
                <a:gd name="T46" fmla="*/ 76 w 432"/>
                <a:gd name="T47" fmla="*/ 71 h 304"/>
                <a:gd name="T48" fmla="*/ 65 w 432"/>
                <a:gd name="T49" fmla="*/ 14 h 304"/>
                <a:gd name="T50" fmla="*/ 189 w 432"/>
                <a:gd name="T51" fmla="*/ 16 h 304"/>
                <a:gd name="T52" fmla="*/ 189 w 432"/>
                <a:gd name="T53" fmla="*/ 38 h 304"/>
                <a:gd name="T54" fmla="*/ 178 w 432"/>
                <a:gd name="T55" fmla="*/ 57 h 304"/>
                <a:gd name="T56" fmla="*/ 217 w 432"/>
                <a:gd name="T57" fmla="*/ 87 h 304"/>
                <a:gd name="T58" fmla="*/ 253 w 432"/>
                <a:gd name="T59" fmla="*/ 61 h 304"/>
                <a:gd name="T60" fmla="*/ 234 w 432"/>
                <a:gd name="T61" fmla="*/ 23 h 304"/>
                <a:gd name="T62" fmla="*/ 297 w 432"/>
                <a:gd name="T63" fmla="*/ 11 h 304"/>
                <a:gd name="T64" fmla="*/ 364 w 432"/>
                <a:gd name="T65" fmla="*/ 1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304">
                  <a:moveTo>
                    <a:pt x="364" y="18"/>
                  </a:moveTo>
                  <a:cubicBezTo>
                    <a:pt x="364" y="18"/>
                    <a:pt x="357" y="63"/>
                    <a:pt x="357" y="84"/>
                  </a:cubicBezTo>
                  <a:cubicBezTo>
                    <a:pt x="358" y="105"/>
                    <a:pt x="363" y="133"/>
                    <a:pt x="383" y="129"/>
                  </a:cubicBezTo>
                  <a:cubicBezTo>
                    <a:pt x="397" y="126"/>
                    <a:pt x="394" y="115"/>
                    <a:pt x="409" y="116"/>
                  </a:cubicBezTo>
                  <a:cubicBezTo>
                    <a:pt x="423" y="117"/>
                    <a:pt x="432" y="138"/>
                    <a:pt x="432" y="148"/>
                  </a:cubicBezTo>
                  <a:cubicBezTo>
                    <a:pt x="432" y="174"/>
                    <a:pt x="421" y="190"/>
                    <a:pt x="407" y="189"/>
                  </a:cubicBezTo>
                  <a:cubicBezTo>
                    <a:pt x="393" y="189"/>
                    <a:pt x="387" y="174"/>
                    <a:pt x="372" y="174"/>
                  </a:cubicBezTo>
                  <a:cubicBezTo>
                    <a:pt x="357" y="174"/>
                    <a:pt x="353" y="187"/>
                    <a:pt x="354" y="223"/>
                  </a:cubicBezTo>
                  <a:cubicBezTo>
                    <a:pt x="355" y="258"/>
                    <a:pt x="362" y="292"/>
                    <a:pt x="362" y="292"/>
                  </a:cubicBezTo>
                  <a:cubicBezTo>
                    <a:pt x="362" y="292"/>
                    <a:pt x="294" y="304"/>
                    <a:pt x="264" y="299"/>
                  </a:cubicBezTo>
                  <a:cubicBezTo>
                    <a:pt x="246" y="295"/>
                    <a:pt x="233" y="288"/>
                    <a:pt x="233" y="278"/>
                  </a:cubicBezTo>
                  <a:cubicBezTo>
                    <a:pt x="233" y="262"/>
                    <a:pt x="251" y="255"/>
                    <a:pt x="246" y="239"/>
                  </a:cubicBezTo>
                  <a:cubicBezTo>
                    <a:pt x="243" y="230"/>
                    <a:pt x="229" y="220"/>
                    <a:pt x="213" y="219"/>
                  </a:cubicBezTo>
                  <a:cubicBezTo>
                    <a:pt x="196" y="218"/>
                    <a:pt x="170" y="232"/>
                    <a:pt x="172" y="246"/>
                  </a:cubicBezTo>
                  <a:cubicBezTo>
                    <a:pt x="174" y="264"/>
                    <a:pt x="188" y="271"/>
                    <a:pt x="184" y="280"/>
                  </a:cubicBezTo>
                  <a:cubicBezTo>
                    <a:pt x="179" y="289"/>
                    <a:pt x="160" y="290"/>
                    <a:pt x="139" y="289"/>
                  </a:cubicBezTo>
                  <a:cubicBezTo>
                    <a:pt x="92" y="288"/>
                    <a:pt x="63" y="278"/>
                    <a:pt x="63" y="278"/>
                  </a:cubicBezTo>
                  <a:cubicBezTo>
                    <a:pt x="63" y="278"/>
                    <a:pt x="73" y="228"/>
                    <a:pt x="75" y="201"/>
                  </a:cubicBezTo>
                  <a:cubicBezTo>
                    <a:pt x="77" y="177"/>
                    <a:pt x="68" y="170"/>
                    <a:pt x="62" y="169"/>
                  </a:cubicBezTo>
                  <a:cubicBezTo>
                    <a:pt x="56" y="167"/>
                    <a:pt x="37" y="176"/>
                    <a:pt x="26" y="175"/>
                  </a:cubicBezTo>
                  <a:cubicBezTo>
                    <a:pt x="14" y="174"/>
                    <a:pt x="0" y="165"/>
                    <a:pt x="1" y="143"/>
                  </a:cubicBezTo>
                  <a:cubicBezTo>
                    <a:pt x="2" y="130"/>
                    <a:pt x="10" y="115"/>
                    <a:pt x="24" y="115"/>
                  </a:cubicBezTo>
                  <a:cubicBezTo>
                    <a:pt x="45" y="115"/>
                    <a:pt x="50" y="125"/>
                    <a:pt x="62" y="125"/>
                  </a:cubicBezTo>
                  <a:cubicBezTo>
                    <a:pt x="70" y="125"/>
                    <a:pt x="75" y="99"/>
                    <a:pt x="76" y="71"/>
                  </a:cubicBezTo>
                  <a:cubicBezTo>
                    <a:pt x="77" y="44"/>
                    <a:pt x="65" y="14"/>
                    <a:pt x="65" y="14"/>
                  </a:cubicBezTo>
                  <a:cubicBezTo>
                    <a:pt x="65" y="14"/>
                    <a:pt x="160" y="0"/>
                    <a:pt x="189" y="16"/>
                  </a:cubicBezTo>
                  <a:cubicBezTo>
                    <a:pt x="202" y="24"/>
                    <a:pt x="194" y="34"/>
                    <a:pt x="189" y="38"/>
                  </a:cubicBezTo>
                  <a:cubicBezTo>
                    <a:pt x="184" y="42"/>
                    <a:pt x="177" y="49"/>
                    <a:pt x="178" y="57"/>
                  </a:cubicBezTo>
                  <a:cubicBezTo>
                    <a:pt x="180" y="70"/>
                    <a:pt x="201" y="87"/>
                    <a:pt x="217" y="87"/>
                  </a:cubicBezTo>
                  <a:cubicBezTo>
                    <a:pt x="236" y="87"/>
                    <a:pt x="253" y="74"/>
                    <a:pt x="253" y="61"/>
                  </a:cubicBezTo>
                  <a:cubicBezTo>
                    <a:pt x="254" y="39"/>
                    <a:pt x="233" y="36"/>
                    <a:pt x="234" y="23"/>
                  </a:cubicBezTo>
                  <a:cubicBezTo>
                    <a:pt x="235" y="6"/>
                    <a:pt x="266" y="8"/>
                    <a:pt x="297" y="11"/>
                  </a:cubicBezTo>
                  <a:cubicBezTo>
                    <a:pt x="324" y="15"/>
                    <a:pt x="364" y="18"/>
                    <a:pt x="364" y="18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AA90070B-56EC-4659-B254-AFB16D3E5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381" y="2346325"/>
              <a:ext cx="1065213" cy="1262063"/>
            </a:xfrm>
            <a:custGeom>
              <a:avLst/>
              <a:gdLst>
                <a:gd name="T0" fmla="*/ 310 w 323"/>
                <a:gd name="T1" fmla="*/ 67 h 383"/>
                <a:gd name="T2" fmla="*/ 236 w 323"/>
                <a:gd name="T3" fmla="*/ 74 h 383"/>
                <a:gd name="T4" fmla="*/ 183 w 323"/>
                <a:gd name="T5" fmla="*/ 55 h 383"/>
                <a:gd name="T6" fmla="*/ 191 w 323"/>
                <a:gd name="T7" fmla="*/ 23 h 383"/>
                <a:gd name="T8" fmla="*/ 161 w 323"/>
                <a:gd name="T9" fmla="*/ 1 h 383"/>
                <a:gd name="T10" fmla="*/ 135 w 323"/>
                <a:gd name="T11" fmla="*/ 24 h 383"/>
                <a:gd name="T12" fmla="*/ 140 w 323"/>
                <a:gd name="T13" fmla="*/ 64 h 383"/>
                <a:gd name="T14" fmla="*/ 75 w 323"/>
                <a:gd name="T15" fmla="*/ 73 h 383"/>
                <a:gd name="T16" fmla="*/ 17 w 323"/>
                <a:gd name="T17" fmla="*/ 63 h 383"/>
                <a:gd name="T18" fmla="*/ 14 w 323"/>
                <a:gd name="T19" fmla="*/ 124 h 383"/>
                <a:gd name="T20" fmla="*/ 19 w 323"/>
                <a:gd name="T21" fmla="*/ 158 h 383"/>
                <a:gd name="T22" fmla="*/ 37 w 323"/>
                <a:gd name="T23" fmla="*/ 171 h 383"/>
                <a:gd name="T24" fmla="*/ 63 w 323"/>
                <a:gd name="T25" fmla="*/ 157 h 383"/>
                <a:gd name="T26" fmla="*/ 89 w 323"/>
                <a:gd name="T27" fmla="*/ 195 h 383"/>
                <a:gd name="T28" fmla="*/ 64 w 323"/>
                <a:gd name="T29" fmla="*/ 237 h 383"/>
                <a:gd name="T30" fmla="*/ 27 w 323"/>
                <a:gd name="T31" fmla="*/ 221 h 383"/>
                <a:gd name="T32" fmla="*/ 2 w 323"/>
                <a:gd name="T33" fmla="*/ 268 h 383"/>
                <a:gd name="T34" fmla="*/ 8 w 323"/>
                <a:gd name="T35" fmla="*/ 309 h 383"/>
                <a:gd name="T36" fmla="*/ 98 w 323"/>
                <a:gd name="T37" fmla="*/ 304 h 383"/>
                <a:gd name="T38" fmla="*/ 141 w 323"/>
                <a:gd name="T39" fmla="*/ 320 h 383"/>
                <a:gd name="T40" fmla="*/ 132 w 323"/>
                <a:gd name="T41" fmla="*/ 368 h 383"/>
                <a:gd name="T42" fmla="*/ 169 w 323"/>
                <a:gd name="T43" fmla="*/ 383 h 383"/>
                <a:gd name="T44" fmla="*/ 193 w 323"/>
                <a:gd name="T45" fmla="*/ 350 h 383"/>
                <a:gd name="T46" fmla="*/ 184 w 323"/>
                <a:gd name="T47" fmla="*/ 320 h 383"/>
                <a:gd name="T48" fmla="*/ 211 w 323"/>
                <a:gd name="T49" fmla="*/ 306 h 383"/>
                <a:gd name="T50" fmla="*/ 307 w 323"/>
                <a:gd name="T51" fmla="*/ 328 h 383"/>
                <a:gd name="T52" fmla="*/ 317 w 323"/>
                <a:gd name="T53" fmla="*/ 276 h 383"/>
                <a:gd name="T54" fmla="*/ 305 w 323"/>
                <a:gd name="T55" fmla="*/ 221 h 383"/>
                <a:gd name="T56" fmla="*/ 271 w 323"/>
                <a:gd name="T57" fmla="*/ 228 h 383"/>
                <a:gd name="T58" fmla="*/ 245 w 323"/>
                <a:gd name="T59" fmla="*/ 191 h 383"/>
                <a:gd name="T60" fmla="*/ 274 w 323"/>
                <a:gd name="T61" fmla="*/ 165 h 383"/>
                <a:gd name="T62" fmla="*/ 310 w 323"/>
                <a:gd name="T63" fmla="*/ 173 h 383"/>
                <a:gd name="T64" fmla="*/ 321 w 323"/>
                <a:gd name="T65" fmla="*/ 123 h 383"/>
                <a:gd name="T66" fmla="*/ 310 w 323"/>
                <a:gd name="T67" fmla="*/ 6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3" h="383">
                  <a:moveTo>
                    <a:pt x="310" y="67"/>
                  </a:moveTo>
                  <a:cubicBezTo>
                    <a:pt x="275" y="72"/>
                    <a:pt x="276" y="72"/>
                    <a:pt x="236" y="74"/>
                  </a:cubicBezTo>
                  <a:cubicBezTo>
                    <a:pt x="210" y="76"/>
                    <a:pt x="185" y="71"/>
                    <a:pt x="183" y="55"/>
                  </a:cubicBezTo>
                  <a:cubicBezTo>
                    <a:pt x="181" y="40"/>
                    <a:pt x="193" y="36"/>
                    <a:pt x="191" y="23"/>
                  </a:cubicBezTo>
                  <a:cubicBezTo>
                    <a:pt x="190" y="14"/>
                    <a:pt x="179" y="0"/>
                    <a:pt x="161" y="1"/>
                  </a:cubicBezTo>
                  <a:cubicBezTo>
                    <a:pt x="144" y="1"/>
                    <a:pt x="135" y="11"/>
                    <a:pt x="135" y="24"/>
                  </a:cubicBezTo>
                  <a:cubicBezTo>
                    <a:pt x="135" y="48"/>
                    <a:pt x="145" y="54"/>
                    <a:pt x="140" y="64"/>
                  </a:cubicBezTo>
                  <a:cubicBezTo>
                    <a:pt x="135" y="74"/>
                    <a:pt x="105" y="76"/>
                    <a:pt x="75" y="73"/>
                  </a:cubicBezTo>
                  <a:cubicBezTo>
                    <a:pt x="47" y="69"/>
                    <a:pt x="17" y="63"/>
                    <a:pt x="17" y="63"/>
                  </a:cubicBezTo>
                  <a:cubicBezTo>
                    <a:pt x="17" y="63"/>
                    <a:pt x="14" y="110"/>
                    <a:pt x="14" y="124"/>
                  </a:cubicBezTo>
                  <a:cubicBezTo>
                    <a:pt x="15" y="137"/>
                    <a:pt x="17" y="152"/>
                    <a:pt x="19" y="158"/>
                  </a:cubicBezTo>
                  <a:cubicBezTo>
                    <a:pt x="22" y="163"/>
                    <a:pt x="27" y="174"/>
                    <a:pt x="37" y="171"/>
                  </a:cubicBezTo>
                  <a:cubicBezTo>
                    <a:pt x="48" y="168"/>
                    <a:pt x="53" y="156"/>
                    <a:pt x="63" y="157"/>
                  </a:cubicBezTo>
                  <a:cubicBezTo>
                    <a:pt x="74" y="159"/>
                    <a:pt x="91" y="174"/>
                    <a:pt x="89" y="195"/>
                  </a:cubicBezTo>
                  <a:cubicBezTo>
                    <a:pt x="88" y="216"/>
                    <a:pt x="79" y="238"/>
                    <a:pt x="64" y="237"/>
                  </a:cubicBezTo>
                  <a:cubicBezTo>
                    <a:pt x="49" y="236"/>
                    <a:pt x="40" y="223"/>
                    <a:pt x="27" y="221"/>
                  </a:cubicBezTo>
                  <a:cubicBezTo>
                    <a:pt x="15" y="220"/>
                    <a:pt x="0" y="229"/>
                    <a:pt x="2" y="268"/>
                  </a:cubicBezTo>
                  <a:cubicBezTo>
                    <a:pt x="4" y="297"/>
                    <a:pt x="8" y="309"/>
                    <a:pt x="8" y="309"/>
                  </a:cubicBezTo>
                  <a:cubicBezTo>
                    <a:pt x="8" y="309"/>
                    <a:pt x="65" y="304"/>
                    <a:pt x="98" y="304"/>
                  </a:cubicBezTo>
                  <a:cubicBezTo>
                    <a:pt x="130" y="305"/>
                    <a:pt x="140" y="308"/>
                    <a:pt x="141" y="320"/>
                  </a:cubicBezTo>
                  <a:cubicBezTo>
                    <a:pt x="142" y="332"/>
                    <a:pt x="130" y="354"/>
                    <a:pt x="132" y="368"/>
                  </a:cubicBezTo>
                  <a:cubicBezTo>
                    <a:pt x="134" y="382"/>
                    <a:pt x="155" y="383"/>
                    <a:pt x="169" y="383"/>
                  </a:cubicBezTo>
                  <a:cubicBezTo>
                    <a:pt x="183" y="382"/>
                    <a:pt x="196" y="374"/>
                    <a:pt x="193" y="350"/>
                  </a:cubicBezTo>
                  <a:cubicBezTo>
                    <a:pt x="192" y="333"/>
                    <a:pt x="185" y="330"/>
                    <a:pt x="184" y="320"/>
                  </a:cubicBezTo>
                  <a:cubicBezTo>
                    <a:pt x="184" y="310"/>
                    <a:pt x="199" y="306"/>
                    <a:pt x="211" y="306"/>
                  </a:cubicBezTo>
                  <a:cubicBezTo>
                    <a:pt x="242" y="308"/>
                    <a:pt x="307" y="328"/>
                    <a:pt x="307" y="328"/>
                  </a:cubicBezTo>
                  <a:cubicBezTo>
                    <a:pt x="307" y="328"/>
                    <a:pt x="313" y="306"/>
                    <a:pt x="317" y="276"/>
                  </a:cubicBezTo>
                  <a:cubicBezTo>
                    <a:pt x="323" y="241"/>
                    <a:pt x="317" y="220"/>
                    <a:pt x="305" y="221"/>
                  </a:cubicBezTo>
                  <a:cubicBezTo>
                    <a:pt x="298" y="222"/>
                    <a:pt x="285" y="229"/>
                    <a:pt x="271" y="228"/>
                  </a:cubicBezTo>
                  <a:cubicBezTo>
                    <a:pt x="256" y="228"/>
                    <a:pt x="244" y="213"/>
                    <a:pt x="245" y="191"/>
                  </a:cubicBezTo>
                  <a:cubicBezTo>
                    <a:pt x="247" y="173"/>
                    <a:pt x="260" y="164"/>
                    <a:pt x="274" y="165"/>
                  </a:cubicBezTo>
                  <a:cubicBezTo>
                    <a:pt x="288" y="165"/>
                    <a:pt x="299" y="176"/>
                    <a:pt x="310" y="173"/>
                  </a:cubicBezTo>
                  <a:cubicBezTo>
                    <a:pt x="315" y="172"/>
                    <a:pt x="321" y="136"/>
                    <a:pt x="321" y="123"/>
                  </a:cubicBezTo>
                  <a:cubicBezTo>
                    <a:pt x="321" y="97"/>
                    <a:pt x="310" y="67"/>
                    <a:pt x="310" y="67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FC7B2FB0-76D4-4B07-BD20-7A4329629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493" y="1685925"/>
              <a:ext cx="1425575" cy="939800"/>
            </a:xfrm>
            <a:custGeom>
              <a:avLst/>
              <a:gdLst>
                <a:gd name="T0" fmla="*/ 363 w 432"/>
                <a:gd name="T1" fmla="*/ 27 h 285"/>
                <a:gd name="T2" fmla="*/ 357 w 432"/>
                <a:gd name="T3" fmla="*/ 77 h 285"/>
                <a:gd name="T4" fmla="*/ 382 w 432"/>
                <a:gd name="T5" fmla="*/ 122 h 285"/>
                <a:gd name="T6" fmla="*/ 408 w 432"/>
                <a:gd name="T7" fmla="*/ 109 h 285"/>
                <a:gd name="T8" fmla="*/ 432 w 432"/>
                <a:gd name="T9" fmla="*/ 142 h 285"/>
                <a:gd name="T10" fmla="*/ 406 w 432"/>
                <a:gd name="T11" fmla="*/ 183 h 285"/>
                <a:gd name="T12" fmla="*/ 372 w 432"/>
                <a:gd name="T13" fmla="*/ 168 h 285"/>
                <a:gd name="T14" fmla="*/ 353 w 432"/>
                <a:gd name="T15" fmla="*/ 216 h 285"/>
                <a:gd name="T16" fmla="*/ 360 w 432"/>
                <a:gd name="T17" fmla="*/ 273 h 285"/>
                <a:gd name="T18" fmla="*/ 257 w 432"/>
                <a:gd name="T19" fmla="*/ 279 h 285"/>
                <a:gd name="T20" fmla="*/ 235 w 432"/>
                <a:gd name="T21" fmla="*/ 261 h 285"/>
                <a:gd name="T22" fmla="*/ 242 w 432"/>
                <a:gd name="T23" fmla="*/ 226 h 285"/>
                <a:gd name="T24" fmla="*/ 214 w 432"/>
                <a:gd name="T25" fmla="*/ 207 h 285"/>
                <a:gd name="T26" fmla="*/ 183 w 432"/>
                <a:gd name="T27" fmla="*/ 230 h 285"/>
                <a:gd name="T28" fmla="*/ 188 w 432"/>
                <a:gd name="T29" fmla="*/ 271 h 285"/>
                <a:gd name="T30" fmla="*/ 132 w 432"/>
                <a:gd name="T31" fmla="*/ 279 h 285"/>
                <a:gd name="T32" fmla="*/ 68 w 432"/>
                <a:gd name="T33" fmla="*/ 269 h 285"/>
                <a:gd name="T34" fmla="*/ 74 w 432"/>
                <a:gd name="T35" fmla="*/ 194 h 285"/>
                <a:gd name="T36" fmla="*/ 61 w 432"/>
                <a:gd name="T37" fmla="*/ 162 h 285"/>
                <a:gd name="T38" fmla="*/ 25 w 432"/>
                <a:gd name="T39" fmla="*/ 169 h 285"/>
                <a:gd name="T40" fmla="*/ 0 w 432"/>
                <a:gd name="T41" fmla="*/ 137 h 285"/>
                <a:gd name="T42" fmla="*/ 24 w 432"/>
                <a:gd name="T43" fmla="*/ 109 h 285"/>
                <a:gd name="T44" fmla="*/ 61 w 432"/>
                <a:gd name="T45" fmla="*/ 119 h 285"/>
                <a:gd name="T46" fmla="*/ 75 w 432"/>
                <a:gd name="T47" fmla="*/ 65 h 285"/>
                <a:gd name="T48" fmla="*/ 73 w 432"/>
                <a:gd name="T49" fmla="*/ 21 h 285"/>
                <a:gd name="T50" fmla="*/ 189 w 432"/>
                <a:gd name="T51" fmla="*/ 10 h 285"/>
                <a:gd name="T52" fmla="*/ 190 w 432"/>
                <a:gd name="T53" fmla="*/ 34 h 285"/>
                <a:gd name="T54" fmla="*/ 185 w 432"/>
                <a:gd name="T55" fmla="*/ 63 h 285"/>
                <a:gd name="T56" fmla="*/ 221 w 432"/>
                <a:gd name="T57" fmla="*/ 84 h 285"/>
                <a:gd name="T58" fmla="*/ 251 w 432"/>
                <a:gd name="T59" fmla="*/ 58 h 285"/>
                <a:gd name="T60" fmla="*/ 242 w 432"/>
                <a:gd name="T61" fmla="*/ 15 h 285"/>
                <a:gd name="T62" fmla="*/ 298 w 432"/>
                <a:gd name="T63" fmla="*/ 10 h 285"/>
                <a:gd name="T64" fmla="*/ 363 w 432"/>
                <a:gd name="T65" fmla="*/ 2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285">
                  <a:moveTo>
                    <a:pt x="363" y="27"/>
                  </a:moveTo>
                  <a:cubicBezTo>
                    <a:pt x="363" y="27"/>
                    <a:pt x="356" y="56"/>
                    <a:pt x="357" y="77"/>
                  </a:cubicBezTo>
                  <a:cubicBezTo>
                    <a:pt x="357" y="98"/>
                    <a:pt x="362" y="126"/>
                    <a:pt x="382" y="122"/>
                  </a:cubicBezTo>
                  <a:cubicBezTo>
                    <a:pt x="396" y="119"/>
                    <a:pt x="394" y="109"/>
                    <a:pt x="408" y="109"/>
                  </a:cubicBezTo>
                  <a:cubicBezTo>
                    <a:pt x="422" y="110"/>
                    <a:pt x="432" y="131"/>
                    <a:pt x="432" y="142"/>
                  </a:cubicBezTo>
                  <a:cubicBezTo>
                    <a:pt x="432" y="167"/>
                    <a:pt x="420" y="183"/>
                    <a:pt x="406" y="183"/>
                  </a:cubicBezTo>
                  <a:cubicBezTo>
                    <a:pt x="392" y="182"/>
                    <a:pt x="387" y="168"/>
                    <a:pt x="372" y="168"/>
                  </a:cubicBezTo>
                  <a:cubicBezTo>
                    <a:pt x="357" y="168"/>
                    <a:pt x="352" y="181"/>
                    <a:pt x="353" y="216"/>
                  </a:cubicBezTo>
                  <a:cubicBezTo>
                    <a:pt x="354" y="252"/>
                    <a:pt x="360" y="273"/>
                    <a:pt x="360" y="273"/>
                  </a:cubicBezTo>
                  <a:cubicBezTo>
                    <a:pt x="360" y="273"/>
                    <a:pt x="287" y="285"/>
                    <a:pt x="257" y="279"/>
                  </a:cubicBezTo>
                  <a:cubicBezTo>
                    <a:pt x="239" y="275"/>
                    <a:pt x="236" y="271"/>
                    <a:pt x="235" y="261"/>
                  </a:cubicBezTo>
                  <a:cubicBezTo>
                    <a:pt x="234" y="252"/>
                    <a:pt x="247" y="242"/>
                    <a:pt x="242" y="226"/>
                  </a:cubicBezTo>
                  <a:cubicBezTo>
                    <a:pt x="238" y="216"/>
                    <a:pt x="230" y="208"/>
                    <a:pt x="214" y="207"/>
                  </a:cubicBezTo>
                  <a:cubicBezTo>
                    <a:pt x="197" y="206"/>
                    <a:pt x="183" y="215"/>
                    <a:pt x="183" y="230"/>
                  </a:cubicBezTo>
                  <a:cubicBezTo>
                    <a:pt x="182" y="255"/>
                    <a:pt x="192" y="262"/>
                    <a:pt x="188" y="271"/>
                  </a:cubicBezTo>
                  <a:cubicBezTo>
                    <a:pt x="184" y="280"/>
                    <a:pt x="171" y="281"/>
                    <a:pt x="132" y="279"/>
                  </a:cubicBezTo>
                  <a:cubicBezTo>
                    <a:pt x="85" y="276"/>
                    <a:pt x="68" y="269"/>
                    <a:pt x="68" y="269"/>
                  </a:cubicBezTo>
                  <a:cubicBezTo>
                    <a:pt x="68" y="269"/>
                    <a:pt x="72" y="222"/>
                    <a:pt x="74" y="194"/>
                  </a:cubicBezTo>
                  <a:cubicBezTo>
                    <a:pt x="76" y="171"/>
                    <a:pt x="67" y="164"/>
                    <a:pt x="61" y="162"/>
                  </a:cubicBezTo>
                  <a:cubicBezTo>
                    <a:pt x="55" y="160"/>
                    <a:pt x="37" y="170"/>
                    <a:pt x="25" y="169"/>
                  </a:cubicBezTo>
                  <a:cubicBezTo>
                    <a:pt x="14" y="168"/>
                    <a:pt x="0" y="158"/>
                    <a:pt x="0" y="137"/>
                  </a:cubicBezTo>
                  <a:cubicBezTo>
                    <a:pt x="1" y="123"/>
                    <a:pt x="9" y="109"/>
                    <a:pt x="24" y="109"/>
                  </a:cubicBezTo>
                  <a:cubicBezTo>
                    <a:pt x="44" y="109"/>
                    <a:pt x="50" y="118"/>
                    <a:pt x="61" y="119"/>
                  </a:cubicBezTo>
                  <a:cubicBezTo>
                    <a:pt x="70" y="119"/>
                    <a:pt x="74" y="92"/>
                    <a:pt x="75" y="65"/>
                  </a:cubicBezTo>
                  <a:cubicBezTo>
                    <a:pt x="76" y="37"/>
                    <a:pt x="73" y="21"/>
                    <a:pt x="73" y="21"/>
                  </a:cubicBezTo>
                  <a:cubicBezTo>
                    <a:pt x="73" y="21"/>
                    <a:pt x="172" y="0"/>
                    <a:pt x="189" y="10"/>
                  </a:cubicBezTo>
                  <a:cubicBezTo>
                    <a:pt x="202" y="17"/>
                    <a:pt x="193" y="27"/>
                    <a:pt x="190" y="34"/>
                  </a:cubicBezTo>
                  <a:cubicBezTo>
                    <a:pt x="185" y="45"/>
                    <a:pt x="182" y="55"/>
                    <a:pt x="185" y="63"/>
                  </a:cubicBezTo>
                  <a:cubicBezTo>
                    <a:pt x="190" y="76"/>
                    <a:pt x="205" y="84"/>
                    <a:pt x="221" y="84"/>
                  </a:cubicBezTo>
                  <a:cubicBezTo>
                    <a:pt x="240" y="84"/>
                    <a:pt x="251" y="71"/>
                    <a:pt x="251" y="58"/>
                  </a:cubicBezTo>
                  <a:cubicBezTo>
                    <a:pt x="253" y="31"/>
                    <a:pt x="242" y="24"/>
                    <a:pt x="242" y="15"/>
                  </a:cubicBezTo>
                  <a:cubicBezTo>
                    <a:pt x="242" y="3"/>
                    <a:pt x="272" y="5"/>
                    <a:pt x="298" y="10"/>
                  </a:cubicBezTo>
                  <a:cubicBezTo>
                    <a:pt x="319" y="14"/>
                    <a:pt x="363" y="27"/>
                    <a:pt x="363" y="27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80C70951-64B3-448E-819E-A3CA30BF8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7893" y="1584325"/>
              <a:ext cx="1033463" cy="1236663"/>
            </a:xfrm>
            <a:custGeom>
              <a:avLst/>
              <a:gdLst>
                <a:gd name="T0" fmla="*/ 310 w 313"/>
                <a:gd name="T1" fmla="*/ 73 h 375"/>
                <a:gd name="T2" fmla="*/ 231 w 313"/>
                <a:gd name="T3" fmla="*/ 81 h 375"/>
                <a:gd name="T4" fmla="*/ 179 w 313"/>
                <a:gd name="T5" fmla="*/ 56 h 375"/>
                <a:gd name="T6" fmla="*/ 193 w 313"/>
                <a:gd name="T7" fmla="*/ 22 h 375"/>
                <a:gd name="T8" fmla="*/ 156 w 313"/>
                <a:gd name="T9" fmla="*/ 1 h 375"/>
                <a:gd name="T10" fmla="*/ 122 w 313"/>
                <a:gd name="T11" fmla="*/ 26 h 375"/>
                <a:gd name="T12" fmla="*/ 134 w 313"/>
                <a:gd name="T13" fmla="*/ 61 h 375"/>
                <a:gd name="T14" fmla="*/ 72 w 313"/>
                <a:gd name="T15" fmla="*/ 69 h 375"/>
                <a:gd name="T16" fmla="*/ 10 w 313"/>
                <a:gd name="T17" fmla="*/ 59 h 375"/>
                <a:gd name="T18" fmla="*/ 4 w 313"/>
                <a:gd name="T19" fmla="*/ 104 h 375"/>
                <a:gd name="T20" fmla="*/ 9 w 313"/>
                <a:gd name="T21" fmla="*/ 138 h 375"/>
                <a:gd name="T22" fmla="*/ 27 w 313"/>
                <a:gd name="T23" fmla="*/ 151 h 375"/>
                <a:gd name="T24" fmla="*/ 53 w 313"/>
                <a:gd name="T25" fmla="*/ 137 h 375"/>
                <a:gd name="T26" fmla="*/ 79 w 313"/>
                <a:gd name="T27" fmla="*/ 175 h 375"/>
                <a:gd name="T28" fmla="*/ 54 w 313"/>
                <a:gd name="T29" fmla="*/ 215 h 375"/>
                <a:gd name="T30" fmla="*/ 17 w 313"/>
                <a:gd name="T31" fmla="*/ 200 h 375"/>
                <a:gd name="T32" fmla="*/ 1 w 313"/>
                <a:gd name="T33" fmla="*/ 231 h 375"/>
                <a:gd name="T34" fmla="*/ 3 w 313"/>
                <a:gd name="T35" fmla="*/ 281 h 375"/>
                <a:gd name="T36" fmla="*/ 7 w 313"/>
                <a:gd name="T37" fmla="*/ 303 h 375"/>
                <a:gd name="T38" fmla="*/ 89 w 313"/>
                <a:gd name="T39" fmla="*/ 296 h 375"/>
                <a:gd name="T40" fmla="*/ 139 w 313"/>
                <a:gd name="T41" fmla="*/ 316 h 375"/>
                <a:gd name="T42" fmla="*/ 122 w 313"/>
                <a:gd name="T43" fmla="*/ 348 h 375"/>
                <a:gd name="T44" fmla="*/ 159 w 313"/>
                <a:gd name="T45" fmla="*/ 375 h 375"/>
                <a:gd name="T46" fmla="*/ 194 w 313"/>
                <a:gd name="T47" fmla="*/ 349 h 375"/>
                <a:gd name="T48" fmla="*/ 174 w 313"/>
                <a:gd name="T49" fmla="*/ 315 h 375"/>
                <a:gd name="T50" fmla="*/ 197 w 313"/>
                <a:gd name="T51" fmla="*/ 297 h 375"/>
                <a:gd name="T52" fmla="*/ 306 w 313"/>
                <a:gd name="T53" fmla="*/ 306 h 375"/>
                <a:gd name="T54" fmla="*/ 311 w 313"/>
                <a:gd name="T55" fmla="*/ 243 h 375"/>
                <a:gd name="T56" fmla="*/ 298 w 313"/>
                <a:gd name="T57" fmla="*/ 205 h 375"/>
                <a:gd name="T58" fmla="*/ 263 w 313"/>
                <a:gd name="T59" fmla="*/ 217 h 375"/>
                <a:gd name="T60" fmla="*/ 236 w 313"/>
                <a:gd name="T61" fmla="*/ 177 h 375"/>
                <a:gd name="T62" fmla="*/ 262 w 313"/>
                <a:gd name="T63" fmla="*/ 142 h 375"/>
                <a:gd name="T64" fmla="*/ 300 w 313"/>
                <a:gd name="T65" fmla="*/ 159 h 375"/>
                <a:gd name="T66" fmla="*/ 311 w 313"/>
                <a:gd name="T67" fmla="*/ 137 h 375"/>
                <a:gd name="T68" fmla="*/ 313 w 313"/>
                <a:gd name="T69" fmla="*/ 104 h 375"/>
                <a:gd name="T70" fmla="*/ 310 w 313"/>
                <a:gd name="T71" fmla="*/ 73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3" h="375">
                  <a:moveTo>
                    <a:pt x="310" y="73"/>
                  </a:moveTo>
                  <a:cubicBezTo>
                    <a:pt x="310" y="73"/>
                    <a:pt x="261" y="83"/>
                    <a:pt x="231" y="81"/>
                  </a:cubicBezTo>
                  <a:cubicBezTo>
                    <a:pt x="201" y="79"/>
                    <a:pt x="179" y="73"/>
                    <a:pt x="179" y="56"/>
                  </a:cubicBezTo>
                  <a:cubicBezTo>
                    <a:pt x="180" y="39"/>
                    <a:pt x="195" y="39"/>
                    <a:pt x="193" y="22"/>
                  </a:cubicBezTo>
                  <a:cubicBezTo>
                    <a:pt x="190" y="6"/>
                    <a:pt x="173" y="0"/>
                    <a:pt x="156" y="1"/>
                  </a:cubicBezTo>
                  <a:cubicBezTo>
                    <a:pt x="138" y="1"/>
                    <a:pt x="122" y="12"/>
                    <a:pt x="122" y="26"/>
                  </a:cubicBezTo>
                  <a:cubicBezTo>
                    <a:pt x="122" y="40"/>
                    <a:pt x="139" y="51"/>
                    <a:pt x="134" y="61"/>
                  </a:cubicBezTo>
                  <a:cubicBezTo>
                    <a:pt x="128" y="71"/>
                    <a:pt x="99" y="74"/>
                    <a:pt x="72" y="69"/>
                  </a:cubicBezTo>
                  <a:cubicBezTo>
                    <a:pt x="44" y="65"/>
                    <a:pt x="10" y="59"/>
                    <a:pt x="10" y="59"/>
                  </a:cubicBezTo>
                  <a:cubicBezTo>
                    <a:pt x="10" y="59"/>
                    <a:pt x="4" y="90"/>
                    <a:pt x="4" y="104"/>
                  </a:cubicBezTo>
                  <a:cubicBezTo>
                    <a:pt x="5" y="117"/>
                    <a:pt x="7" y="132"/>
                    <a:pt x="9" y="138"/>
                  </a:cubicBezTo>
                  <a:cubicBezTo>
                    <a:pt x="12" y="143"/>
                    <a:pt x="17" y="154"/>
                    <a:pt x="27" y="151"/>
                  </a:cubicBezTo>
                  <a:cubicBezTo>
                    <a:pt x="38" y="149"/>
                    <a:pt x="43" y="136"/>
                    <a:pt x="53" y="137"/>
                  </a:cubicBezTo>
                  <a:cubicBezTo>
                    <a:pt x="64" y="139"/>
                    <a:pt x="81" y="154"/>
                    <a:pt x="79" y="175"/>
                  </a:cubicBezTo>
                  <a:cubicBezTo>
                    <a:pt x="78" y="196"/>
                    <a:pt x="69" y="217"/>
                    <a:pt x="54" y="215"/>
                  </a:cubicBezTo>
                  <a:cubicBezTo>
                    <a:pt x="39" y="214"/>
                    <a:pt x="30" y="201"/>
                    <a:pt x="17" y="200"/>
                  </a:cubicBezTo>
                  <a:cubicBezTo>
                    <a:pt x="4" y="199"/>
                    <a:pt x="0" y="220"/>
                    <a:pt x="1" y="231"/>
                  </a:cubicBezTo>
                  <a:cubicBezTo>
                    <a:pt x="1" y="242"/>
                    <a:pt x="2" y="269"/>
                    <a:pt x="3" y="281"/>
                  </a:cubicBezTo>
                  <a:cubicBezTo>
                    <a:pt x="5" y="293"/>
                    <a:pt x="7" y="303"/>
                    <a:pt x="7" y="303"/>
                  </a:cubicBezTo>
                  <a:cubicBezTo>
                    <a:pt x="7" y="303"/>
                    <a:pt x="56" y="296"/>
                    <a:pt x="89" y="296"/>
                  </a:cubicBezTo>
                  <a:cubicBezTo>
                    <a:pt x="121" y="297"/>
                    <a:pt x="139" y="304"/>
                    <a:pt x="139" y="316"/>
                  </a:cubicBezTo>
                  <a:cubicBezTo>
                    <a:pt x="140" y="329"/>
                    <a:pt x="120" y="334"/>
                    <a:pt x="122" y="348"/>
                  </a:cubicBezTo>
                  <a:cubicBezTo>
                    <a:pt x="124" y="362"/>
                    <a:pt x="145" y="375"/>
                    <a:pt x="159" y="375"/>
                  </a:cubicBezTo>
                  <a:cubicBezTo>
                    <a:pt x="173" y="375"/>
                    <a:pt x="194" y="366"/>
                    <a:pt x="194" y="349"/>
                  </a:cubicBezTo>
                  <a:cubicBezTo>
                    <a:pt x="193" y="333"/>
                    <a:pt x="175" y="326"/>
                    <a:pt x="174" y="315"/>
                  </a:cubicBezTo>
                  <a:cubicBezTo>
                    <a:pt x="173" y="305"/>
                    <a:pt x="185" y="297"/>
                    <a:pt x="197" y="297"/>
                  </a:cubicBezTo>
                  <a:cubicBezTo>
                    <a:pt x="209" y="297"/>
                    <a:pt x="306" y="306"/>
                    <a:pt x="306" y="306"/>
                  </a:cubicBezTo>
                  <a:cubicBezTo>
                    <a:pt x="306" y="306"/>
                    <a:pt x="312" y="260"/>
                    <a:pt x="311" y="243"/>
                  </a:cubicBezTo>
                  <a:cubicBezTo>
                    <a:pt x="311" y="227"/>
                    <a:pt x="305" y="204"/>
                    <a:pt x="298" y="205"/>
                  </a:cubicBezTo>
                  <a:cubicBezTo>
                    <a:pt x="292" y="207"/>
                    <a:pt x="277" y="219"/>
                    <a:pt x="263" y="217"/>
                  </a:cubicBezTo>
                  <a:cubicBezTo>
                    <a:pt x="249" y="215"/>
                    <a:pt x="234" y="199"/>
                    <a:pt x="236" y="177"/>
                  </a:cubicBezTo>
                  <a:cubicBezTo>
                    <a:pt x="239" y="154"/>
                    <a:pt x="248" y="141"/>
                    <a:pt x="262" y="142"/>
                  </a:cubicBezTo>
                  <a:cubicBezTo>
                    <a:pt x="276" y="142"/>
                    <a:pt x="293" y="161"/>
                    <a:pt x="300" y="159"/>
                  </a:cubicBezTo>
                  <a:cubicBezTo>
                    <a:pt x="306" y="158"/>
                    <a:pt x="310" y="144"/>
                    <a:pt x="311" y="137"/>
                  </a:cubicBezTo>
                  <a:cubicBezTo>
                    <a:pt x="313" y="129"/>
                    <a:pt x="313" y="116"/>
                    <a:pt x="313" y="104"/>
                  </a:cubicBezTo>
                  <a:cubicBezTo>
                    <a:pt x="312" y="91"/>
                    <a:pt x="310" y="73"/>
                    <a:pt x="310" y="73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2B746EC4-8B29-4093-848E-869E867A5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281" y="1654175"/>
              <a:ext cx="1425575" cy="946150"/>
            </a:xfrm>
            <a:custGeom>
              <a:avLst/>
              <a:gdLst>
                <a:gd name="T0" fmla="*/ 363 w 432"/>
                <a:gd name="T1" fmla="*/ 30 h 287"/>
                <a:gd name="T2" fmla="*/ 357 w 432"/>
                <a:gd name="T3" fmla="*/ 80 h 287"/>
                <a:gd name="T4" fmla="*/ 382 w 432"/>
                <a:gd name="T5" fmla="*/ 125 h 287"/>
                <a:gd name="T6" fmla="*/ 408 w 432"/>
                <a:gd name="T7" fmla="*/ 112 h 287"/>
                <a:gd name="T8" fmla="*/ 432 w 432"/>
                <a:gd name="T9" fmla="*/ 144 h 287"/>
                <a:gd name="T10" fmla="*/ 406 w 432"/>
                <a:gd name="T11" fmla="*/ 185 h 287"/>
                <a:gd name="T12" fmla="*/ 372 w 432"/>
                <a:gd name="T13" fmla="*/ 170 h 287"/>
                <a:gd name="T14" fmla="*/ 353 w 432"/>
                <a:gd name="T15" fmla="*/ 219 h 287"/>
                <a:gd name="T16" fmla="*/ 360 w 432"/>
                <a:gd name="T17" fmla="*/ 275 h 287"/>
                <a:gd name="T18" fmla="*/ 257 w 432"/>
                <a:gd name="T19" fmla="*/ 281 h 287"/>
                <a:gd name="T20" fmla="*/ 235 w 432"/>
                <a:gd name="T21" fmla="*/ 264 h 287"/>
                <a:gd name="T22" fmla="*/ 242 w 432"/>
                <a:gd name="T23" fmla="*/ 229 h 287"/>
                <a:gd name="T24" fmla="*/ 214 w 432"/>
                <a:gd name="T25" fmla="*/ 209 h 287"/>
                <a:gd name="T26" fmla="*/ 183 w 432"/>
                <a:gd name="T27" fmla="*/ 232 h 287"/>
                <a:gd name="T28" fmla="*/ 188 w 432"/>
                <a:gd name="T29" fmla="*/ 274 h 287"/>
                <a:gd name="T30" fmla="*/ 132 w 432"/>
                <a:gd name="T31" fmla="*/ 281 h 287"/>
                <a:gd name="T32" fmla="*/ 68 w 432"/>
                <a:gd name="T33" fmla="*/ 271 h 287"/>
                <a:gd name="T34" fmla="*/ 75 w 432"/>
                <a:gd name="T35" fmla="*/ 197 h 287"/>
                <a:gd name="T36" fmla="*/ 61 w 432"/>
                <a:gd name="T37" fmla="*/ 165 h 287"/>
                <a:gd name="T38" fmla="*/ 25 w 432"/>
                <a:gd name="T39" fmla="*/ 171 h 287"/>
                <a:gd name="T40" fmla="*/ 1 w 432"/>
                <a:gd name="T41" fmla="*/ 139 h 287"/>
                <a:gd name="T42" fmla="*/ 24 w 432"/>
                <a:gd name="T43" fmla="*/ 111 h 287"/>
                <a:gd name="T44" fmla="*/ 61 w 432"/>
                <a:gd name="T45" fmla="*/ 121 h 287"/>
                <a:gd name="T46" fmla="*/ 75 w 432"/>
                <a:gd name="T47" fmla="*/ 67 h 287"/>
                <a:gd name="T48" fmla="*/ 65 w 432"/>
                <a:gd name="T49" fmla="*/ 10 h 287"/>
                <a:gd name="T50" fmla="*/ 187 w 432"/>
                <a:gd name="T51" fmla="*/ 10 h 287"/>
                <a:gd name="T52" fmla="*/ 191 w 432"/>
                <a:gd name="T53" fmla="*/ 38 h 287"/>
                <a:gd name="T54" fmla="*/ 186 w 432"/>
                <a:gd name="T55" fmla="*/ 70 h 287"/>
                <a:gd name="T56" fmla="*/ 221 w 432"/>
                <a:gd name="T57" fmla="*/ 84 h 287"/>
                <a:gd name="T58" fmla="*/ 251 w 432"/>
                <a:gd name="T59" fmla="*/ 61 h 287"/>
                <a:gd name="T60" fmla="*/ 242 w 432"/>
                <a:gd name="T61" fmla="*/ 18 h 287"/>
                <a:gd name="T62" fmla="*/ 298 w 432"/>
                <a:gd name="T63" fmla="*/ 12 h 287"/>
                <a:gd name="T64" fmla="*/ 363 w 432"/>
                <a:gd name="T65" fmla="*/ 3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2" h="287">
                  <a:moveTo>
                    <a:pt x="363" y="30"/>
                  </a:moveTo>
                  <a:cubicBezTo>
                    <a:pt x="363" y="30"/>
                    <a:pt x="356" y="59"/>
                    <a:pt x="357" y="80"/>
                  </a:cubicBezTo>
                  <a:cubicBezTo>
                    <a:pt x="357" y="101"/>
                    <a:pt x="362" y="129"/>
                    <a:pt x="382" y="125"/>
                  </a:cubicBezTo>
                  <a:cubicBezTo>
                    <a:pt x="396" y="122"/>
                    <a:pt x="394" y="111"/>
                    <a:pt x="408" y="112"/>
                  </a:cubicBezTo>
                  <a:cubicBezTo>
                    <a:pt x="422" y="113"/>
                    <a:pt x="432" y="134"/>
                    <a:pt x="432" y="144"/>
                  </a:cubicBezTo>
                  <a:cubicBezTo>
                    <a:pt x="432" y="170"/>
                    <a:pt x="420" y="186"/>
                    <a:pt x="406" y="185"/>
                  </a:cubicBezTo>
                  <a:cubicBezTo>
                    <a:pt x="392" y="185"/>
                    <a:pt x="387" y="170"/>
                    <a:pt x="372" y="170"/>
                  </a:cubicBezTo>
                  <a:cubicBezTo>
                    <a:pt x="357" y="170"/>
                    <a:pt x="353" y="183"/>
                    <a:pt x="353" y="219"/>
                  </a:cubicBezTo>
                  <a:cubicBezTo>
                    <a:pt x="354" y="254"/>
                    <a:pt x="360" y="275"/>
                    <a:pt x="360" y="275"/>
                  </a:cubicBezTo>
                  <a:cubicBezTo>
                    <a:pt x="360" y="275"/>
                    <a:pt x="287" y="287"/>
                    <a:pt x="257" y="281"/>
                  </a:cubicBezTo>
                  <a:cubicBezTo>
                    <a:pt x="239" y="278"/>
                    <a:pt x="236" y="273"/>
                    <a:pt x="235" y="264"/>
                  </a:cubicBezTo>
                  <a:cubicBezTo>
                    <a:pt x="234" y="255"/>
                    <a:pt x="247" y="245"/>
                    <a:pt x="242" y="229"/>
                  </a:cubicBezTo>
                  <a:cubicBezTo>
                    <a:pt x="239" y="219"/>
                    <a:pt x="230" y="210"/>
                    <a:pt x="214" y="209"/>
                  </a:cubicBezTo>
                  <a:cubicBezTo>
                    <a:pt x="197" y="208"/>
                    <a:pt x="183" y="218"/>
                    <a:pt x="183" y="232"/>
                  </a:cubicBezTo>
                  <a:cubicBezTo>
                    <a:pt x="182" y="257"/>
                    <a:pt x="193" y="265"/>
                    <a:pt x="188" y="274"/>
                  </a:cubicBezTo>
                  <a:cubicBezTo>
                    <a:pt x="184" y="283"/>
                    <a:pt x="171" y="283"/>
                    <a:pt x="132" y="281"/>
                  </a:cubicBezTo>
                  <a:cubicBezTo>
                    <a:pt x="85" y="279"/>
                    <a:pt x="68" y="271"/>
                    <a:pt x="68" y="271"/>
                  </a:cubicBezTo>
                  <a:cubicBezTo>
                    <a:pt x="68" y="271"/>
                    <a:pt x="72" y="224"/>
                    <a:pt x="75" y="197"/>
                  </a:cubicBezTo>
                  <a:cubicBezTo>
                    <a:pt x="76" y="173"/>
                    <a:pt x="67" y="166"/>
                    <a:pt x="61" y="165"/>
                  </a:cubicBezTo>
                  <a:cubicBezTo>
                    <a:pt x="55" y="163"/>
                    <a:pt x="37" y="172"/>
                    <a:pt x="25" y="171"/>
                  </a:cubicBezTo>
                  <a:cubicBezTo>
                    <a:pt x="14" y="170"/>
                    <a:pt x="0" y="161"/>
                    <a:pt x="1" y="139"/>
                  </a:cubicBezTo>
                  <a:cubicBezTo>
                    <a:pt x="1" y="126"/>
                    <a:pt x="9" y="111"/>
                    <a:pt x="24" y="111"/>
                  </a:cubicBezTo>
                  <a:cubicBezTo>
                    <a:pt x="44" y="111"/>
                    <a:pt x="50" y="121"/>
                    <a:pt x="61" y="121"/>
                  </a:cubicBezTo>
                  <a:cubicBezTo>
                    <a:pt x="70" y="121"/>
                    <a:pt x="74" y="95"/>
                    <a:pt x="75" y="67"/>
                  </a:cubicBezTo>
                  <a:cubicBezTo>
                    <a:pt x="76" y="40"/>
                    <a:pt x="65" y="10"/>
                    <a:pt x="65" y="10"/>
                  </a:cubicBezTo>
                  <a:cubicBezTo>
                    <a:pt x="65" y="10"/>
                    <a:pt x="171" y="0"/>
                    <a:pt x="187" y="10"/>
                  </a:cubicBezTo>
                  <a:cubicBezTo>
                    <a:pt x="200" y="17"/>
                    <a:pt x="194" y="25"/>
                    <a:pt x="191" y="38"/>
                  </a:cubicBezTo>
                  <a:cubicBezTo>
                    <a:pt x="187" y="53"/>
                    <a:pt x="185" y="61"/>
                    <a:pt x="186" y="70"/>
                  </a:cubicBezTo>
                  <a:cubicBezTo>
                    <a:pt x="188" y="82"/>
                    <a:pt x="206" y="84"/>
                    <a:pt x="221" y="84"/>
                  </a:cubicBezTo>
                  <a:cubicBezTo>
                    <a:pt x="240" y="84"/>
                    <a:pt x="251" y="73"/>
                    <a:pt x="251" y="61"/>
                  </a:cubicBezTo>
                  <a:cubicBezTo>
                    <a:pt x="253" y="34"/>
                    <a:pt x="241" y="30"/>
                    <a:pt x="242" y="18"/>
                  </a:cubicBezTo>
                  <a:cubicBezTo>
                    <a:pt x="243" y="5"/>
                    <a:pt x="272" y="7"/>
                    <a:pt x="298" y="12"/>
                  </a:cubicBezTo>
                  <a:cubicBezTo>
                    <a:pt x="319" y="16"/>
                    <a:pt x="363" y="30"/>
                    <a:pt x="363" y="3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5238F15E-AE98-466A-A0B9-A6C126177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856" y="1538287"/>
              <a:ext cx="1027113" cy="1258888"/>
            </a:xfrm>
            <a:custGeom>
              <a:avLst/>
              <a:gdLst>
                <a:gd name="T0" fmla="*/ 307 w 311"/>
                <a:gd name="T1" fmla="*/ 67 h 382"/>
                <a:gd name="T2" fmla="*/ 233 w 311"/>
                <a:gd name="T3" fmla="*/ 75 h 382"/>
                <a:gd name="T4" fmla="*/ 181 w 311"/>
                <a:gd name="T5" fmla="*/ 55 h 382"/>
                <a:gd name="T6" fmla="*/ 194 w 311"/>
                <a:gd name="T7" fmla="*/ 22 h 382"/>
                <a:gd name="T8" fmla="*/ 157 w 311"/>
                <a:gd name="T9" fmla="*/ 0 h 382"/>
                <a:gd name="T10" fmla="*/ 123 w 311"/>
                <a:gd name="T11" fmla="*/ 26 h 382"/>
                <a:gd name="T12" fmla="*/ 131 w 311"/>
                <a:gd name="T13" fmla="*/ 60 h 382"/>
                <a:gd name="T14" fmla="*/ 72 w 311"/>
                <a:gd name="T15" fmla="*/ 76 h 382"/>
                <a:gd name="T16" fmla="*/ 9 w 311"/>
                <a:gd name="T17" fmla="*/ 65 h 382"/>
                <a:gd name="T18" fmla="*/ 4 w 311"/>
                <a:gd name="T19" fmla="*/ 110 h 382"/>
                <a:gd name="T20" fmla="*/ 9 w 311"/>
                <a:gd name="T21" fmla="*/ 144 h 382"/>
                <a:gd name="T22" fmla="*/ 27 w 311"/>
                <a:gd name="T23" fmla="*/ 158 h 382"/>
                <a:gd name="T24" fmla="*/ 53 w 311"/>
                <a:gd name="T25" fmla="*/ 144 h 382"/>
                <a:gd name="T26" fmla="*/ 79 w 311"/>
                <a:gd name="T27" fmla="*/ 181 h 382"/>
                <a:gd name="T28" fmla="*/ 53 w 311"/>
                <a:gd name="T29" fmla="*/ 222 h 382"/>
                <a:gd name="T30" fmla="*/ 16 w 311"/>
                <a:gd name="T31" fmla="*/ 207 h 382"/>
                <a:gd name="T32" fmla="*/ 0 w 311"/>
                <a:gd name="T33" fmla="*/ 238 h 382"/>
                <a:gd name="T34" fmla="*/ 3 w 311"/>
                <a:gd name="T35" fmla="*/ 288 h 382"/>
                <a:gd name="T36" fmla="*/ 6 w 311"/>
                <a:gd name="T37" fmla="*/ 309 h 382"/>
                <a:gd name="T38" fmla="*/ 88 w 311"/>
                <a:gd name="T39" fmla="*/ 303 h 382"/>
                <a:gd name="T40" fmla="*/ 139 w 311"/>
                <a:gd name="T41" fmla="*/ 323 h 382"/>
                <a:gd name="T42" fmla="*/ 121 w 311"/>
                <a:gd name="T43" fmla="*/ 354 h 382"/>
                <a:gd name="T44" fmla="*/ 158 w 311"/>
                <a:gd name="T45" fmla="*/ 381 h 382"/>
                <a:gd name="T46" fmla="*/ 193 w 311"/>
                <a:gd name="T47" fmla="*/ 356 h 382"/>
                <a:gd name="T48" fmla="*/ 173 w 311"/>
                <a:gd name="T49" fmla="*/ 322 h 382"/>
                <a:gd name="T50" fmla="*/ 196 w 311"/>
                <a:gd name="T51" fmla="*/ 304 h 382"/>
                <a:gd name="T52" fmla="*/ 302 w 311"/>
                <a:gd name="T53" fmla="*/ 313 h 382"/>
                <a:gd name="T54" fmla="*/ 308 w 311"/>
                <a:gd name="T55" fmla="*/ 260 h 382"/>
                <a:gd name="T56" fmla="*/ 295 w 311"/>
                <a:gd name="T57" fmla="*/ 209 h 382"/>
                <a:gd name="T58" fmla="*/ 263 w 311"/>
                <a:gd name="T59" fmla="*/ 216 h 382"/>
                <a:gd name="T60" fmla="*/ 236 w 311"/>
                <a:gd name="T61" fmla="*/ 181 h 382"/>
                <a:gd name="T62" fmla="*/ 261 w 311"/>
                <a:gd name="T63" fmla="*/ 151 h 382"/>
                <a:gd name="T64" fmla="*/ 298 w 311"/>
                <a:gd name="T65" fmla="*/ 161 h 382"/>
                <a:gd name="T66" fmla="*/ 310 w 311"/>
                <a:gd name="T67" fmla="*/ 110 h 382"/>
                <a:gd name="T68" fmla="*/ 307 w 311"/>
                <a:gd name="T69" fmla="*/ 6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1" h="382">
                  <a:moveTo>
                    <a:pt x="307" y="67"/>
                  </a:moveTo>
                  <a:cubicBezTo>
                    <a:pt x="307" y="67"/>
                    <a:pt x="268" y="75"/>
                    <a:pt x="233" y="75"/>
                  </a:cubicBezTo>
                  <a:cubicBezTo>
                    <a:pt x="203" y="75"/>
                    <a:pt x="180" y="73"/>
                    <a:pt x="181" y="55"/>
                  </a:cubicBezTo>
                  <a:cubicBezTo>
                    <a:pt x="181" y="38"/>
                    <a:pt x="196" y="38"/>
                    <a:pt x="194" y="22"/>
                  </a:cubicBezTo>
                  <a:cubicBezTo>
                    <a:pt x="192" y="6"/>
                    <a:pt x="175" y="0"/>
                    <a:pt x="157" y="0"/>
                  </a:cubicBezTo>
                  <a:cubicBezTo>
                    <a:pt x="140" y="0"/>
                    <a:pt x="123" y="12"/>
                    <a:pt x="123" y="26"/>
                  </a:cubicBezTo>
                  <a:cubicBezTo>
                    <a:pt x="123" y="39"/>
                    <a:pt x="137" y="50"/>
                    <a:pt x="131" y="60"/>
                  </a:cubicBezTo>
                  <a:cubicBezTo>
                    <a:pt x="126" y="70"/>
                    <a:pt x="102" y="78"/>
                    <a:pt x="72" y="76"/>
                  </a:cubicBezTo>
                  <a:cubicBezTo>
                    <a:pt x="44" y="74"/>
                    <a:pt x="9" y="65"/>
                    <a:pt x="9" y="65"/>
                  </a:cubicBezTo>
                  <a:cubicBezTo>
                    <a:pt x="9" y="65"/>
                    <a:pt x="3" y="97"/>
                    <a:pt x="4" y="110"/>
                  </a:cubicBezTo>
                  <a:cubicBezTo>
                    <a:pt x="4" y="123"/>
                    <a:pt x="6" y="139"/>
                    <a:pt x="9" y="144"/>
                  </a:cubicBezTo>
                  <a:cubicBezTo>
                    <a:pt x="11" y="150"/>
                    <a:pt x="16" y="160"/>
                    <a:pt x="27" y="158"/>
                  </a:cubicBezTo>
                  <a:cubicBezTo>
                    <a:pt x="37" y="155"/>
                    <a:pt x="42" y="142"/>
                    <a:pt x="53" y="144"/>
                  </a:cubicBezTo>
                  <a:cubicBezTo>
                    <a:pt x="63" y="146"/>
                    <a:pt x="80" y="160"/>
                    <a:pt x="79" y="181"/>
                  </a:cubicBezTo>
                  <a:cubicBezTo>
                    <a:pt x="77" y="203"/>
                    <a:pt x="69" y="223"/>
                    <a:pt x="53" y="222"/>
                  </a:cubicBezTo>
                  <a:cubicBezTo>
                    <a:pt x="38" y="221"/>
                    <a:pt x="29" y="208"/>
                    <a:pt x="16" y="207"/>
                  </a:cubicBezTo>
                  <a:cubicBezTo>
                    <a:pt x="3" y="205"/>
                    <a:pt x="0" y="226"/>
                    <a:pt x="0" y="238"/>
                  </a:cubicBezTo>
                  <a:cubicBezTo>
                    <a:pt x="1" y="249"/>
                    <a:pt x="1" y="275"/>
                    <a:pt x="3" y="288"/>
                  </a:cubicBezTo>
                  <a:cubicBezTo>
                    <a:pt x="4" y="300"/>
                    <a:pt x="6" y="309"/>
                    <a:pt x="6" y="309"/>
                  </a:cubicBezTo>
                  <a:cubicBezTo>
                    <a:pt x="6" y="309"/>
                    <a:pt x="56" y="302"/>
                    <a:pt x="88" y="303"/>
                  </a:cubicBezTo>
                  <a:cubicBezTo>
                    <a:pt x="121" y="304"/>
                    <a:pt x="138" y="311"/>
                    <a:pt x="139" y="323"/>
                  </a:cubicBezTo>
                  <a:cubicBezTo>
                    <a:pt x="139" y="335"/>
                    <a:pt x="119" y="340"/>
                    <a:pt x="121" y="354"/>
                  </a:cubicBezTo>
                  <a:cubicBezTo>
                    <a:pt x="123" y="368"/>
                    <a:pt x="144" y="382"/>
                    <a:pt x="158" y="381"/>
                  </a:cubicBezTo>
                  <a:cubicBezTo>
                    <a:pt x="172" y="381"/>
                    <a:pt x="194" y="373"/>
                    <a:pt x="193" y="356"/>
                  </a:cubicBezTo>
                  <a:cubicBezTo>
                    <a:pt x="193" y="339"/>
                    <a:pt x="174" y="332"/>
                    <a:pt x="173" y="322"/>
                  </a:cubicBezTo>
                  <a:cubicBezTo>
                    <a:pt x="173" y="312"/>
                    <a:pt x="184" y="304"/>
                    <a:pt x="196" y="304"/>
                  </a:cubicBezTo>
                  <a:cubicBezTo>
                    <a:pt x="208" y="303"/>
                    <a:pt x="302" y="313"/>
                    <a:pt x="302" y="313"/>
                  </a:cubicBezTo>
                  <a:cubicBezTo>
                    <a:pt x="302" y="313"/>
                    <a:pt x="305" y="287"/>
                    <a:pt x="308" y="260"/>
                  </a:cubicBezTo>
                  <a:cubicBezTo>
                    <a:pt x="311" y="225"/>
                    <a:pt x="308" y="208"/>
                    <a:pt x="295" y="209"/>
                  </a:cubicBezTo>
                  <a:cubicBezTo>
                    <a:pt x="289" y="210"/>
                    <a:pt x="277" y="217"/>
                    <a:pt x="263" y="216"/>
                  </a:cubicBezTo>
                  <a:cubicBezTo>
                    <a:pt x="249" y="215"/>
                    <a:pt x="234" y="203"/>
                    <a:pt x="236" y="181"/>
                  </a:cubicBezTo>
                  <a:cubicBezTo>
                    <a:pt x="237" y="163"/>
                    <a:pt x="247" y="150"/>
                    <a:pt x="261" y="151"/>
                  </a:cubicBezTo>
                  <a:cubicBezTo>
                    <a:pt x="275" y="152"/>
                    <a:pt x="289" y="161"/>
                    <a:pt x="298" y="161"/>
                  </a:cubicBezTo>
                  <a:cubicBezTo>
                    <a:pt x="305" y="161"/>
                    <a:pt x="310" y="122"/>
                    <a:pt x="310" y="110"/>
                  </a:cubicBezTo>
                  <a:cubicBezTo>
                    <a:pt x="310" y="84"/>
                    <a:pt x="307" y="67"/>
                    <a:pt x="307" y="67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24398FA8-1E6B-4741-AF84-006D73D47723}"/>
                </a:ext>
              </a:extLst>
            </p:cNvPr>
            <p:cNvGrpSpPr/>
            <p:nvPr/>
          </p:nvGrpSpPr>
          <p:grpSpPr>
            <a:xfrm>
              <a:off x="5300954" y="2940050"/>
              <a:ext cx="1590092" cy="831252"/>
              <a:chOff x="5300954" y="3278354"/>
              <a:chExt cx="1590092" cy="831252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21ACBA44-4072-4BAC-88BE-D8145037A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7812" y="3278354"/>
                <a:ext cx="356376" cy="440425"/>
              </a:xfrm>
              <a:custGeom>
                <a:avLst/>
                <a:gdLst>
                  <a:gd name="T0" fmla="*/ 13 w 51"/>
                  <a:gd name="T1" fmla="*/ 13 h 63"/>
                  <a:gd name="T2" fmla="*/ 26 w 51"/>
                  <a:gd name="T3" fmla="*/ 25 h 63"/>
                  <a:gd name="T4" fmla="*/ 38 w 51"/>
                  <a:gd name="T5" fmla="*/ 13 h 63"/>
                  <a:gd name="T6" fmla="*/ 26 w 51"/>
                  <a:gd name="T7" fmla="*/ 0 h 63"/>
                  <a:gd name="T8" fmla="*/ 13 w 51"/>
                  <a:gd name="T9" fmla="*/ 13 h 63"/>
                  <a:gd name="T10" fmla="*/ 42 w 51"/>
                  <a:gd name="T11" fmla="*/ 29 h 63"/>
                  <a:gd name="T12" fmla="*/ 42 w 51"/>
                  <a:gd name="T13" fmla="*/ 29 h 63"/>
                  <a:gd name="T14" fmla="*/ 40 w 51"/>
                  <a:gd name="T15" fmla="*/ 29 h 63"/>
                  <a:gd name="T16" fmla="*/ 27 w 51"/>
                  <a:gd name="T17" fmla="*/ 56 h 63"/>
                  <a:gd name="T18" fmla="*/ 32 w 51"/>
                  <a:gd name="T19" fmla="*/ 31 h 63"/>
                  <a:gd name="T20" fmla="*/ 26 w 51"/>
                  <a:gd name="T21" fmla="*/ 25 h 63"/>
                  <a:gd name="T22" fmla="*/ 19 w 51"/>
                  <a:gd name="T23" fmla="*/ 31 h 63"/>
                  <a:gd name="T24" fmla="*/ 24 w 51"/>
                  <a:gd name="T25" fmla="*/ 56 h 63"/>
                  <a:gd name="T26" fmla="*/ 11 w 51"/>
                  <a:gd name="T27" fmla="*/ 29 h 63"/>
                  <a:gd name="T28" fmla="*/ 9 w 51"/>
                  <a:gd name="T29" fmla="*/ 29 h 63"/>
                  <a:gd name="T30" fmla="*/ 9 w 51"/>
                  <a:gd name="T31" fmla="*/ 29 h 63"/>
                  <a:gd name="T32" fmla="*/ 0 w 51"/>
                  <a:gd name="T33" fmla="*/ 42 h 63"/>
                  <a:gd name="T34" fmla="*/ 0 w 51"/>
                  <a:gd name="T35" fmla="*/ 63 h 63"/>
                  <a:gd name="T36" fmla="*/ 51 w 51"/>
                  <a:gd name="T37" fmla="*/ 63 h 63"/>
                  <a:gd name="T38" fmla="*/ 51 w 51"/>
                  <a:gd name="T39" fmla="*/ 42 h 63"/>
                  <a:gd name="T40" fmla="*/ 42 w 51"/>
                  <a:gd name="T41" fmla="*/ 2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63">
                    <a:moveTo>
                      <a:pt x="13" y="13"/>
                    </a:moveTo>
                    <a:cubicBezTo>
                      <a:pt x="13" y="20"/>
                      <a:pt x="19" y="25"/>
                      <a:pt x="26" y="25"/>
                    </a:cubicBezTo>
                    <a:cubicBezTo>
                      <a:pt x="32" y="25"/>
                      <a:pt x="38" y="20"/>
                      <a:pt x="38" y="13"/>
                    </a:cubicBezTo>
                    <a:cubicBezTo>
                      <a:pt x="38" y="6"/>
                      <a:pt x="32" y="0"/>
                      <a:pt x="26" y="0"/>
                    </a:cubicBezTo>
                    <a:cubicBezTo>
                      <a:pt x="19" y="0"/>
                      <a:pt x="13" y="6"/>
                      <a:pt x="13" y="13"/>
                    </a:cubicBezTo>
                    <a:moveTo>
                      <a:pt x="42" y="29"/>
                    </a:moveTo>
                    <a:cubicBezTo>
                      <a:pt x="42" y="29"/>
                      <a:pt x="42" y="29"/>
                      <a:pt x="42" y="29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0" y="29"/>
                      <a:pt x="0" y="35"/>
                      <a:pt x="0" y="4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35"/>
                      <a:pt x="51" y="29"/>
                      <a:pt x="42" y="29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文本框 18">
                <a:extLst>
                  <a:ext uri="{FF2B5EF4-FFF2-40B4-BE49-F238E27FC236}">
                    <a16:creationId xmlns="" xmlns:a16="http://schemas.microsoft.com/office/drawing/2014/main" id="{0127F549-70E5-40D4-BB92-AFB7A686F353}"/>
                  </a:ext>
                </a:extLst>
              </p:cNvPr>
              <p:cNvSpPr txBox="1"/>
              <p:nvPr/>
            </p:nvSpPr>
            <p:spPr>
              <a:xfrm>
                <a:off x="5300954" y="3801829"/>
                <a:ext cx="1590092" cy="307777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" name="PA_库_组合 1">
            <a:extLst>
              <a:ext uri="{FF2B5EF4-FFF2-40B4-BE49-F238E27FC236}">
                <a16:creationId xmlns="" xmlns:a16="http://schemas.microsoft.com/office/drawing/2014/main" id="{9C7715C2-6628-4850-84CF-9550F67AE6C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3154" y="2143616"/>
            <a:ext cx="3077078" cy="782232"/>
            <a:chOff x="373154" y="2143616"/>
            <a:chExt cx="3077078" cy="782232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821A3BFF-EB9F-42CF-9E29-29A574119D51}"/>
                </a:ext>
              </a:extLst>
            </p:cNvPr>
            <p:cNvGrpSpPr/>
            <p:nvPr/>
          </p:nvGrpSpPr>
          <p:grpSpPr>
            <a:xfrm>
              <a:off x="2960374" y="2166414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F5E81682-0E78-4EC6-A7CE-C8D4B258059A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D15DB048-75D2-4ACB-A31E-5FE6ED037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D827C8B6-8B44-458C-99CB-1CF0F01FA91E}"/>
                </a:ext>
              </a:extLst>
            </p:cNvPr>
            <p:cNvGrpSpPr/>
            <p:nvPr/>
          </p:nvGrpSpPr>
          <p:grpSpPr>
            <a:xfrm>
              <a:off x="373154" y="2143616"/>
              <a:ext cx="2587220" cy="782232"/>
              <a:chOff x="256106" y="2443620"/>
              <a:chExt cx="2587220" cy="782232"/>
            </a:xfrm>
          </p:grpSpPr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4F0A761C-7949-475A-9B62-F09F42E28799}"/>
                  </a:ext>
                </a:extLst>
              </p:cNvPr>
              <p:cNvSpPr/>
              <p:nvPr/>
            </p:nvSpPr>
            <p:spPr>
              <a:xfrm>
                <a:off x="256106" y="2443620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="" xmlns:a16="http://schemas.microsoft.com/office/drawing/2014/main" id="{6208E03F-3CDC-4FB8-857C-1F80B163536D}"/>
                  </a:ext>
                </a:extLst>
              </p:cNvPr>
              <p:cNvSpPr/>
              <p:nvPr/>
            </p:nvSpPr>
            <p:spPr>
              <a:xfrm>
                <a:off x="256106" y="268984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9" name="PA_库_组合 58">
            <a:extLst>
              <a:ext uri="{FF2B5EF4-FFF2-40B4-BE49-F238E27FC236}">
                <a16:creationId xmlns="" xmlns:a16="http://schemas.microsoft.com/office/drawing/2014/main" id="{57CE2333-BDBD-4338-912F-980AA9DD092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73154" y="3905431"/>
            <a:ext cx="3077078" cy="808954"/>
            <a:chOff x="373154" y="3905431"/>
            <a:chExt cx="3077078" cy="808954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6446BF0-7E5F-4409-A8F1-7A1FF130FF00}"/>
                </a:ext>
              </a:extLst>
            </p:cNvPr>
            <p:cNvGrpSpPr/>
            <p:nvPr/>
          </p:nvGrpSpPr>
          <p:grpSpPr>
            <a:xfrm>
              <a:off x="2960374" y="3905431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58E73A57-B09D-4F38-BDB3-1215D8369379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56C2BBE4-9A85-4BBF-A7A9-2274689F0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DFD5A21B-E40A-43A3-B355-850ED6BD02F2}"/>
                </a:ext>
              </a:extLst>
            </p:cNvPr>
            <p:cNvGrpSpPr/>
            <p:nvPr/>
          </p:nvGrpSpPr>
          <p:grpSpPr>
            <a:xfrm>
              <a:off x="373154" y="3932153"/>
              <a:ext cx="2587220" cy="782232"/>
              <a:chOff x="256106" y="4232157"/>
              <a:chExt cx="2587220" cy="782232"/>
            </a:xfrm>
          </p:grpSpPr>
          <p:sp>
            <p:nvSpPr>
              <p:cNvPr id="34" name="矩形 33">
                <a:extLst>
                  <a:ext uri="{FF2B5EF4-FFF2-40B4-BE49-F238E27FC236}">
                    <a16:creationId xmlns="" xmlns:a16="http://schemas.microsoft.com/office/drawing/2014/main" id="{41CFD616-78E4-49FB-A4EB-9761DAE5C6C5}"/>
                  </a:ext>
                </a:extLst>
              </p:cNvPr>
              <p:cNvSpPr/>
              <p:nvPr/>
            </p:nvSpPr>
            <p:spPr>
              <a:xfrm>
                <a:off x="256106" y="4232157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41964906-BE3C-41DA-8A7B-FB962355F5AF}"/>
                  </a:ext>
                </a:extLst>
              </p:cNvPr>
              <p:cNvSpPr/>
              <p:nvPr/>
            </p:nvSpPr>
            <p:spPr>
              <a:xfrm>
                <a:off x="256106" y="4478378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7" name="PA_库_组合 56">
            <a:extLst>
              <a:ext uri="{FF2B5EF4-FFF2-40B4-BE49-F238E27FC236}">
                <a16:creationId xmlns="" xmlns:a16="http://schemas.microsoft.com/office/drawing/2014/main" id="{D812EA58-FDA8-4F65-9154-0DD404747163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817381" y="2143616"/>
            <a:ext cx="3077078" cy="782232"/>
            <a:chOff x="8817381" y="2143616"/>
            <a:chExt cx="3077078" cy="782232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89199854-A3A8-46B1-9863-A4107E511EE5}"/>
                </a:ext>
              </a:extLst>
            </p:cNvPr>
            <p:cNvGrpSpPr/>
            <p:nvPr/>
          </p:nvGrpSpPr>
          <p:grpSpPr>
            <a:xfrm>
              <a:off x="8817381" y="2166414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6B5F8550-4260-4C44-818D-938B993C3AD7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1B5C903A-1AED-46C0-9143-A97E8C425A7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="" xmlns:a16="http://schemas.microsoft.com/office/drawing/2014/main" id="{2286476C-A584-4752-9E23-C46FEE9603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="" xmlns:a16="http://schemas.microsoft.com/office/drawing/2014/main" id="{E31C4321-9A48-4469-8053-4116A0EB83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="" xmlns:a16="http://schemas.microsoft.com/office/drawing/2014/main" id="{19E66D02-2A16-421F-BCF6-FDF51149F1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="" xmlns:a16="http://schemas.microsoft.com/office/drawing/2014/main" id="{074B02C0-8DB2-43D6-B09C-AA4909DBC8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="" xmlns:a16="http://schemas.microsoft.com/office/drawing/2014/main" id="{1AAF9F58-1A47-4A4A-BECE-6FE107D751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="" xmlns:a16="http://schemas.microsoft.com/office/drawing/2014/main" id="{7C776949-D223-47CB-A2AD-2C89E19710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="" xmlns:a16="http://schemas.microsoft.com/office/drawing/2014/main" id="{FA2C7416-8D48-4418-BDBE-7A15DC3D6E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="" xmlns:a16="http://schemas.microsoft.com/office/drawing/2014/main" id="{3B5A2BF3-9947-4CC9-BA0C-47B0A622ED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6A6C0967-300D-436B-B0E6-45090A0CA5C3}"/>
                </a:ext>
              </a:extLst>
            </p:cNvPr>
            <p:cNvGrpSpPr/>
            <p:nvPr/>
          </p:nvGrpSpPr>
          <p:grpSpPr>
            <a:xfrm>
              <a:off x="9307239" y="2143616"/>
              <a:ext cx="2587220" cy="782232"/>
              <a:chOff x="9360305" y="2443620"/>
              <a:chExt cx="2587220" cy="782232"/>
            </a:xfrm>
          </p:grpSpPr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FC24DD8F-C6D1-4A21-B19D-7F4EEA2D8AF4}"/>
                  </a:ext>
                </a:extLst>
              </p:cNvPr>
              <p:cNvSpPr/>
              <p:nvPr/>
            </p:nvSpPr>
            <p:spPr>
              <a:xfrm>
                <a:off x="9360305" y="2443620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15029471-0546-4696-938E-817F2D06DFF8}"/>
                  </a:ext>
                </a:extLst>
              </p:cNvPr>
              <p:cNvSpPr/>
              <p:nvPr/>
            </p:nvSpPr>
            <p:spPr>
              <a:xfrm>
                <a:off x="9360305" y="268984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8" name="PA_库_组合 57">
            <a:extLst>
              <a:ext uri="{FF2B5EF4-FFF2-40B4-BE49-F238E27FC236}">
                <a16:creationId xmlns="" xmlns:a16="http://schemas.microsoft.com/office/drawing/2014/main" id="{5711967C-0800-4791-92F0-89C517A6598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817381" y="3905431"/>
            <a:ext cx="3077078" cy="808954"/>
            <a:chOff x="8817381" y="3905431"/>
            <a:chExt cx="3077078" cy="808954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5FE51EC8-1B79-488C-9603-F6E58E080D97}"/>
                </a:ext>
              </a:extLst>
            </p:cNvPr>
            <p:cNvGrpSpPr/>
            <p:nvPr/>
          </p:nvGrpSpPr>
          <p:grpSpPr>
            <a:xfrm>
              <a:off x="8817381" y="3905431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AF34EF38-5F54-4ACD-A98D-79D7F909A146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8D9EE81D-6582-4A64-913E-A0088CD133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="" xmlns:a16="http://schemas.microsoft.com/office/drawing/2014/main" id="{9E0F5D6F-EB13-433F-B37D-CFAE3ACBD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="" xmlns:a16="http://schemas.microsoft.com/office/drawing/2014/main" id="{34BEC7A9-3F20-4791-AFC4-5763A5528C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="" xmlns:a16="http://schemas.microsoft.com/office/drawing/2014/main" id="{29B72E08-6315-4633-B8CE-2A4F1F6A04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54ACAFD5-F299-4C26-85C6-3EEE4EFA2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="" xmlns:a16="http://schemas.microsoft.com/office/drawing/2014/main" id="{8AC30A5A-BC50-480C-955D-F47C27C21F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0AF15F8D-2891-440F-A139-CB624F1DB477}"/>
                </a:ext>
              </a:extLst>
            </p:cNvPr>
            <p:cNvGrpSpPr/>
            <p:nvPr/>
          </p:nvGrpSpPr>
          <p:grpSpPr>
            <a:xfrm>
              <a:off x="9307239" y="3932153"/>
              <a:ext cx="2587220" cy="782232"/>
              <a:chOff x="9360305" y="4232157"/>
              <a:chExt cx="2587220" cy="782232"/>
            </a:xfrm>
          </p:grpSpPr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3ACD6AFB-F7CC-4321-BF2E-B2730B2EE632}"/>
                  </a:ext>
                </a:extLst>
              </p:cNvPr>
              <p:cNvSpPr/>
              <p:nvPr/>
            </p:nvSpPr>
            <p:spPr>
              <a:xfrm>
                <a:off x="9360305" y="4232157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CB2FDBF1-6106-49A8-831B-74E9FCCCDD78}"/>
                  </a:ext>
                </a:extLst>
              </p:cNvPr>
              <p:cNvSpPr/>
              <p:nvPr/>
            </p:nvSpPr>
            <p:spPr>
              <a:xfrm>
                <a:off x="9360305" y="4478378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/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7779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B-双色-蓝黑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733F"/>
      </a:accent1>
      <a:accent2>
        <a:srgbClr val="0F7B3F"/>
      </a:accent2>
      <a:accent3>
        <a:srgbClr val="3FA658"/>
      </a:accent3>
      <a:accent4>
        <a:srgbClr val="95C68C"/>
      </a:accent4>
      <a:accent5>
        <a:srgbClr val="189947"/>
      </a:accent5>
      <a:accent6>
        <a:srgbClr val="056141"/>
      </a:accent6>
      <a:hlink>
        <a:srgbClr val="4472C4"/>
      </a:hlink>
      <a:folHlink>
        <a:srgbClr val="BFBFBF"/>
      </a:folHlink>
    </a:clrScheme>
    <a:fontScheme name="免1-思源黑体Medium-Regular">
      <a:majorFont>
        <a:latin typeface="Century Gothic"/>
        <a:ea typeface="思源黑体 CN Medium"/>
        <a:cs typeface=""/>
      </a:majorFont>
      <a:minorFont>
        <a:latin typeface="Century Gothic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wrap="square" rtlCol="0" anchor="ctr" anchorCtr="0">
        <a:noAutofit/>
      </a:bodyPr>
      <a:lstStyle>
        <a:defPPr algn="l">
          <a:lnSpc>
            <a:spcPct val="130000"/>
          </a:lnSpc>
          <a:defRPr sz="1000" kern="1700" spc="100" dirty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100" kern="1700" spc="100" dirty="0" smtClean="0">
            <a:solidFill>
              <a:schemeClr val="tx1">
                <a:lumMod val="75000"/>
                <a:lumOff val="25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B3E562F4-B002-4353-B2DE-3F1134313631}" vid="{56F79948-2443-4078-A1E8-2924747EDE8C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B-双色-蓝黑">
    <a:dk1>
      <a:srgbClr val="000000"/>
    </a:dk1>
    <a:lt1>
      <a:srgbClr val="FFFFFF"/>
    </a:lt1>
    <a:dk2>
      <a:srgbClr val="768395"/>
    </a:dk2>
    <a:lt2>
      <a:srgbClr val="F0F0F0"/>
    </a:lt2>
    <a:accent1>
      <a:srgbClr val="00733F"/>
    </a:accent1>
    <a:accent2>
      <a:srgbClr val="0F7B3F"/>
    </a:accent2>
    <a:accent3>
      <a:srgbClr val="3FA658"/>
    </a:accent3>
    <a:accent4>
      <a:srgbClr val="95C68C"/>
    </a:accent4>
    <a:accent5>
      <a:srgbClr val="189947"/>
    </a:accent5>
    <a:accent6>
      <a:srgbClr val="05614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429</TotalTime>
  <Words>1797</Words>
  <Application>Microsoft Office PowerPoint</Application>
  <PresentationFormat>宽屏</PresentationFormat>
  <Paragraphs>247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Lato Thin</vt:lpstr>
      <vt:lpstr>Meiryo</vt:lpstr>
      <vt:lpstr>等线</vt:lpstr>
      <vt:lpstr>思源黑体 CN Medium</vt:lpstr>
      <vt:lpstr>思源黑体 CN Regular</vt:lpstr>
      <vt:lpstr>宋体</vt:lpstr>
      <vt:lpstr>微软雅黑</vt:lpstr>
      <vt:lpstr>Arial</vt:lpstr>
      <vt:lpstr>Calibri</vt:lpstr>
      <vt:lpstr>Calibri Light</vt:lpstr>
      <vt:lpstr>Century Gothic</vt:lpstr>
      <vt:lpstr>Impact</vt:lpstr>
      <vt:lpstr>Lato</vt:lpstr>
      <vt:lpstr>Lato Black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22</cp:revision>
  <dcterms:created xsi:type="dcterms:W3CDTF">2018-08-27T02:43:30Z</dcterms:created>
  <dcterms:modified xsi:type="dcterms:W3CDTF">2018-10-02T02:51:56Z</dcterms:modified>
</cp:coreProperties>
</file>